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olors1.xml" ContentType="application/vnd.ms-office.chartcolorstyle+xml"/>
  <Override PartName="/ppt/charts/style1.xml" ContentType="application/vnd.ms-office.chartstyle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colors3.xml" ContentType="application/vnd.openxmlformats-officedocument.drawingml.diagramColors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drawing1.xml" ContentType="application/vnd.ms-office.drawingml.diagramDrawing+xml"/>
  <Override PartName="/ppt/diagrams/drawing2.xml" ContentType="application/vnd.ms-office.drawingml.diagramDrawing+xml"/>
  <Override PartName="/ppt/diagrams/drawing3.xml" ContentType="application/vnd.ms-office.drawingml.diagramDrawing+xml"/>
  <Override PartName="/ppt/diagrams/layout1.xml" ContentType="application/vnd.openxmlformats-officedocument.drawingml.diagram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quickStyle1.xml" ContentType="application/vnd.openxmlformats-officedocument.drawingml.diagramStyle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8" r:id="rId7"/>
    <p:sldId id="273" r:id="rId8"/>
    <p:sldId id="271" r:id="rId9"/>
    <p:sldId id="270" r:id="rId10"/>
    <p:sldId id="261" r:id="rId11"/>
    <p:sldId id="272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8" d="100"/>
          <a:sy n="68" d="100"/>
        </p:scale>
        <p:origin x="-31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file:///C:\Users\kushal.kumar\Desktop\2023%20Chat%20Audit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'[2023 Chat Audits.xlsx]Sheet5'!$D$3</c:f>
              <c:strCache>
                <c:ptCount val="1"/>
                <c:pt idx="0">
                  <c:v>Competitor Price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'[2023 Chat Audits.xlsx]Sheet5'!$C$4:$C$11</c:f>
              <c:strCache>
                <c:ptCount val="8"/>
                <c:pt idx="0">
                  <c:v>Vada Paav</c:v>
                </c:pt>
                <c:pt idx="1">
                  <c:v>Onion Vada Pav</c:v>
                </c:pt>
                <c:pt idx="2">
                  <c:v>Cheeseburst Vada Pav</c:v>
                </c:pt>
                <c:pt idx="3">
                  <c:v>Schezwan Vada Pav</c:v>
                </c:pt>
                <c:pt idx="4">
                  <c:v>Vada Pav Quesadilla</c:v>
                </c:pt>
                <c:pt idx="5">
                  <c:v>Vada Pav Fondue</c:v>
                </c:pt>
                <c:pt idx="6">
                  <c:v>Maggi Vada Pav</c:v>
                </c:pt>
                <c:pt idx="7">
                  <c:v>Paneer vada Pav</c:v>
                </c:pt>
              </c:strCache>
            </c:strRef>
          </c:cat>
          <c:val>
            <c:numRef>
              <c:f>'[2023 Chat Audits.xlsx]Sheet5'!$D$4:$D$11</c:f>
              <c:numCache>
                <c:formatCode>General</c:formatCode>
                <c:ptCount val="8"/>
                <c:pt idx="0">
                  <c:v>30</c:v>
                </c:pt>
                <c:pt idx="1">
                  <c:v>35</c:v>
                </c:pt>
                <c:pt idx="2">
                  <c:v>50</c:v>
                </c:pt>
                <c:pt idx="3">
                  <c:v>45</c:v>
                </c:pt>
                <c:pt idx="4">
                  <c:v>50</c:v>
                </c:pt>
                <c:pt idx="5">
                  <c:v>60</c:v>
                </c:pt>
                <c:pt idx="6">
                  <c:v>40</c:v>
                </c:pt>
                <c:pt idx="7">
                  <c:v>50</c:v>
                </c:pt>
              </c:numCache>
            </c:numRef>
          </c:val>
        </c:ser>
        <c:ser>
          <c:idx val="1"/>
          <c:order val="1"/>
          <c:tx>
            <c:strRef>
              <c:f>'[2023 Chat Audits.xlsx]Sheet5'!$E$3</c:f>
              <c:strCache>
                <c:ptCount val="1"/>
                <c:pt idx="0">
                  <c:v>Our Price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'[2023 Chat Audits.xlsx]Sheet5'!$C$4:$C$11</c:f>
              <c:strCache>
                <c:ptCount val="8"/>
                <c:pt idx="0">
                  <c:v>Vada Paav</c:v>
                </c:pt>
                <c:pt idx="1">
                  <c:v>Onion Vada Pav</c:v>
                </c:pt>
                <c:pt idx="2">
                  <c:v>Cheeseburst Vada Pav</c:v>
                </c:pt>
                <c:pt idx="3">
                  <c:v>Schezwan Vada Pav</c:v>
                </c:pt>
                <c:pt idx="4">
                  <c:v>Vada Pav Quesadilla</c:v>
                </c:pt>
                <c:pt idx="5">
                  <c:v>Vada Pav Fondue</c:v>
                </c:pt>
                <c:pt idx="6">
                  <c:v>Maggi Vada Pav</c:v>
                </c:pt>
                <c:pt idx="7">
                  <c:v>Paneer vada Pav</c:v>
                </c:pt>
              </c:strCache>
            </c:strRef>
          </c:cat>
          <c:val>
            <c:numRef>
              <c:f>'[2023 Chat Audits.xlsx]Sheet5'!$E$4:$E$11</c:f>
              <c:numCache>
                <c:formatCode>General</c:formatCode>
                <c:ptCount val="8"/>
                <c:pt idx="0">
                  <c:v>25</c:v>
                </c:pt>
                <c:pt idx="1">
                  <c:v>30</c:v>
                </c:pt>
                <c:pt idx="2">
                  <c:v>45</c:v>
                </c:pt>
                <c:pt idx="3">
                  <c:v>40</c:v>
                </c:pt>
                <c:pt idx="4">
                  <c:v>45</c:v>
                </c:pt>
                <c:pt idx="5">
                  <c:v>55</c:v>
                </c:pt>
                <c:pt idx="6">
                  <c:v>35</c:v>
                </c:pt>
                <c:pt idx="7">
                  <c:v>45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0"/>
        <c:axId val="533372449"/>
        <c:axId val="702480775"/>
      </c:barChart>
      <c:catAx>
        <c:axId val="533372449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702480775"/>
        <c:crosses val="autoZero"/>
        <c:auto val="1"/>
        <c:lblAlgn val="ctr"/>
        <c:lblOffset val="100"/>
        <c:noMultiLvlLbl val="0"/>
      </c:catAx>
      <c:valAx>
        <c:axId val="7024807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0" vertOverflow="ellipsis" vert="horz" wrap="square" anchor="ctr" anchorCtr="1"/>
              <a:lstStyle/>
              <a:p>
                <a:pPr defTabSz="914400">
                  <a:defRPr lang="en-US" sz="100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rPr>
                  <a:t>Price</a:t>
                </a:r>
                <a:endParaRPr>
                  <a:solidFill>
                    <a:schemeClr val="dk1"/>
                  </a:solidFill>
                  <a:latin typeface="+mn-lt"/>
                  <a:ea typeface="+mn-ea"/>
                  <a:cs typeface="+mn-cs"/>
                </a:endParaRPr>
              </a:p>
            </c:rich>
          </c:tx>
          <c:layout>
            <c:manualLayout>
              <c:xMode val="edge"/>
              <c:yMode val="edge"/>
              <c:x val="0.0201388888888889"/>
              <c:y val="0.385208333333333"/>
            </c:manualLayout>
          </c:layout>
          <c:overlay val="0"/>
          <c:spPr>
            <a:noFill/>
            <a:ln w="12700" cap="flat" cmpd="sng" algn="ctr">
              <a:solidFill>
                <a:schemeClr val="accent1"/>
              </a:solidFill>
              <a:prstDash val="solid"/>
              <a:miter lim="800000"/>
            </a:ln>
            <a:effectLst/>
            <a:sp3d>
              <a:extrusionClr>
                <a:srgbClr val="FFFFFF"/>
              </a:extrusionClr>
              <a:contourClr>
                <a:srgbClr val="FFFFFF"/>
              </a:contourClr>
            </a:sp3d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533372449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</c:dTable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28B6F0A-D2C4-4FBC-AD87-45752A1FB234}" type="doc">
      <dgm:prSet/>
      <dgm:spPr/>
      <dgm:t>
        <a:bodyPr/>
        <a:p>
          <a:endParaRPr altLang="en-US"/>
        </a:p>
      </dgm:t>
    </dgm:pt>
    <dgm:pt modelId="{E456D179-0DCB-47F5-922F-DEDD9CA6AE7A}">
      <dgm:prSet/>
      <dgm:spPr/>
      <dgm:t>
        <a:bodyPr/>
        <a:p>
          <a:r>
            <a:rPr lang="en-IN" b="0" i="0" u="none" baseline="0">
              <a:rtl val="0"/>
            </a:rPr>
            <a:t>Local </a:t>
          </a:r>
          <a:r>
            <a:rPr lang="en-IN" b="0" i="0" u="none" baseline="0">
              <a:rtl val="0"/>
            </a:rPr>
            <a:t>Vendors </a:t>
          </a:r>
          <a:endParaRPr altLang="en-US"/>
        </a:p>
      </dgm:t>
    </dgm:pt>
    <dgm:pt modelId="{06CF1966-5792-425E-A0F6-CF43A6D587E1}" cxnId="{81B89392-BE62-4D8E-B2D3-68151BFFEFED}" type="parTrans">
      <dgm:prSet/>
      <dgm:spPr/>
    </dgm:pt>
    <dgm:pt modelId="{02AE6E0E-8CAF-4A3A-9365-FC7F291EA8F2}" cxnId="{81B89392-BE62-4D8E-B2D3-68151BFFEFED}" type="sibTrans">
      <dgm:prSet/>
      <dgm:spPr/>
    </dgm:pt>
    <dgm:pt modelId="{4E6F0D25-160E-4ADC-9C67-8B345C3859B1}">
      <dgm:prSet/>
      <dgm:spPr/>
      <dgm:t>
        <a:bodyPr/>
        <a:p>
          <a:r>
            <a:rPr lang="en-IN" b="0" i="0" u="none" baseline="0">
              <a:rtl val="0"/>
            </a:rPr>
            <a:t>Chotu</a:t>
          </a:r>
          <a:r>
            <a:rPr lang="en-IN" b="0" i="0" u="none" baseline="0">
              <a:rtl val="0"/>
            </a:rPr>
            <a:t> </a:t>
          </a:r>
          <a:r>
            <a:rPr lang="en-IN" b="0" i="0" u="none" baseline="0">
              <a:rtl val="0"/>
            </a:rPr>
            <a:t>K</a:t>
          </a:r>
          <a:r>
            <a:rPr lang="en-IN" b="0" i="0" u="none" baseline="0">
              <a:rtl val="0"/>
            </a:rPr>
            <a:t>holapuri</a:t>
          </a:r>
          <a:endParaRPr altLang="en-US"/>
        </a:p>
      </dgm:t>
    </dgm:pt>
    <dgm:pt modelId="{6F71F1A4-4FD0-4DE3-8A2E-2E0F146528AA}" cxnId="{46F9E715-5932-4220-AFC4-94826E828ADE}" type="parTrans">
      <dgm:prSet/>
      <dgm:spPr/>
    </dgm:pt>
    <dgm:pt modelId="{40FE7CB6-785A-4FE6-BC3C-D5BF2F84BE4A}" cxnId="{46F9E715-5932-4220-AFC4-94826E828ADE}" type="sibTrans">
      <dgm:prSet/>
      <dgm:spPr/>
    </dgm:pt>
    <dgm:pt modelId="{BD6C9CAB-CCE3-4FE9-9CE3-C2B4BA062A84}">
      <dgm:prSet/>
      <dgm:spPr/>
      <dgm:t>
        <a:bodyPr/>
        <a:p>
          <a:r>
            <a:rPr lang="en-IN" b="0" i="0" u="none" baseline="0">
              <a:rtl val="0"/>
            </a:rPr>
            <a:t>Desi</a:t>
          </a:r>
          <a:r>
            <a:rPr lang="en-IN" b="0" i="0" u="none" baseline="0">
              <a:rtl val="0"/>
            </a:rPr>
            <a:t> </a:t>
          </a:r>
          <a:r>
            <a:rPr lang="en-IN" b="0" i="0" u="none" baseline="0">
              <a:rtl val="0"/>
            </a:rPr>
            <a:t>Vada</a:t>
          </a:r>
          <a:r>
            <a:rPr lang="en-IN" b="0" i="0" u="none" baseline="0">
              <a:rtl val="0"/>
            </a:rPr>
            <a:t> </a:t>
          </a:r>
          <a:r>
            <a:rPr lang="en-IN" b="0" i="0" u="none" baseline="0">
              <a:rtl val="0"/>
            </a:rPr>
            <a:t>Pav</a:t>
          </a:r>
          <a:r>
            <a:rPr lang="en-IN" b="0" i="0" u="none" baseline="0">
              <a:rtl val="0"/>
            </a:rPr>
            <a:t> </a:t>
          </a:r>
          <a:endParaRPr altLang="en-US"/>
        </a:p>
      </dgm:t>
    </dgm:pt>
    <dgm:pt modelId="{59FADABD-CF9A-4942-BEA2-AF2082F380DC}" cxnId="{DB3A5C07-75BF-44EA-B152-F7ED22960EE0}" type="parTrans">
      <dgm:prSet/>
      <dgm:spPr/>
    </dgm:pt>
    <dgm:pt modelId="{53BD4759-13A4-4F0C-8914-187FF79C7326}" cxnId="{DB3A5C07-75BF-44EA-B152-F7ED22960EE0}" type="sibTrans">
      <dgm:prSet/>
      <dgm:spPr/>
    </dgm:pt>
    <dgm:pt modelId="{1E74C1E1-071A-49C3-B766-2BCF5654507D}">
      <dgm:prSet/>
      <dgm:spPr/>
      <dgm:t>
        <a:bodyPr/>
        <a:p>
          <a:r>
            <a:rPr lang="en-IN" b="0" i="0" u="none" baseline="0">
              <a:rtl val="0"/>
            </a:rPr>
            <a:t>Goli</a:t>
          </a:r>
          <a:r>
            <a:rPr lang="en-IN" b="0" i="0" u="none" baseline="0">
              <a:rtl val="0"/>
            </a:rPr>
            <a:t> </a:t>
          </a:r>
          <a:r>
            <a:rPr lang="en-IN" b="0" i="0" u="none" baseline="0">
              <a:rtl val="0"/>
            </a:rPr>
            <a:t>Vada</a:t>
          </a:r>
          <a:r>
            <a:rPr lang="en-IN" b="0" i="0" u="none" baseline="0">
              <a:rtl val="0"/>
            </a:rPr>
            <a:t> </a:t>
          </a:r>
          <a:r>
            <a:rPr lang="en-IN" b="0" i="0" u="none" baseline="0">
              <a:rtl val="0"/>
            </a:rPr>
            <a:t>Pav</a:t>
          </a:r>
          <a:r>
            <a:rPr lang="en-IN" b="0" i="0" u="none" baseline="0">
              <a:rtl val="0"/>
            </a:rPr>
            <a:t> </a:t>
          </a:r>
          <a:endParaRPr altLang="en-US"/>
        </a:p>
      </dgm:t>
    </dgm:pt>
    <dgm:pt modelId="{1825CCBE-7A08-419C-8BCE-D5A12446F618}" cxnId="{EB7671C4-9F52-49BE-94AD-0D0649E504D3}" type="parTrans">
      <dgm:prSet/>
      <dgm:spPr/>
    </dgm:pt>
    <dgm:pt modelId="{D26911E9-189A-4E77-A7E3-73F0A9156EE5}" cxnId="{EB7671C4-9F52-49BE-94AD-0D0649E504D3}" type="sibTrans">
      <dgm:prSet/>
      <dgm:spPr/>
    </dgm:pt>
    <dgm:pt modelId="{1C4F28EB-B038-41D0-BD96-9F80E8930637}">
      <dgm:prSet/>
      <dgm:spPr/>
      <dgm:t>
        <a:bodyPr/>
        <a:p>
          <a:r>
            <a:rPr lang="en-IN" b="0" i="0" u="none" baseline="0">
              <a:rtl val="0"/>
            </a:rPr>
            <a:t>The Wada </a:t>
          </a:r>
          <a:r>
            <a:rPr lang="en-IN" b="0" i="0" u="none" baseline="0">
              <a:rtl val="0"/>
            </a:rPr>
            <a:t>Pav</a:t>
          </a:r>
          <a:r>
            <a:rPr lang="en-IN" b="0" i="0" u="none" baseline="0">
              <a:rtl val="0"/>
            </a:rPr>
            <a:t> cafe</a:t>
          </a:r>
          <a:endParaRPr altLang="en-US"/>
        </a:p>
      </dgm:t>
    </dgm:pt>
    <dgm:pt modelId="{49F50FA5-0589-4717-A3A6-398A256CED8C}" cxnId="{BDD5D85A-018B-449D-80DF-62CD41BA39EF}" type="parTrans">
      <dgm:prSet/>
      <dgm:spPr/>
    </dgm:pt>
    <dgm:pt modelId="{4C3FE11D-D64A-42DA-967B-2F681CB55E76}" cxnId="{BDD5D85A-018B-449D-80DF-62CD41BA39EF}" type="sibTrans">
      <dgm:prSet/>
      <dgm:spPr/>
    </dgm:pt>
    <dgm:pt modelId="{365EC7F4-56F8-430C-9F22-58FC327E488E}">
      <dgm:prSet/>
      <dgm:spPr/>
      <dgm:t>
        <a:bodyPr/>
        <a:p>
          <a:r>
            <a:rPr lang="en-IN" b="0" i="0" u="none" baseline="0">
              <a:rtl val="0"/>
            </a:rPr>
            <a:t>Prabha</a:t>
          </a:r>
          <a:r>
            <a:rPr lang="en-IN" b="0" i="0" u="none" baseline="0">
              <a:rtl val="0"/>
            </a:rPr>
            <a:t> </a:t>
          </a:r>
          <a:r>
            <a:rPr lang="en-IN" b="0" i="0" u="none" baseline="0">
              <a:rtl val="0"/>
            </a:rPr>
            <a:t>vishranthi</a:t>
          </a:r>
          <a:endParaRPr altLang="en-US"/>
        </a:p>
      </dgm:t>
    </dgm:pt>
    <dgm:pt modelId="{AF8E84E9-0EA4-45A4-85D6-83EE9C3FA70D}" cxnId="{23BC9371-2FAE-473E-A95B-89B2710BB3BD}" type="parTrans">
      <dgm:prSet/>
      <dgm:spPr/>
    </dgm:pt>
    <dgm:pt modelId="{F44C331F-9B70-4492-9831-3B2D06C94BE0}" cxnId="{23BC9371-2FAE-473E-A95B-89B2710BB3BD}" type="sibTrans">
      <dgm:prSet/>
      <dgm:spPr/>
    </dgm:pt>
    <dgm:pt modelId="{B6B3767C-C29A-4A9C-84A6-076D3AD7C02B}">
      <dgm:prSet/>
      <dgm:spPr/>
      <dgm:t>
        <a:bodyPr/>
        <a:p>
          <a:r>
            <a:rPr lang="en-IN" b="0" i="0" u="none" baseline="0">
              <a:rtl val="0"/>
            </a:rPr>
            <a:t>Jumboking</a:t>
          </a:r>
          <a:r>
            <a:rPr lang="en-IN" b="0" i="0" u="none" baseline="0">
              <a:rtl val="0"/>
            </a:rPr>
            <a:t> </a:t>
          </a:r>
          <a:r>
            <a:rPr lang="en-IN" b="0" i="0" u="none" baseline="0">
              <a:rtl val="0"/>
            </a:rPr>
            <a:t>Vada</a:t>
          </a:r>
          <a:r>
            <a:rPr lang="en-IN" b="0" i="0" u="none" baseline="0">
              <a:rtl val="0"/>
            </a:rPr>
            <a:t> </a:t>
          </a:r>
          <a:r>
            <a:rPr lang="en-IN" b="0" i="0" u="none" baseline="0">
              <a:rtl val="0"/>
            </a:rPr>
            <a:t>Pav</a:t>
          </a:r>
          <a:endParaRPr altLang="en-US"/>
        </a:p>
      </dgm:t>
    </dgm:pt>
    <dgm:pt modelId="{4E24BA81-B10C-460E-A638-445A7A0565B4}" cxnId="{A906CDE5-0A09-43B5-A229-C098D522EF16}" type="parTrans">
      <dgm:prSet/>
      <dgm:spPr/>
    </dgm:pt>
    <dgm:pt modelId="{B33A7522-8D5D-4B25-AEB2-6A37A8255103}" cxnId="{A906CDE5-0A09-43B5-A229-C098D522EF16}" type="sibTrans">
      <dgm:prSet/>
      <dgm:spPr/>
    </dgm:pt>
    <dgm:pt modelId="{CCD5EB97-4039-4086-9741-464822769AC4}" type="pres">
      <dgm:prSet presAssocID="{628B6F0A-D2C4-4FBC-AD87-45752A1FB234}" presName="linear" presStyleCnt="0">
        <dgm:presLayoutVars>
          <dgm:animLvl val="lvl"/>
          <dgm:resizeHandles val="exact"/>
        </dgm:presLayoutVars>
      </dgm:prSet>
      <dgm:spPr/>
    </dgm:pt>
    <dgm:pt modelId="{0841AE84-2C54-40CB-8587-D4C50E2A6D6F}" type="pres">
      <dgm:prSet presAssocID="{E456D179-0DCB-47F5-922F-DEDD9CA6AE7A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07B3E969-29BA-4117-A62D-95367F577938}" type="pres">
      <dgm:prSet presAssocID="{02AE6E0E-8CAF-4A3A-9365-FC7F291EA8F2}" presName="spacer" presStyleCnt="0"/>
      <dgm:spPr/>
    </dgm:pt>
    <dgm:pt modelId="{AD6EF570-883D-48DC-BB4F-EB894087AC89}" type="pres">
      <dgm:prSet presAssocID="{4E6F0D25-160E-4ADC-9C67-8B345C3859B1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25854C9F-7B7F-43F5-9E2D-CE2FBDA493CD}" type="pres">
      <dgm:prSet presAssocID="{40FE7CB6-785A-4FE6-BC3C-D5BF2F84BE4A}" presName="spacer" presStyleCnt="0"/>
      <dgm:spPr/>
    </dgm:pt>
    <dgm:pt modelId="{EEFF76D2-7E94-4856-8656-3C6618DC6886}" type="pres">
      <dgm:prSet presAssocID="{BD6C9CAB-CCE3-4FE9-9CE3-C2B4BA062A84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1F43E8A2-F75F-42E2-9607-E6FB09A218EE}" type="pres">
      <dgm:prSet presAssocID="{53BD4759-13A4-4F0C-8914-187FF79C7326}" presName="spacer" presStyleCnt="0"/>
      <dgm:spPr/>
    </dgm:pt>
    <dgm:pt modelId="{3F2437D2-9B80-49DA-A6CD-41072119EC38}" type="pres">
      <dgm:prSet presAssocID="{1E74C1E1-071A-49C3-B766-2BCF5654507D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2DC702E8-1DBF-4F72-A068-8397396C66EE}" type="pres">
      <dgm:prSet presAssocID="{D26911E9-189A-4E77-A7E3-73F0A9156EE5}" presName="spacer" presStyleCnt="0"/>
      <dgm:spPr/>
    </dgm:pt>
    <dgm:pt modelId="{BB43C06B-DE06-44F0-9EF5-EE3B0D02F52B}" type="pres">
      <dgm:prSet presAssocID="{1C4F28EB-B038-41D0-BD96-9F80E8930637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5603ECE8-F27D-4F92-BFA5-736901D2D890}" type="pres">
      <dgm:prSet presAssocID="{4C3FE11D-D64A-42DA-967B-2F681CB55E76}" presName="spacer" presStyleCnt="0"/>
      <dgm:spPr/>
    </dgm:pt>
    <dgm:pt modelId="{37894DB8-2493-4943-A297-55E90F19F335}" type="pres">
      <dgm:prSet presAssocID="{365EC7F4-56F8-430C-9F22-58FC327E488E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D50BADB1-5955-40F1-A5F4-050592ADDA5F}" type="pres">
      <dgm:prSet presAssocID="{F44C331F-9B70-4492-9831-3B2D06C94BE0}" presName="spacer" presStyleCnt="0"/>
      <dgm:spPr/>
    </dgm:pt>
    <dgm:pt modelId="{AF7E8123-5362-4518-A8B1-EDED4DD47CBD}" type="pres">
      <dgm:prSet presAssocID="{B6B3767C-C29A-4A9C-84A6-076D3AD7C02B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81B89392-BE62-4D8E-B2D3-68151BFFEFED}" srcId="{628B6F0A-D2C4-4FBC-AD87-45752A1FB234}" destId="{E456D179-0DCB-47F5-922F-DEDD9CA6AE7A}" srcOrd="0" destOrd="0" parTransId="{06CF1966-5792-425E-A0F6-CF43A6D587E1}" sibTransId="{02AE6E0E-8CAF-4A3A-9365-FC7F291EA8F2}"/>
    <dgm:cxn modelId="{46F9E715-5932-4220-AFC4-94826E828ADE}" srcId="{628B6F0A-D2C4-4FBC-AD87-45752A1FB234}" destId="{4E6F0D25-160E-4ADC-9C67-8B345C3859B1}" srcOrd="1" destOrd="0" parTransId="{6F71F1A4-4FD0-4DE3-8A2E-2E0F146528AA}" sibTransId="{40FE7CB6-785A-4FE6-BC3C-D5BF2F84BE4A}"/>
    <dgm:cxn modelId="{DB3A5C07-75BF-44EA-B152-F7ED22960EE0}" srcId="{628B6F0A-D2C4-4FBC-AD87-45752A1FB234}" destId="{BD6C9CAB-CCE3-4FE9-9CE3-C2B4BA062A84}" srcOrd="2" destOrd="0" parTransId="{59FADABD-CF9A-4942-BEA2-AF2082F380DC}" sibTransId="{53BD4759-13A4-4F0C-8914-187FF79C7326}"/>
    <dgm:cxn modelId="{EB7671C4-9F52-49BE-94AD-0D0649E504D3}" srcId="{628B6F0A-D2C4-4FBC-AD87-45752A1FB234}" destId="{1E74C1E1-071A-49C3-B766-2BCF5654507D}" srcOrd="3" destOrd="0" parTransId="{1825CCBE-7A08-419C-8BCE-D5A12446F618}" sibTransId="{D26911E9-189A-4E77-A7E3-73F0A9156EE5}"/>
    <dgm:cxn modelId="{BDD5D85A-018B-449D-80DF-62CD41BA39EF}" srcId="{628B6F0A-D2C4-4FBC-AD87-45752A1FB234}" destId="{1C4F28EB-B038-41D0-BD96-9F80E8930637}" srcOrd="4" destOrd="0" parTransId="{49F50FA5-0589-4717-A3A6-398A256CED8C}" sibTransId="{4C3FE11D-D64A-42DA-967B-2F681CB55E76}"/>
    <dgm:cxn modelId="{23BC9371-2FAE-473E-A95B-89B2710BB3BD}" srcId="{628B6F0A-D2C4-4FBC-AD87-45752A1FB234}" destId="{365EC7F4-56F8-430C-9F22-58FC327E488E}" srcOrd="5" destOrd="0" parTransId="{AF8E84E9-0EA4-45A4-85D6-83EE9C3FA70D}" sibTransId="{F44C331F-9B70-4492-9831-3B2D06C94BE0}"/>
    <dgm:cxn modelId="{A906CDE5-0A09-43B5-A229-C098D522EF16}" srcId="{628B6F0A-D2C4-4FBC-AD87-45752A1FB234}" destId="{B6B3767C-C29A-4A9C-84A6-076D3AD7C02B}" srcOrd="6" destOrd="0" parTransId="{4E24BA81-B10C-460E-A638-445A7A0565B4}" sibTransId="{B33A7522-8D5D-4B25-AEB2-6A37A8255103}"/>
    <dgm:cxn modelId="{3218A68A-2D1D-42AD-BF85-E1C22A5BC957}" type="presOf" srcId="{628B6F0A-D2C4-4FBC-AD87-45752A1FB234}" destId="{CCD5EB97-4039-4086-9741-464822769AC4}" srcOrd="0" destOrd="0" presId="urn:microsoft.com/office/officeart/2005/8/layout/vList2"/>
    <dgm:cxn modelId="{D6B25FA1-C791-4E8F-B69B-82A0D823748F}" type="presParOf" srcId="{CCD5EB97-4039-4086-9741-464822769AC4}" destId="{0841AE84-2C54-40CB-8587-D4C50E2A6D6F}" srcOrd="0" destOrd="0" presId="urn:microsoft.com/office/officeart/2005/8/layout/vList2"/>
    <dgm:cxn modelId="{02BF550F-5FC4-4A0D-AF4A-132A70909941}" type="presOf" srcId="{E456D179-0DCB-47F5-922F-DEDD9CA6AE7A}" destId="{0841AE84-2C54-40CB-8587-D4C50E2A6D6F}" srcOrd="0" destOrd="0" presId="urn:microsoft.com/office/officeart/2005/8/layout/vList2"/>
    <dgm:cxn modelId="{9EA90510-F42C-4011-A621-97645D994AB6}" type="presParOf" srcId="{CCD5EB97-4039-4086-9741-464822769AC4}" destId="{07B3E969-29BA-4117-A62D-95367F577938}" srcOrd="1" destOrd="0" presId="urn:microsoft.com/office/officeart/2005/8/layout/vList2"/>
    <dgm:cxn modelId="{C96C57D6-AE75-44DE-9D69-F8A93DD868FE}" type="presParOf" srcId="{CCD5EB97-4039-4086-9741-464822769AC4}" destId="{AD6EF570-883D-48DC-BB4F-EB894087AC89}" srcOrd="2" destOrd="0" presId="urn:microsoft.com/office/officeart/2005/8/layout/vList2"/>
    <dgm:cxn modelId="{A42B3BC3-C0E3-48C4-9B69-E2000EDDF33C}" type="presOf" srcId="{4E6F0D25-160E-4ADC-9C67-8B345C3859B1}" destId="{AD6EF570-883D-48DC-BB4F-EB894087AC89}" srcOrd="0" destOrd="0" presId="urn:microsoft.com/office/officeart/2005/8/layout/vList2"/>
    <dgm:cxn modelId="{B972E8CC-9732-4227-8837-C455C1D69E30}" type="presParOf" srcId="{CCD5EB97-4039-4086-9741-464822769AC4}" destId="{25854C9F-7B7F-43F5-9E2D-CE2FBDA493CD}" srcOrd="3" destOrd="0" presId="urn:microsoft.com/office/officeart/2005/8/layout/vList2"/>
    <dgm:cxn modelId="{11A5D38E-8595-45EE-9756-0E1BCBB92C92}" type="presParOf" srcId="{CCD5EB97-4039-4086-9741-464822769AC4}" destId="{EEFF76D2-7E94-4856-8656-3C6618DC6886}" srcOrd="4" destOrd="0" presId="urn:microsoft.com/office/officeart/2005/8/layout/vList2"/>
    <dgm:cxn modelId="{C3C3E4ED-9A99-4074-A025-EBDABBF4E8AC}" type="presOf" srcId="{BD6C9CAB-CCE3-4FE9-9CE3-C2B4BA062A84}" destId="{EEFF76D2-7E94-4856-8656-3C6618DC6886}" srcOrd="0" destOrd="0" presId="urn:microsoft.com/office/officeart/2005/8/layout/vList2"/>
    <dgm:cxn modelId="{EB68A390-F2FB-4BBE-997C-C0F81841BE1B}" type="presParOf" srcId="{CCD5EB97-4039-4086-9741-464822769AC4}" destId="{1F43E8A2-F75F-42E2-9607-E6FB09A218EE}" srcOrd="5" destOrd="0" presId="urn:microsoft.com/office/officeart/2005/8/layout/vList2"/>
    <dgm:cxn modelId="{B70022C1-96E3-4068-9862-51DB50212F62}" type="presParOf" srcId="{CCD5EB97-4039-4086-9741-464822769AC4}" destId="{3F2437D2-9B80-49DA-A6CD-41072119EC38}" srcOrd="6" destOrd="0" presId="urn:microsoft.com/office/officeart/2005/8/layout/vList2"/>
    <dgm:cxn modelId="{9B5B5C07-A237-4A13-9832-150FF0A1BDCC}" type="presOf" srcId="{1E74C1E1-071A-49C3-B766-2BCF5654507D}" destId="{3F2437D2-9B80-49DA-A6CD-41072119EC38}" srcOrd="0" destOrd="0" presId="urn:microsoft.com/office/officeart/2005/8/layout/vList2"/>
    <dgm:cxn modelId="{E6E15309-0C14-4058-A9BB-7D6D62690969}" type="presParOf" srcId="{CCD5EB97-4039-4086-9741-464822769AC4}" destId="{2DC702E8-1DBF-4F72-A068-8397396C66EE}" srcOrd="7" destOrd="0" presId="urn:microsoft.com/office/officeart/2005/8/layout/vList2"/>
    <dgm:cxn modelId="{3045FB93-BAE9-43E0-8F4A-37363FDA96C6}" type="presParOf" srcId="{CCD5EB97-4039-4086-9741-464822769AC4}" destId="{BB43C06B-DE06-44F0-9EF5-EE3B0D02F52B}" srcOrd="8" destOrd="0" presId="urn:microsoft.com/office/officeart/2005/8/layout/vList2"/>
    <dgm:cxn modelId="{2F849224-A675-4C53-A16B-704C95F87C9E}" type="presOf" srcId="{1C4F28EB-B038-41D0-BD96-9F80E8930637}" destId="{BB43C06B-DE06-44F0-9EF5-EE3B0D02F52B}" srcOrd="0" destOrd="0" presId="urn:microsoft.com/office/officeart/2005/8/layout/vList2"/>
    <dgm:cxn modelId="{05A46328-D614-45D5-89F0-C586C6922564}" type="presParOf" srcId="{CCD5EB97-4039-4086-9741-464822769AC4}" destId="{5603ECE8-F27D-4F92-BFA5-736901D2D890}" srcOrd="9" destOrd="0" presId="urn:microsoft.com/office/officeart/2005/8/layout/vList2"/>
    <dgm:cxn modelId="{404A25F4-F7C7-4332-A347-950B015160BB}" type="presParOf" srcId="{CCD5EB97-4039-4086-9741-464822769AC4}" destId="{37894DB8-2493-4943-A297-55E90F19F335}" srcOrd="10" destOrd="0" presId="urn:microsoft.com/office/officeart/2005/8/layout/vList2"/>
    <dgm:cxn modelId="{347411F4-7298-47D2-93D6-E29F24D654A5}" type="presOf" srcId="{365EC7F4-56F8-430C-9F22-58FC327E488E}" destId="{37894DB8-2493-4943-A297-55E90F19F335}" srcOrd="0" destOrd="0" presId="urn:microsoft.com/office/officeart/2005/8/layout/vList2"/>
    <dgm:cxn modelId="{2D374C57-DEA0-4B64-9FBD-CD509FB32437}" type="presParOf" srcId="{CCD5EB97-4039-4086-9741-464822769AC4}" destId="{D50BADB1-5955-40F1-A5F4-050592ADDA5F}" srcOrd="11" destOrd="0" presId="urn:microsoft.com/office/officeart/2005/8/layout/vList2"/>
    <dgm:cxn modelId="{224EFF53-A895-45ED-AAA9-1C0824133B57}" type="presParOf" srcId="{CCD5EB97-4039-4086-9741-464822769AC4}" destId="{AF7E8123-5362-4518-A8B1-EDED4DD47CBD}" srcOrd="12" destOrd="0" presId="urn:microsoft.com/office/officeart/2005/8/layout/vList2"/>
    <dgm:cxn modelId="{10E92456-6699-4118-AC7A-72D1B3142E2F}" type="presOf" srcId="{B6B3767C-C29A-4A9C-84A6-076D3AD7C02B}" destId="{AF7E8123-5362-4518-A8B1-EDED4DD47CBD}" srcOrd="0" destOrd="0" presId="urn:microsoft.com/office/officeart/2005/8/layout/vList2"/>
  </dgm:cxnLst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DF1554F-C29B-4A55-853A-76FCFF480DD6}" type="doc">
      <dgm:prSet/>
      <dgm:spPr/>
      <dgm:t>
        <a:bodyPr/>
        <a:p>
          <a:endParaRPr altLang="en-US"/>
        </a:p>
      </dgm:t>
    </dgm:pt>
    <dgm:pt modelId="{D6A90CE5-BF51-4248-BDC7-18CEAFC07596}">
      <dgm:prSet/>
      <dgm:spPr/>
      <dgm:t>
        <a:bodyPr/>
        <a:p>
          <a:r>
            <a:rPr lang="en-US" b="0" i="0" u="none" baseline="0">
              <a:rtl val="0"/>
            </a:rPr>
            <a:t>Vada Paav</a:t>
          </a:r>
          <a:endParaRPr altLang="en-US"/>
        </a:p>
      </dgm:t>
    </dgm:pt>
    <dgm:pt modelId="{2F9FA396-DD48-4854-B8BC-2F398D7B6E52}" cxnId="{14B95907-6D37-40A6-B5F3-B0FCACDD7FB6}" type="parTrans">
      <dgm:prSet/>
      <dgm:spPr/>
    </dgm:pt>
    <dgm:pt modelId="{A685D425-CC5B-42E9-B135-FE5077015ED4}" cxnId="{14B95907-6D37-40A6-B5F3-B0FCACDD7FB6}" type="sibTrans">
      <dgm:prSet/>
      <dgm:spPr/>
    </dgm:pt>
    <dgm:pt modelId="{BEA25A7B-6119-4888-9C7E-26DACA211DB0}">
      <dgm:prSet/>
      <dgm:spPr/>
      <dgm:t>
        <a:bodyPr/>
        <a:p>
          <a:r>
            <a:rPr lang="en-US" b="0" i="0" u="none" baseline="0">
              <a:rtl val="0"/>
            </a:rPr>
            <a:t>Onion Vada Pav</a:t>
          </a:r>
          <a:endParaRPr altLang="en-US"/>
        </a:p>
      </dgm:t>
    </dgm:pt>
    <dgm:pt modelId="{FAB4D5DB-93BD-4B52-AF46-F9757D41012F}" cxnId="{D92250E4-B441-47C6-BAD5-7ADF77526B9B}" type="parTrans">
      <dgm:prSet/>
      <dgm:spPr/>
    </dgm:pt>
    <dgm:pt modelId="{39BEBB92-8EF1-4ECD-9C2D-54FABD6121CB}" cxnId="{D92250E4-B441-47C6-BAD5-7ADF77526B9B}" type="sibTrans">
      <dgm:prSet/>
      <dgm:spPr/>
    </dgm:pt>
    <dgm:pt modelId="{372D00B5-BC84-408F-A2E2-CB6C160DC821}">
      <dgm:prSet/>
      <dgm:spPr/>
      <dgm:t>
        <a:bodyPr/>
        <a:p>
          <a:r>
            <a:rPr lang="en-US" b="0" i="0" u="none" baseline="0">
              <a:rtl val="0"/>
            </a:rPr>
            <a:t>Cheeseburst Vada Pav</a:t>
          </a:r>
          <a:endParaRPr altLang="en-US"/>
        </a:p>
      </dgm:t>
    </dgm:pt>
    <dgm:pt modelId="{E0DFBE18-88AA-45DE-9D79-F5AE23903C56}" cxnId="{32F75D7D-7FD4-4F4C-90A2-A1501E6D4972}" type="parTrans">
      <dgm:prSet/>
      <dgm:spPr/>
    </dgm:pt>
    <dgm:pt modelId="{10A8B8A3-665B-4A49-A3DB-C233D8BE3277}" cxnId="{32F75D7D-7FD4-4F4C-90A2-A1501E6D4972}" type="sibTrans">
      <dgm:prSet/>
      <dgm:spPr/>
    </dgm:pt>
    <dgm:pt modelId="{694C03CD-CB6E-48CE-B82A-16D00DF6B10B}">
      <dgm:prSet/>
      <dgm:spPr/>
      <dgm:t>
        <a:bodyPr/>
        <a:p>
          <a:r>
            <a:rPr lang="en-US" b="0" i="0" u="none" baseline="0">
              <a:rtl val="0"/>
            </a:rPr>
            <a:t>Schezwan Vada Pav</a:t>
          </a:r>
          <a:endParaRPr altLang="en-US"/>
        </a:p>
      </dgm:t>
    </dgm:pt>
    <dgm:pt modelId="{0851C0FF-6583-4D8E-BF9C-994A7C5591BF}" cxnId="{562838B2-E2F9-49A8-A5E0-A174A012111F}" type="parTrans">
      <dgm:prSet/>
      <dgm:spPr/>
    </dgm:pt>
    <dgm:pt modelId="{FDDEC4C6-DBAB-4892-90B5-9E2D98749573}" cxnId="{562838B2-E2F9-49A8-A5E0-A174A012111F}" type="sibTrans">
      <dgm:prSet/>
      <dgm:spPr/>
    </dgm:pt>
    <dgm:pt modelId="{710BF3F7-3C99-47AD-8EFC-2FF47B7A1714}">
      <dgm:prSet/>
      <dgm:spPr/>
      <dgm:t>
        <a:bodyPr/>
        <a:p>
          <a:r>
            <a:rPr lang="en-US" b="0" i="0" u="none" baseline="0">
              <a:rtl val="0"/>
            </a:rPr>
            <a:t>Vadapav Quesadilla.</a:t>
          </a:r>
          <a:endParaRPr altLang="en-US"/>
        </a:p>
      </dgm:t>
    </dgm:pt>
    <dgm:pt modelId="{9A90AD2D-D353-4900-8014-97C4BD63147C}" cxnId="{C977A51E-B6F0-4B1C-8723-94DBF4B686CA}" type="parTrans">
      <dgm:prSet/>
      <dgm:spPr/>
    </dgm:pt>
    <dgm:pt modelId="{4B730B30-DC07-4F8C-98BC-0BA07F0F7694}" cxnId="{C977A51E-B6F0-4B1C-8723-94DBF4B686CA}" type="sibTrans">
      <dgm:prSet/>
      <dgm:spPr/>
    </dgm:pt>
    <dgm:pt modelId="{9638541B-2C46-45FA-8575-197D742D59D1}">
      <dgm:prSet/>
      <dgm:spPr/>
      <dgm:t>
        <a:bodyPr/>
        <a:p>
          <a:r>
            <a:rPr lang="en-US" b="0" i="0" u="none" baseline="0">
              <a:rtl val="0"/>
            </a:rPr>
            <a:t>Vada Pav Fondue.</a:t>
          </a:r>
          <a:endParaRPr altLang="en-US"/>
        </a:p>
      </dgm:t>
    </dgm:pt>
    <dgm:pt modelId="{CE06FB83-DF96-4303-BF8E-67A142812E8E}" cxnId="{3668089A-EBFC-4A08-92D8-DAF90FB931A8}" type="parTrans">
      <dgm:prSet/>
      <dgm:spPr/>
    </dgm:pt>
    <dgm:pt modelId="{9839F55E-9093-4DDA-BBD6-4DD557A1858A}" cxnId="{3668089A-EBFC-4A08-92D8-DAF90FB931A8}" type="sibTrans">
      <dgm:prSet/>
      <dgm:spPr/>
    </dgm:pt>
    <dgm:pt modelId="{E7ACE2D6-5ABA-4CB6-ABB1-C9B26B66B3B0}">
      <dgm:prSet/>
      <dgm:spPr/>
      <dgm:t>
        <a:bodyPr/>
        <a:p>
          <a:r>
            <a:rPr lang="en-US" b="0" i="0" u="none" baseline="0">
              <a:rtl val="0"/>
            </a:rPr>
            <a:t>Maggi Vada Pav. </a:t>
          </a:r>
          <a:endParaRPr altLang="en-US"/>
        </a:p>
      </dgm:t>
    </dgm:pt>
    <dgm:pt modelId="{58B42703-81B8-4065-878E-2DF2049C0753}" cxnId="{6D220DA2-7E29-4CA9-9F13-B97672AC6A25}" type="parTrans">
      <dgm:prSet/>
      <dgm:spPr/>
    </dgm:pt>
    <dgm:pt modelId="{DA53F9F9-16FD-4B22-8AE5-5CA443BC0E09}" cxnId="{6D220DA2-7E29-4CA9-9F13-B97672AC6A25}" type="sibTrans">
      <dgm:prSet/>
      <dgm:spPr/>
    </dgm:pt>
    <dgm:pt modelId="{0B9657E6-BF70-4015-890C-3BBDC18D2729}">
      <dgm:prSet/>
      <dgm:spPr/>
      <dgm:t>
        <a:bodyPr/>
        <a:p>
          <a:r>
            <a:rPr lang="en-US" b="0" i="0" u="none" baseline="0">
              <a:rtl val="0"/>
            </a:rPr>
            <a:t>Paneer vada pav.</a:t>
          </a:r>
          <a:endParaRPr altLang="en-US"/>
        </a:p>
      </dgm:t>
    </dgm:pt>
    <dgm:pt modelId="{5807F643-90A8-4485-AE6C-0DC8FBE21FFC}" cxnId="{952D0B9D-55E6-4C2D-830D-0FCCD7EEEED1}" type="parTrans">
      <dgm:prSet/>
      <dgm:spPr/>
    </dgm:pt>
    <dgm:pt modelId="{C6B0C060-5964-472F-B20F-7D3885C701ED}" cxnId="{952D0B9D-55E6-4C2D-830D-0FCCD7EEEED1}" type="sibTrans">
      <dgm:prSet/>
      <dgm:spPr/>
    </dgm:pt>
    <dgm:pt modelId="{93A1F0F5-F96B-4AF3-BCA1-79140B7B116C}">
      <dgm:prSet/>
      <dgm:spPr/>
      <dgm:t>
        <a:bodyPr/>
        <a:p>
          <a:r>
            <a:rPr lang="en-IN" b="0" i="0" u="none" baseline="0">
              <a:rtl val="0"/>
            </a:rPr>
            <a:t>Palak</a:t>
          </a:r>
          <a:r>
            <a:rPr lang="en-IN" b="0" i="0" u="none" baseline="0">
              <a:rtl val="0"/>
            </a:rPr>
            <a:t> </a:t>
          </a:r>
          <a:r>
            <a:rPr lang="en-IN" b="0" i="0" u="none" baseline="0">
              <a:rtl val="0"/>
            </a:rPr>
            <a:t>&amp; corn mix </a:t>
          </a:r>
          <a:r>
            <a:rPr lang="en-IN" b="0" i="0" u="none" baseline="0">
              <a:rtl val="0"/>
            </a:rPr>
            <a:t>Vada</a:t>
          </a:r>
          <a:r>
            <a:rPr lang="en-IN" b="0" i="0" u="none" baseline="0">
              <a:rtl val="0"/>
            </a:rPr>
            <a:t> </a:t>
          </a:r>
          <a:r>
            <a:rPr lang="en-IN" b="0" i="0" u="none" baseline="0">
              <a:rtl val="0"/>
            </a:rPr>
            <a:t>P</a:t>
          </a:r>
          <a:r>
            <a:rPr lang="en-IN" b="0" i="0" u="none" baseline="0">
              <a:rtl val="0"/>
            </a:rPr>
            <a:t>av</a:t>
          </a:r>
          <a:endParaRPr altLang="en-US"/>
        </a:p>
      </dgm:t>
    </dgm:pt>
    <dgm:pt modelId="{18AD99EB-26AB-4511-9626-9B39234E8BD3}" cxnId="{5244DF0C-5FB4-4F4C-9369-765E88EC23AD}" type="parTrans">
      <dgm:prSet/>
      <dgm:spPr/>
    </dgm:pt>
    <dgm:pt modelId="{097791D8-303F-4A57-B9AF-70A98A99FEE4}" cxnId="{5244DF0C-5FB4-4F4C-9369-765E88EC23AD}" type="sibTrans">
      <dgm:prSet/>
      <dgm:spPr/>
    </dgm:pt>
    <dgm:pt modelId="{33B3B713-B414-4888-9915-C7A37B48EEBE}" type="pres">
      <dgm:prSet presAssocID="{1DF1554F-C29B-4A55-853A-76FCFF480DD6}" presName="linear" presStyleCnt="0">
        <dgm:presLayoutVars>
          <dgm:animLvl val="lvl"/>
          <dgm:resizeHandles val="exact"/>
        </dgm:presLayoutVars>
      </dgm:prSet>
      <dgm:spPr/>
    </dgm:pt>
    <dgm:pt modelId="{09F2C725-FAF1-4587-9F25-7701F3F63B22}" type="pres">
      <dgm:prSet presAssocID="{D6A90CE5-BF51-4248-BDC7-18CEAFC07596}" presName="parentText" presStyleLbl="node1" presStyleIdx="0" presStyleCnt="9">
        <dgm:presLayoutVars>
          <dgm:chMax val="0"/>
          <dgm:bulletEnabled val="1"/>
        </dgm:presLayoutVars>
      </dgm:prSet>
      <dgm:spPr/>
    </dgm:pt>
    <dgm:pt modelId="{6AE32FCD-F48C-4A09-B940-363237588154}" type="pres">
      <dgm:prSet presAssocID="{A685D425-CC5B-42E9-B135-FE5077015ED4}" presName="spacer" presStyleCnt="0"/>
      <dgm:spPr/>
    </dgm:pt>
    <dgm:pt modelId="{01DC3D2D-98E9-4E8C-8A73-E7BD23057409}" type="pres">
      <dgm:prSet presAssocID="{BEA25A7B-6119-4888-9C7E-26DACA211DB0}" presName="parentText" presStyleLbl="node1" presStyleIdx="1" presStyleCnt="9">
        <dgm:presLayoutVars>
          <dgm:chMax val="0"/>
          <dgm:bulletEnabled val="1"/>
        </dgm:presLayoutVars>
      </dgm:prSet>
      <dgm:spPr/>
    </dgm:pt>
    <dgm:pt modelId="{27853580-1532-41D1-8297-A5712D98E481}" type="pres">
      <dgm:prSet presAssocID="{39BEBB92-8EF1-4ECD-9C2D-54FABD6121CB}" presName="spacer" presStyleCnt="0"/>
      <dgm:spPr/>
    </dgm:pt>
    <dgm:pt modelId="{ED126B74-C3A7-4FA7-A7C8-9DD84E683C40}" type="pres">
      <dgm:prSet presAssocID="{372D00B5-BC84-408F-A2E2-CB6C160DC821}" presName="parentText" presStyleLbl="node1" presStyleIdx="2" presStyleCnt="9">
        <dgm:presLayoutVars>
          <dgm:chMax val="0"/>
          <dgm:bulletEnabled val="1"/>
        </dgm:presLayoutVars>
      </dgm:prSet>
      <dgm:spPr/>
    </dgm:pt>
    <dgm:pt modelId="{9BD52E14-4D17-49AB-9032-B026161EBED2}" type="pres">
      <dgm:prSet presAssocID="{10A8B8A3-665B-4A49-A3DB-C233D8BE3277}" presName="spacer" presStyleCnt="0"/>
      <dgm:spPr/>
    </dgm:pt>
    <dgm:pt modelId="{E1B3230F-31DF-4134-BFB3-9AE144D4D762}" type="pres">
      <dgm:prSet presAssocID="{694C03CD-CB6E-48CE-B82A-16D00DF6B10B}" presName="parentText" presStyleLbl="node1" presStyleIdx="3" presStyleCnt="9">
        <dgm:presLayoutVars>
          <dgm:chMax val="0"/>
          <dgm:bulletEnabled val="1"/>
        </dgm:presLayoutVars>
      </dgm:prSet>
      <dgm:spPr/>
    </dgm:pt>
    <dgm:pt modelId="{684E1009-2095-447C-AC61-B8A332CD0E68}" type="pres">
      <dgm:prSet presAssocID="{FDDEC4C6-DBAB-4892-90B5-9E2D98749573}" presName="spacer" presStyleCnt="0"/>
      <dgm:spPr/>
    </dgm:pt>
    <dgm:pt modelId="{9956099B-9DC7-401D-B20D-134D96B4B700}" type="pres">
      <dgm:prSet presAssocID="{710BF3F7-3C99-47AD-8EFC-2FF47B7A1714}" presName="parentText" presStyleLbl="node1" presStyleIdx="4" presStyleCnt="9">
        <dgm:presLayoutVars>
          <dgm:chMax val="0"/>
          <dgm:bulletEnabled val="1"/>
        </dgm:presLayoutVars>
      </dgm:prSet>
      <dgm:spPr/>
    </dgm:pt>
    <dgm:pt modelId="{A47E87DB-B79D-47F2-82BF-38FEB74A0CA6}" type="pres">
      <dgm:prSet presAssocID="{4B730B30-DC07-4F8C-98BC-0BA07F0F7694}" presName="spacer" presStyleCnt="0"/>
      <dgm:spPr/>
    </dgm:pt>
    <dgm:pt modelId="{F53A4A8D-8AB5-4911-9A29-38A60D9CFD0A}" type="pres">
      <dgm:prSet presAssocID="{9638541B-2C46-45FA-8575-197D742D59D1}" presName="parentText" presStyleLbl="node1" presStyleIdx="5" presStyleCnt="9">
        <dgm:presLayoutVars>
          <dgm:chMax val="0"/>
          <dgm:bulletEnabled val="1"/>
        </dgm:presLayoutVars>
      </dgm:prSet>
      <dgm:spPr/>
    </dgm:pt>
    <dgm:pt modelId="{6FB42189-9388-4524-BE5F-62002731C78D}" type="pres">
      <dgm:prSet presAssocID="{9839F55E-9093-4DDA-BBD6-4DD557A1858A}" presName="spacer" presStyleCnt="0"/>
      <dgm:spPr/>
    </dgm:pt>
    <dgm:pt modelId="{D35267BD-E074-45C3-890B-89B1919F8A20}" type="pres">
      <dgm:prSet presAssocID="{E7ACE2D6-5ABA-4CB6-ABB1-C9B26B66B3B0}" presName="parentText" presStyleLbl="node1" presStyleIdx="6" presStyleCnt="9">
        <dgm:presLayoutVars>
          <dgm:chMax val="0"/>
          <dgm:bulletEnabled val="1"/>
        </dgm:presLayoutVars>
      </dgm:prSet>
      <dgm:spPr/>
    </dgm:pt>
    <dgm:pt modelId="{C3C8422C-6FCD-438C-BB78-DE50DFACF77C}" type="pres">
      <dgm:prSet presAssocID="{DA53F9F9-16FD-4B22-8AE5-5CA443BC0E09}" presName="spacer" presStyleCnt="0"/>
      <dgm:spPr/>
    </dgm:pt>
    <dgm:pt modelId="{EC3DC8B2-DC19-4383-AF17-774CDC8D0DA9}" type="pres">
      <dgm:prSet presAssocID="{0B9657E6-BF70-4015-890C-3BBDC18D2729}" presName="parentText" presStyleLbl="node1" presStyleIdx="7" presStyleCnt="9">
        <dgm:presLayoutVars>
          <dgm:chMax val="0"/>
          <dgm:bulletEnabled val="1"/>
        </dgm:presLayoutVars>
      </dgm:prSet>
      <dgm:spPr/>
    </dgm:pt>
    <dgm:pt modelId="{1ED82606-7054-49EE-BA24-336FB4398F55}" type="pres">
      <dgm:prSet presAssocID="{C6B0C060-5964-472F-B20F-7D3885C701ED}" presName="spacer" presStyleCnt="0"/>
      <dgm:spPr/>
    </dgm:pt>
    <dgm:pt modelId="{7243A318-7F36-4DC4-9474-004F8D93499F}" type="pres">
      <dgm:prSet presAssocID="{93A1F0F5-F96B-4AF3-BCA1-79140B7B116C}" presName="parentText" presStyleLbl="node1" presStyleIdx="8" presStyleCnt="9">
        <dgm:presLayoutVars>
          <dgm:chMax val="0"/>
          <dgm:bulletEnabled val="1"/>
        </dgm:presLayoutVars>
      </dgm:prSet>
      <dgm:spPr/>
    </dgm:pt>
  </dgm:ptLst>
  <dgm:cxnLst>
    <dgm:cxn modelId="{14B95907-6D37-40A6-B5F3-B0FCACDD7FB6}" srcId="{1DF1554F-C29B-4A55-853A-76FCFF480DD6}" destId="{D6A90CE5-BF51-4248-BDC7-18CEAFC07596}" srcOrd="0" destOrd="0" parTransId="{2F9FA396-DD48-4854-B8BC-2F398D7B6E52}" sibTransId="{A685D425-CC5B-42E9-B135-FE5077015ED4}"/>
    <dgm:cxn modelId="{D92250E4-B441-47C6-BAD5-7ADF77526B9B}" srcId="{1DF1554F-C29B-4A55-853A-76FCFF480DD6}" destId="{BEA25A7B-6119-4888-9C7E-26DACA211DB0}" srcOrd="1" destOrd="0" parTransId="{FAB4D5DB-93BD-4B52-AF46-F9757D41012F}" sibTransId="{39BEBB92-8EF1-4ECD-9C2D-54FABD6121CB}"/>
    <dgm:cxn modelId="{32F75D7D-7FD4-4F4C-90A2-A1501E6D4972}" srcId="{1DF1554F-C29B-4A55-853A-76FCFF480DD6}" destId="{372D00B5-BC84-408F-A2E2-CB6C160DC821}" srcOrd="2" destOrd="0" parTransId="{E0DFBE18-88AA-45DE-9D79-F5AE23903C56}" sibTransId="{10A8B8A3-665B-4A49-A3DB-C233D8BE3277}"/>
    <dgm:cxn modelId="{562838B2-E2F9-49A8-A5E0-A174A012111F}" srcId="{1DF1554F-C29B-4A55-853A-76FCFF480DD6}" destId="{694C03CD-CB6E-48CE-B82A-16D00DF6B10B}" srcOrd="3" destOrd="0" parTransId="{0851C0FF-6583-4D8E-BF9C-994A7C5591BF}" sibTransId="{FDDEC4C6-DBAB-4892-90B5-9E2D98749573}"/>
    <dgm:cxn modelId="{C977A51E-B6F0-4B1C-8723-94DBF4B686CA}" srcId="{1DF1554F-C29B-4A55-853A-76FCFF480DD6}" destId="{710BF3F7-3C99-47AD-8EFC-2FF47B7A1714}" srcOrd="4" destOrd="0" parTransId="{9A90AD2D-D353-4900-8014-97C4BD63147C}" sibTransId="{4B730B30-DC07-4F8C-98BC-0BA07F0F7694}"/>
    <dgm:cxn modelId="{3668089A-EBFC-4A08-92D8-DAF90FB931A8}" srcId="{1DF1554F-C29B-4A55-853A-76FCFF480DD6}" destId="{9638541B-2C46-45FA-8575-197D742D59D1}" srcOrd="5" destOrd="0" parTransId="{CE06FB83-DF96-4303-BF8E-67A142812E8E}" sibTransId="{9839F55E-9093-4DDA-BBD6-4DD557A1858A}"/>
    <dgm:cxn modelId="{6D220DA2-7E29-4CA9-9F13-B97672AC6A25}" srcId="{1DF1554F-C29B-4A55-853A-76FCFF480DD6}" destId="{E7ACE2D6-5ABA-4CB6-ABB1-C9B26B66B3B0}" srcOrd="6" destOrd="0" parTransId="{58B42703-81B8-4065-878E-2DF2049C0753}" sibTransId="{DA53F9F9-16FD-4B22-8AE5-5CA443BC0E09}"/>
    <dgm:cxn modelId="{952D0B9D-55E6-4C2D-830D-0FCCD7EEEED1}" srcId="{1DF1554F-C29B-4A55-853A-76FCFF480DD6}" destId="{0B9657E6-BF70-4015-890C-3BBDC18D2729}" srcOrd="7" destOrd="0" parTransId="{5807F643-90A8-4485-AE6C-0DC8FBE21FFC}" sibTransId="{C6B0C060-5964-472F-B20F-7D3885C701ED}"/>
    <dgm:cxn modelId="{5244DF0C-5FB4-4F4C-9369-765E88EC23AD}" srcId="{1DF1554F-C29B-4A55-853A-76FCFF480DD6}" destId="{93A1F0F5-F96B-4AF3-BCA1-79140B7B116C}" srcOrd="8" destOrd="0" parTransId="{18AD99EB-26AB-4511-9626-9B39234E8BD3}" sibTransId="{097791D8-303F-4A57-B9AF-70A98A99FEE4}"/>
    <dgm:cxn modelId="{4E81856E-4986-43EE-BC0D-F6504F3D9079}" type="presOf" srcId="{1DF1554F-C29B-4A55-853A-76FCFF480DD6}" destId="{33B3B713-B414-4888-9915-C7A37B48EEBE}" srcOrd="0" destOrd="0" presId="urn:microsoft.com/office/officeart/2005/8/layout/vList2"/>
    <dgm:cxn modelId="{276745B1-6E47-4F5F-AD04-0076061C0062}" type="presParOf" srcId="{33B3B713-B414-4888-9915-C7A37B48EEBE}" destId="{09F2C725-FAF1-4587-9F25-7701F3F63B22}" srcOrd="0" destOrd="0" presId="urn:microsoft.com/office/officeart/2005/8/layout/vList2"/>
    <dgm:cxn modelId="{417AEA93-5250-4E9A-B0DF-E763F2B24F41}" type="presOf" srcId="{D6A90CE5-BF51-4248-BDC7-18CEAFC07596}" destId="{09F2C725-FAF1-4587-9F25-7701F3F63B22}" srcOrd="0" destOrd="0" presId="urn:microsoft.com/office/officeart/2005/8/layout/vList2"/>
    <dgm:cxn modelId="{4FAC5699-5E7F-4CF3-B8D3-3086B772A9A7}" type="presParOf" srcId="{33B3B713-B414-4888-9915-C7A37B48EEBE}" destId="{6AE32FCD-F48C-4A09-B940-363237588154}" srcOrd="1" destOrd="0" presId="urn:microsoft.com/office/officeart/2005/8/layout/vList2"/>
    <dgm:cxn modelId="{2A00B593-FFB5-44E1-92A8-B718350792FC}" type="presParOf" srcId="{33B3B713-B414-4888-9915-C7A37B48EEBE}" destId="{01DC3D2D-98E9-4E8C-8A73-E7BD23057409}" srcOrd="2" destOrd="0" presId="urn:microsoft.com/office/officeart/2005/8/layout/vList2"/>
    <dgm:cxn modelId="{6265E5E6-E027-4B34-A640-A4E5B03B97A8}" type="presOf" srcId="{BEA25A7B-6119-4888-9C7E-26DACA211DB0}" destId="{01DC3D2D-98E9-4E8C-8A73-E7BD23057409}" srcOrd="0" destOrd="0" presId="urn:microsoft.com/office/officeart/2005/8/layout/vList2"/>
    <dgm:cxn modelId="{7B15A452-1021-4C4C-85BF-6E656B0DE018}" type="presParOf" srcId="{33B3B713-B414-4888-9915-C7A37B48EEBE}" destId="{27853580-1532-41D1-8297-A5712D98E481}" srcOrd="3" destOrd="0" presId="urn:microsoft.com/office/officeart/2005/8/layout/vList2"/>
    <dgm:cxn modelId="{39977C0F-D19B-403B-8402-EFB4E9B4342C}" type="presParOf" srcId="{33B3B713-B414-4888-9915-C7A37B48EEBE}" destId="{ED126B74-C3A7-4FA7-A7C8-9DD84E683C40}" srcOrd="4" destOrd="0" presId="urn:microsoft.com/office/officeart/2005/8/layout/vList2"/>
    <dgm:cxn modelId="{769549BF-4F71-45A3-A400-6D829F53001A}" type="presOf" srcId="{372D00B5-BC84-408F-A2E2-CB6C160DC821}" destId="{ED126B74-C3A7-4FA7-A7C8-9DD84E683C40}" srcOrd="0" destOrd="0" presId="urn:microsoft.com/office/officeart/2005/8/layout/vList2"/>
    <dgm:cxn modelId="{86A79798-5EFA-471C-A953-2BC4BDE680F2}" type="presParOf" srcId="{33B3B713-B414-4888-9915-C7A37B48EEBE}" destId="{9BD52E14-4D17-49AB-9032-B026161EBED2}" srcOrd="5" destOrd="0" presId="urn:microsoft.com/office/officeart/2005/8/layout/vList2"/>
    <dgm:cxn modelId="{FFD404BF-0BF1-4ECF-A533-9B83707FEEB7}" type="presParOf" srcId="{33B3B713-B414-4888-9915-C7A37B48EEBE}" destId="{E1B3230F-31DF-4134-BFB3-9AE144D4D762}" srcOrd="6" destOrd="0" presId="urn:microsoft.com/office/officeart/2005/8/layout/vList2"/>
    <dgm:cxn modelId="{C045F4BB-98C3-4943-87F1-540E0628EACF}" type="presOf" srcId="{694C03CD-CB6E-48CE-B82A-16D00DF6B10B}" destId="{E1B3230F-31DF-4134-BFB3-9AE144D4D762}" srcOrd="0" destOrd="0" presId="urn:microsoft.com/office/officeart/2005/8/layout/vList2"/>
    <dgm:cxn modelId="{63FA2C3A-5CB9-44CE-9844-EE4B0790A580}" type="presParOf" srcId="{33B3B713-B414-4888-9915-C7A37B48EEBE}" destId="{684E1009-2095-447C-AC61-B8A332CD0E68}" srcOrd="7" destOrd="0" presId="urn:microsoft.com/office/officeart/2005/8/layout/vList2"/>
    <dgm:cxn modelId="{ADC53FF7-2BF4-433D-BB16-B58E7C1DF1F2}" type="presParOf" srcId="{33B3B713-B414-4888-9915-C7A37B48EEBE}" destId="{9956099B-9DC7-401D-B20D-134D96B4B700}" srcOrd="8" destOrd="0" presId="urn:microsoft.com/office/officeart/2005/8/layout/vList2"/>
    <dgm:cxn modelId="{312D4671-3E56-43F9-9074-5CF473A20B9E}" type="presOf" srcId="{710BF3F7-3C99-47AD-8EFC-2FF47B7A1714}" destId="{9956099B-9DC7-401D-B20D-134D96B4B700}" srcOrd="0" destOrd="0" presId="urn:microsoft.com/office/officeart/2005/8/layout/vList2"/>
    <dgm:cxn modelId="{8B668290-A485-4B64-96F9-8258FA35A58D}" type="presParOf" srcId="{33B3B713-B414-4888-9915-C7A37B48EEBE}" destId="{A47E87DB-B79D-47F2-82BF-38FEB74A0CA6}" srcOrd="9" destOrd="0" presId="urn:microsoft.com/office/officeart/2005/8/layout/vList2"/>
    <dgm:cxn modelId="{E6B2390D-8A0A-42AC-9D1C-2CD5BC257096}" type="presParOf" srcId="{33B3B713-B414-4888-9915-C7A37B48EEBE}" destId="{F53A4A8D-8AB5-4911-9A29-38A60D9CFD0A}" srcOrd="10" destOrd="0" presId="urn:microsoft.com/office/officeart/2005/8/layout/vList2"/>
    <dgm:cxn modelId="{FA590620-138B-4489-A647-CCA3AA5B341E}" type="presOf" srcId="{9638541B-2C46-45FA-8575-197D742D59D1}" destId="{F53A4A8D-8AB5-4911-9A29-38A60D9CFD0A}" srcOrd="0" destOrd="0" presId="urn:microsoft.com/office/officeart/2005/8/layout/vList2"/>
    <dgm:cxn modelId="{23AC43B0-9C8D-4AAF-9AB7-8236B087219D}" type="presParOf" srcId="{33B3B713-B414-4888-9915-C7A37B48EEBE}" destId="{6FB42189-9388-4524-BE5F-62002731C78D}" srcOrd="11" destOrd="0" presId="urn:microsoft.com/office/officeart/2005/8/layout/vList2"/>
    <dgm:cxn modelId="{7A3A4221-83E4-4937-BF51-C59A21A9F9ED}" type="presParOf" srcId="{33B3B713-B414-4888-9915-C7A37B48EEBE}" destId="{D35267BD-E074-45C3-890B-89B1919F8A20}" srcOrd="12" destOrd="0" presId="urn:microsoft.com/office/officeart/2005/8/layout/vList2"/>
    <dgm:cxn modelId="{C8C611EA-1B3A-43A6-8A8B-6268099EF91A}" type="presOf" srcId="{E7ACE2D6-5ABA-4CB6-ABB1-C9B26B66B3B0}" destId="{D35267BD-E074-45C3-890B-89B1919F8A20}" srcOrd="0" destOrd="0" presId="urn:microsoft.com/office/officeart/2005/8/layout/vList2"/>
    <dgm:cxn modelId="{E6FA803F-9A1F-4CAE-8257-B4B90D8DF08E}" type="presParOf" srcId="{33B3B713-B414-4888-9915-C7A37B48EEBE}" destId="{C3C8422C-6FCD-438C-BB78-DE50DFACF77C}" srcOrd="13" destOrd="0" presId="urn:microsoft.com/office/officeart/2005/8/layout/vList2"/>
    <dgm:cxn modelId="{246E655F-B22F-49FF-B175-E276BB658810}" type="presParOf" srcId="{33B3B713-B414-4888-9915-C7A37B48EEBE}" destId="{EC3DC8B2-DC19-4383-AF17-774CDC8D0DA9}" srcOrd="14" destOrd="0" presId="urn:microsoft.com/office/officeart/2005/8/layout/vList2"/>
    <dgm:cxn modelId="{0F761377-9033-4819-83A6-A35EDD2ACEDC}" type="presOf" srcId="{0B9657E6-BF70-4015-890C-3BBDC18D2729}" destId="{EC3DC8B2-DC19-4383-AF17-774CDC8D0DA9}" srcOrd="0" destOrd="0" presId="urn:microsoft.com/office/officeart/2005/8/layout/vList2"/>
    <dgm:cxn modelId="{3D31D7D5-7647-4F9F-B5AD-FFBE3F784419}" type="presParOf" srcId="{33B3B713-B414-4888-9915-C7A37B48EEBE}" destId="{1ED82606-7054-49EE-BA24-336FB4398F55}" srcOrd="15" destOrd="0" presId="urn:microsoft.com/office/officeart/2005/8/layout/vList2"/>
    <dgm:cxn modelId="{9891D8BC-7DD0-42CA-B29C-DEEFF9B16686}" type="presParOf" srcId="{33B3B713-B414-4888-9915-C7A37B48EEBE}" destId="{7243A318-7F36-4DC4-9474-004F8D93499F}" srcOrd="16" destOrd="0" presId="urn:microsoft.com/office/officeart/2005/8/layout/vList2"/>
    <dgm:cxn modelId="{970F6F0D-156E-4EB7-9F2F-A88F49F25B79}" type="presOf" srcId="{93A1F0F5-F96B-4AF3-BCA1-79140B7B116C}" destId="{7243A318-7F36-4DC4-9474-004F8D93499F}" srcOrd="0" destOrd="0" presId="urn:microsoft.com/office/officeart/2005/8/layout/vList2"/>
  </dgm:cxnLst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FBD49D1-F449-4392-91FA-78F0DF90A966}" type="doc">
      <dgm:prSet qsTypeId="urn:microsoft.com/office/officeart/2005/8/quickstyle/simple3"/>
      <dgm:spPr/>
      <dgm:t>
        <a:bodyPr/>
        <a:p>
          <a:endParaRPr altLang="en-US"/>
        </a:p>
      </dgm:t>
    </dgm:pt>
    <dgm:pt modelId="{5F34FCBB-DA0C-4598-984F-40E8B487CBFE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Offers</a:t>
          </a:r>
          <a:r>
            <a:rPr lang="en-US"/>
            <a:t/>
          </a:r>
          <a:endParaRPr lang="en-US"/>
        </a:p>
      </dgm:t>
    </dgm:pt>
    <dgm:pt modelId="{127C4FA6-DADA-41D2-A25E-E436546CA181}" cxnId="{0322A1A1-65C1-4633-9B2A-2C468861B66B}" type="parTrans">
      <dgm:prSet/>
      <dgm:spPr/>
    </dgm:pt>
    <dgm:pt modelId="{56BEDA00-445B-4979-83D4-73270FD26CE5}" cxnId="{0322A1A1-65C1-4633-9B2A-2C468861B66B}" type="sibTrans">
      <dgm:prSet/>
      <dgm:spPr/>
    </dgm:pt>
    <dgm:pt modelId="{9E01AF2A-B02C-4298-BC94-E721E7587872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US"/>
            <a:t>Happy hours</a:t>
          </a:r>
          <a:endParaRPr lang="en-US"/>
        </a:p>
      </dgm:t>
    </dgm:pt>
    <dgm:pt modelId="{53130570-8F4B-4F7C-A041-ED5AA8B19186}" cxnId="{0CA9C897-4074-40EB-97F5-FC7733A7421B}" type="parTrans">
      <dgm:prSet/>
      <dgm:spPr/>
    </dgm:pt>
    <dgm:pt modelId="{018171FD-EA77-40B1-992B-F8947B6D02F2}" cxnId="{0CA9C897-4074-40EB-97F5-FC7733A7421B}" type="sibTrans">
      <dgm:prSet/>
      <dgm:spPr/>
    </dgm:pt>
    <dgm:pt modelId="{B8F248BD-32D5-4BB8-B47B-8379B3AE0CA2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US"/>
            <a:t>C</a:t>
          </a:r>
          <a:r>
            <a:rPr lang="en-US"/>
            <a:t>ombos</a:t>
          </a:r>
          <a:endParaRPr lang="en-US"/>
        </a:p>
      </dgm:t>
    </dgm:pt>
    <dgm:pt modelId="{76B76F5E-BEA6-4937-8DAE-4BD263F6B49E}" cxnId="{8061B196-2737-47AE-8220-C8446710E786}" type="parTrans">
      <dgm:prSet/>
      <dgm:spPr/>
    </dgm:pt>
    <dgm:pt modelId="{AB986842-9D86-4BF8-8B11-6AE3C48D29B1}" cxnId="{8061B196-2737-47AE-8220-C8446710E786}" type="sibTrans">
      <dgm:prSet/>
      <dgm:spPr/>
    </dgm:pt>
    <dgm:pt modelId="{39DA55C0-AB45-46DA-A886-8F5FE9BA35DE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US"/>
            <a:t>B</a:t>
          </a:r>
          <a:r>
            <a:rPr lang="en-US"/>
            <a:t>irthday offer</a:t>
          </a:r>
          <a:endParaRPr lang="en-US"/>
        </a:p>
      </dgm:t>
    </dgm:pt>
    <dgm:pt modelId="{947FD1B8-4213-4D30-9B1B-75B89A1298E2}" cxnId="{5573A5D0-7C99-4DCB-9B10-CF35F11C0620}" type="parTrans">
      <dgm:prSet/>
      <dgm:spPr/>
    </dgm:pt>
    <dgm:pt modelId="{4BFC792F-322D-46D8-AC86-CF19545342FB}" cxnId="{5573A5D0-7C99-4DCB-9B10-CF35F11C0620}" type="sibTrans">
      <dgm:prSet/>
      <dgm:spPr/>
    </dgm:pt>
    <dgm:pt modelId="{D361B8DC-3E6F-43D3-97A9-F20C7343BF06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US"/>
            <a:t>Discount on large orders</a:t>
          </a:r>
          <a:endParaRPr lang="en-US"/>
        </a:p>
      </dgm:t>
    </dgm:pt>
    <dgm:pt modelId="{B60CFCAD-409E-45C7-8A0F-9E0ADA82992D}" cxnId="{38B4FF89-45C3-4F90-8B34-BB7A04D5346E}" type="parTrans">
      <dgm:prSet/>
      <dgm:spPr/>
    </dgm:pt>
    <dgm:pt modelId="{1CCC58F7-8428-4DCF-94E4-EDC24F2F0A6E}" cxnId="{38B4FF89-45C3-4F90-8B34-BB7A04D5346E}" type="sibTrans">
      <dgm:prSet/>
      <dgm:spPr/>
    </dgm:pt>
    <dgm:pt modelId="{36FF0962-E686-461A-BF7B-8BD477E88EE6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US"/>
            <a:t>Free delivery within 2km</a:t>
          </a:r>
          <a:r>
            <a:rPr lang="en-US"/>
            <a:t/>
          </a:r>
          <a:endParaRPr lang="en-US"/>
        </a:p>
      </dgm:t>
    </dgm:pt>
    <dgm:pt modelId="{B000C3A7-CB2A-46ED-AFA2-7E2BB4152E84}" cxnId="{CEF2EF19-A211-439A-9D56-3B7ECCCAF40C}" type="parTrans">
      <dgm:prSet/>
      <dgm:spPr/>
    </dgm:pt>
    <dgm:pt modelId="{926435DD-73CB-4851-BE84-EBA9BB1EC939}" cxnId="{CEF2EF19-A211-439A-9D56-3B7ECCCAF40C}" type="sibTrans">
      <dgm:prSet/>
      <dgm:spPr/>
    </dgm:pt>
    <dgm:pt modelId="{E5BEEFC8-9CE9-4A42-B474-B46D89887153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US"/>
            <a:t/>
          </a:r>
          <a:endParaRPr lang="en-US"/>
        </a:p>
      </dgm:t>
    </dgm:pt>
    <dgm:pt modelId="{398F0D72-53C5-4D48-BF65-C972EC872E56}" cxnId="{C649C00E-A0EB-4BAE-B112-5329E155A508}" type="parTrans">
      <dgm:prSet/>
      <dgm:spPr/>
    </dgm:pt>
    <dgm:pt modelId="{D2E76957-1314-4A88-8A49-A00159C05E48}" cxnId="{C649C00E-A0EB-4BAE-B112-5329E155A508}" type="sibTrans">
      <dgm:prSet/>
      <dgm:spPr/>
    </dgm:pt>
    <dgm:pt modelId="{78EF3E9B-79D8-4717-AF38-6A78535C7E01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Payment Mode</a:t>
          </a:r>
          <a:r>
            <a:rPr lang="en-US"/>
            <a:t/>
          </a:r>
          <a:endParaRPr lang="en-US"/>
        </a:p>
      </dgm:t>
    </dgm:pt>
    <dgm:pt modelId="{01693BC8-65E8-4A45-97D4-45255DC5A991}" cxnId="{CD6EAF13-2B90-4A95-960A-66A93A4CCB5A}" type="parTrans">
      <dgm:prSet/>
      <dgm:spPr/>
    </dgm:pt>
    <dgm:pt modelId="{FFD4B5A3-EBD9-4A82-8EFE-43B118FD6CC9}" cxnId="{CD6EAF13-2B90-4A95-960A-66A93A4CCB5A}" type="sibTrans">
      <dgm:prSet/>
      <dgm:spPr/>
    </dgm:pt>
    <dgm:pt modelId="{37837E9A-B173-42D2-B25E-433329650D68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US"/>
            <a:t>C</a:t>
          </a:r>
          <a:r>
            <a:rPr lang="en-US"/>
            <a:t>ash</a:t>
          </a:r>
          <a:endParaRPr lang="en-US"/>
        </a:p>
      </dgm:t>
    </dgm:pt>
    <dgm:pt modelId="{C7639F38-EE44-4874-8B17-A54D440BF44C}" cxnId="{9E06984F-A0D5-4947-9F04-7E732743AE00}" type="parTrans">
      <dgm:prSet/>
      <dgm:spPr/>
    </dgm:pt>
    <dgm:pt modelId="{B6FA632E-1459-47ED-A32D-0F5A18E9B411}" cxnId="{9E06984F-A0D5-4947-9F04-7E732743AE00}" type="sibTrans">
      <dgm:prSet/>
      <dgm:spPr/>
    </dgm:pt>
    <dgm:pt modelId="{26BFCE06-FDE8-4722-8477-19396017EE16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US"/>
            <a:t>P</a:t>
          </a:r>
          <a:r>
            <a:rPr lang="en-US"/>
            <a:t>hone pay</a:t>
          </a:r>
          <a:endParaRPr lang="en-US"/>
        </a:p>
      </dgm:t>
    </dgm:pt>
    <dgm:pt modelId="{9109D782-5E15-4EF1-B060-1D4E840B07C5}" cxnId="{6EE62E1E-934F-4F48-86BC-8CF9297C157F}" type="parTrans">
      <dgm:prSet/>
      <dgm:spPr/>
    </dgm:pt>
    <dgm:pt modelId="{B0033875-A287-48D5-8FA8-B3FEE9ACD143}" cxnId="{6EE62E1E-934F-4F48-86BC-8CF9297C157F}" type="sibTrans">
      <dgm:prSet/>
      <dgm:spPr/>
    </dgm:pt>
    <dgm:pt modelId="{6DE92A7E-770A-42EC-8D21-5D17BD8BCAA6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US"/>
            <a:t>G-</a:t>
          </a:r>
          <a:r>
            <a:rPr lang="en-US"/>
            <a:t>pay</a:t>
          </a:r>
          <a:endParaRPr lang="en-US"/>
        </a:p>
      </dgm:t>
    </dgm:pt>
    <dgm:pt modelId="{EFC338AC-1E41-4BBC-B7C0-03C0C615C810}" cxnId="{3D7B0CD9-988F-497E-A1F4-C24BD07A2E30}" type="parTrans">
      <dgm:prSet/>
      <dgm:spPr/>
    </dgm:pt>
    <dgm:pt modelId="{855592A2-E4B8-4301-B54E-4674DC3DA913}" cxnId="{3D7B0CD9-988F-497E-A1F4-C24BD07A2E30}" type="sibTrans">
      <dgm:prSet/>
      <dgm:spPr/>
    </dgm:pt>
    <dgm:pt modelId="{592E759A-255A-41D5-B01F-AAFD01D5B09A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US"/>
            <a:t>P</a:t>
          </a:r>
          <a:r>
            <a:rPr lang="en-US"/>
            <a:t>aytm</a:t>
          </a:r>
          <a:endParaRPr lang="en-US"/>
        </a:p>
      </dgm:t>
    </dgm:pt>
    <dgm:pt modelId="{B2FE7ED1-6499-41B2-890A-A5134F918F3B}" cxnId="{B5623B94-C716-4C51-B6CB-59588AB0BEEA}" type="parTrans">
      <dgm:prSet/>
      <dgm:spPr/>
    </dgm:pt>
    <dgm:pt modelId="{D3ABE4FC-F687-4E13-BFE0-4938A984B547}" cxnId="{B5623B94-C716-4C51-B6CB-59588AB0BEEA}" type="sibTrans">
      <dgm:prSet/>
      <dgm:spPr/>
    </dgm:pt>
    <dgm:pt modelId="{038902FD-7E2D-4879-8DD2-BBF004AC1B42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US"/>
            <a:t>D</a:t>
          </a:r>
          <a:r>
            <a:rPr lang="en-US"/>
            <a:t>ebit /Credit card Accepted</a:t>
          </a:r>
          <a:r>
            <a:rPr lang="en-US"/>
            <a:t/>
          </a:r>
          <a:endParaRPr lang="en-US"/>
        </a:p>
      </dgm:t>
    </dgm:pt>
    <dgm:pt modelId="{55E5D70E-B8D3-4A15-86B8-6ECC1866A18A}" cxnId="{DDD203F2-61A5-4FC4-BE0C-095642447A31}" type="parTrans">
      <dgm:prSet/>
      <dgm:spPr/>
    </dgm:pt>
    <dgm:pt modelId="{4D15A3E4-69C5-40FD-8F70-AA845186AC8A}" cxnId="{DDD203F2-61A5-4FC4-BE0C-095642447A31}" type="sibTrans">
      <dgm:prSet/>
      <dgm:spPr/>
    </dgm:pt>
    <dgm:pt modelId="{BB62CB40-0DC2-4FDF-894F-2E4EA0889EE5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Amenities</a:t>
          </a:r>
          <a:endParaRPr lang="en-US"/>
        </a:p>
      </dgm:t>
    </dgm:pt>
    <dgm:pt modelId="{5C92CFA8-9338-474D-BD54-4BB74D22DFB4}" cxnId="{11A13A82-6239-4EEF-94D4-85DF22614E26}" type="parTrans">
      <dgm:prSet/>
      <dgm:spPr/>
    </dgm:pt>
    <dgm:pt modelId="{7F6C501F-55C1-47EB-A0B6-9F8A22592642}" cxnId="{11A13A82-6239-4EEF-94D4-85DF22614E26}" type="sibTrans">
      <dgm:prSet/>
      <dgm:spPr/>
    </dgm:pt>
    <dgm:pt modelId="{02B6060B-CD86-4D33-B82F-08F91240EB2F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altLang="en-US"/>
            <a:t>O</a:t>
          </a:r>
          <a:r>
            <a:rPr lang="en-US"/>
            <a:t>utdoor seating</a:t>
          </a:r>
          <a:r>
            <a:rPr lang="en-US"/>
            <a:t/>
          </a:r>
          <a:endParaRPr lang="en-US"/>
        </a:p>
      </dgm:t>
    </dgm:pt>
    <dgm:pt modelId="{6DD4C837-0BF7-404F-9435-0C1D0B2C9078}" cxnId="{F7782B28-40A9-4000-998E-8D2B014FEE41}" type="parTrans">
      <dgm:prSet/>
      <dgm:spPr/>
    </dgm:pt>
    <dgm:pt modelId="{631DD831-C0F8-4B34-BCE6-077901C58BFD}" cxnId="{F7782B28-40A9-4000-998E-8D2B014FEE41}" type="sibTrans">
      <dgm:prSet/>
      <dgm:spPr/>
    </dgm:pt>
    <dgm:pt modelId="{33054E90-B83B-4940-A38F-97BDEED1E4DF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US"/>
            <a:t>Home delivery</a:t>
          </a:r>
          <a:r>
            <a:rPr lang="en-US"/>
            <a:t/>
          </a:r>
          <a:endParaRPr lang="en-US"/>
        </a:p>
      </dgm:t>
    </dgm:pt>
    <dgm:pt modelId="{7A863709-FB2F-41EA-B660-D10E2C1471EA}" cxnId="{35954A92-4961-43E0-B941-7F3983475497}" type="parTrans">
      <dgm:prSet/>
      <dgm:spPr/>
    </dgm:pt>
    <dgm:pt modelId="{CA7B04C7-4F26-4BBA-B64C-A4CB21C30779}" cxnId="{35954A92-4961-43E0-B941-7F3983475497}" type="sibTrans">
      <dgm:prSet/>
      <dgm:spPr/>
    </dgm:pt>
    <dgm:pt modelId="{3BED7110-BBC2-4236-95E0-8858F507F27B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US"/>
            <a:t>P</a:t>
          </a:r>
          <a:r>
            <a:rPr lang="en-US"/>
            <a:t>arking available</a:t>
          </a:r>
          <a:endParaRPr lang="en-US"/>
        </a:p>
      </dgm:t>
    </dgm:pt>
    <dgm:pt modelId="{26761975-243D-4472-B854-91425CDD9B22}" cxnId="{0AD9262C-ABD0-41D0-A14E-385437FE36F7}" type="parTrans">
      <dgm:prSet/>
      <dgm:spPr/>
    </dgm:pt>
    <dgm:pt modelId="{121BF57E-8ADE-449E-BD29-CCFA6EBF35D2}" cxnId="{0AD9262C-ABD0-41D0-A14E-385437FE36F7}" type="sibTrans">
      <dgm:prSet/>
      <dgm:spPr/>
    </dgm:pt>
    <dgm:pt modelId="{E4795906-5B44-4D98-9815-0D98CC22CCBA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US"/>
            <a:t/>
          </a:r>
          <a:endParaRPr lang="en-US"/>
        </a:p>
      </dgm:t>
    </dgm:pt>
    <dgm:pt modelId="{D18543E9-996F-48A1-A9FD-740E01048B54}" cxnId="{2C986A75-948A-4309-8524-942EAC786B5B}" type="parTrans">
      <dgm:prSet/>
      <dgm:spPr/>
    </dgm:pt>
    <dgm:pt modelId="{21AFC497-2425-4D4E-8C6D-6AEB41078642}" cxnId="{2C986A75-948A-4309-8524-942EAC786B5B}" type="sibTrans">
      <dgm:prSet/>
      <dgm:spPr/>
    </dgm:pt>
    <dgm:pt modelId="{9EDA25D4-E836-4B26-8608-4E09C5A730C3}" type="pres">
      <dgm:prSet presAssocID="{4FBD49D1-F449-4392-91FA-78F0DF90A966}" presName="Name0" presStyleCnt="0">
        <dgm:presLayoutVars>
          <dgm:dir val="rev"/>
          <dgm:animLvl val="lvl"/>
          <dgm:resizeHandles val="exact"/>
        </dgm:presLayoutVars>
      </dgm:prSet>
      <dgm:spPr/>
    </dgm:pt>
    <dgm:pt modelId="{F3741F55-C124-45A2-9F56-55BD1D3A050E}" type="pres">
      <dgm:prSet presAssocID="{5F34FCBB-DA0C-4598-984F-40E8B487CBFE}" presName="composite" presStyleCnt="0"/>
      <dgm:spPr/>
    </dgm:pt>
    <dgm:pt modelId="{9A25B085-9979-4EDE-8DF7-B10337417CE3}" type="pres">
      <dgm:prSet presAssocID="{5F34FCBB-DA0C-4598-984F-40E8B487CBFE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1BA6CCF6-CC0C-4331-85D6-572B69C37006}" type="pres">
      <dgm:prSet presAssocID="{5F34FCBB-DA0C-4598-984F-40E8B487CBFE}" presName="desTx" presStyleLbl="alignAccFollowNode1" presStyleIdx="0" presStyleCnt="3">
        <dgm:presLayoutVars>
          <dgm:bulletEnabled val="1"/>
        </dgm:presLayoutVars>
      </dgm:prSet>
      <dgm:spPr/>
    </dgm:pt>
    <dgm:pt modelId="{DE3091D8-78A8-40DA-B0B2-C9FC21D563E5}" type="pres">
      <dgm:prSet presAssocID="{56BEDA00-445B-4979-83D4-73270FD26CE5}" presName="space" presStyleCnt="0"/>
      <dgm:spPr/>
    </dgm:pt>
    <dgm:pt modelId="{8427EEA1-B96D-48A4-9589-ABF2A77F2C30}" type="pres">
      <dgm:prSet presAssocID="{78EF3E9B-79D8-4717-AF38-6A78535C7E01}" presName="composite" presStyleCnt="0"/>
      <dgm:spPr/>
    </dgm:pt>
    <dgm:pt modelId="{D74AC17B-EC0C-4508-B5F5-EE0E4611B441}" type="pres">
      <dgm:prSet presAssocID="{78EF3E9B-79D8-4717-AF38-6A78535C7E01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611DB434-FA07-4C09-94B8-5F37341B58F9}" type="pres">
      <dgm:prSet presAssocID="{78EF3E9B-79D8-4717-AF38-6A78535C7E01}" presName="desTx" presStyleLbl="alignAccFollowNode1" presStyleIdx="1" presStyleCnt="3">
        <dgm:presLayoutVars>
          <dgm:bulletEnabled val="1"/>
        </dgm:presLayoutVars>
      </dgm:prSet>
      <dgm:spPr/>
    </dgm:pt>
    <dgm:pt modelId="{BA2C6D29-AD1C-469B-A02E-9C3996D0CFF0}" type="pres">
      <dgm:prSet presAssocID="{FFD4B5A3-EBD9-4A82-8EFE-43B118FD6CC9}" presName="space" presStyleCnt="0"/>
      <dgm:spPr/>
    </dgm:pt>
    <dgm:pt modelId="{5A0A7A28-5F53-4953-BA81-2D082100AECA}" type="pres">
      <dgm:prSet presAssocID="{BB62CB40-0DC2-4FDF-894F-2E4EA0889EE5}" presName="composite" presStyleCnt="0"/>
      <dgm:spPr/>
    </dgm:pt>
    <dgm:pt modelId="{EC75E273-15FB-43A3-9377-FC247F2E98B1}" type="pres">
      <dgm:prSet presAssocID="{BB62CB40-0DC2-4FDF-894F-2E4EA0889EE5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C2F39C11-FBA9-4442-94AA-AF15884BD013}" type="pres">
      <dgm:prSet presAssocID="{BB62CB40-0DC2-4FDF-894F-2E4EA0889EE5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0322A1A1-65C1-4633-9B2A-2C468861B66B}" srcId="{4FBD49D1-F449-4392-91FA-78F0DF90A966}" destId="{5F34FCBB-DA0C-4598-984F-40E8B487CBFE}" srcOrd="0" destOrd="0" parTransId="{127C4FA6-DADA-41D2-A25E-E436546CA181}" sibTransId="{56BEDA00-445B-4979-83D4-73270FD26CE5}"/>
    <dgm:cxn modelId="{0CA9C897-4074-40EB-97F5-FC7733A7421B}" srcId="{5F34FCBB-DA0C-4598-984F-40E8B487CBFE}" destId="{9E01AF2A-B02C-4298-BC94-E721E7587872}" srcOrd="0" destOrd="0" parTransId="{53130570-8F4B-4F7C-A041-ED5AA8B19186}" sibTransId="{018171FD-EA77-40B1-992B-F8947B6D02F2}"/>
    <dgm:cxn modelId="{8061B196-2737-47AE-8220-C8446710E786}" srcId="{5F34FCBB-DA0C-4598-984F-40E8B487CBFE}" destId="{B8F248BD-32D5-4BB8-B47B-8379B3AE0CA2}" srcOrd="1" destOrd="0" parTransId="{76B76F5E-BEA6-4937-8DAE-4BD263F6B49E}" sibTransId="{AB986842-9D86-4BF8-8B11-6AE3C48D29B1}"/>
    <dgm:cxn modelId="{5573A5D0-7C99-4DCB-9B10-CF35F11C0620}" srcId="{5F34FCBB-DA0C-4598-984F-40E8B487CBFE}" destId="{39DA55C0-AB45-46DA-A886-8F5FE9BA35DE}" srcOrd="2" destOrd="0" parTransId="{947FD1B8-4213-4D30-9B1B-75B89A1298E2}" sibTransId="{4BFC792F-322D-46D8-AC86-CF19545342FB}"/>
    <dgm:cxn modelId="{38B4FF89-45C3-4F90-8B34-BB7A04D5346E}" srcId="{5F34FCBB-DA0C-4598-984F-40E8B487CBFE}" destId="{D361B8DC-3E6F-43D3-97A9-F20C7343BF06}" srcOrd="3" destOrd="0" parTransId="{B60CFCAD-409E-45C7-8A0F-9E0ADA82992D}" sibTransId="{1CCC58F7-8428-4DCF-94E4-EDC24F2F0A6E}"/>
    <dgm:cxn modelId="{CEF2EF19-A211-439A-9D56-3B7ECCCAF40C}" srcId="{5F34FCBB-DA0C-4598-984F-40E8B487CBFE}" destId="{36FF0962-E686-461A-BF7B-8BD477E88EE6}" srcOrd="4" destOrd="0" parTransId="{B000C3A7-CB2A-46ED-AFA2-7E2BB4152E84}" sibTransId="{926435DD-73CB-4851-BE84-EBA9BB1EC939}"/>
    <dgm:cxn modelId="{C649C00E-A0EB-4BAE-B112-5329E155A508}" srcId="{5F34FCBB-DA0C-4598-984F-40E8B487CBFE}" destId="{E5BEEFC8-9CE9-4A42-B474-B46D89887153}" srcOrd="5" destOrd="0" parTransId="{398F0D72-53C5-4D48-BF65-C972EC872E56}" sibTransId="{D2E76957-1314-4A88-8A49-A00159C05E48}"/>
    <dgm:cxn modelId="{CD6EAF13-2B90-4A95-960A-66A93A4CCB5A}" srcId="{4FBD49D1-F449-4392-91FA-78F0DF90A966}" destId="{78EF3E9B-79D8-4717-AF38-6A78535C7E01}" srcOrd="1" destOrd="0" parTransId="{01693BC8-65E8-4A45-97D4-45255DC5A991}" sibTransId="{FFD4B5A3-EBD9-4A82-8EFE-43B118FD6CC9}"/>
    <dgm:cxn modelId="{9E06984F-A0D5-4947-9F04-7E732743AE00}" srcId="{78EF3E9B-79D8-4717-AF38-6A78535C7E01}" destId="{37837E9A-B173-42D2-B25E-433329650D68}" srcOrd="0" destOrd="1" parTransId="{C7639F38-EE44-4874-8B17-A54D440BF44C}" sibTransId="{B6FA632E-1459-47ED-A32D-0F5A18E9B411}"/>
    <dgm:cxn modelId="{6EE62E1E-934F-4F48-86BC-8CF9297C157F}" srcId="{78EF3E9B-79D8-4717-AF38-6A78535C7E01}" destId="{26BFCE06-FDE8-4722-8477-19396017EE16}" srcOrd="1" destOrd="1" parTransId="{9109D782-5E15-4EF1-B060-1D4E840B07C5}" sibTransId="{B0033875-A287-48D5-8FA8-B3FEE9ACD143}"/>
    <dgm:cxn modelId="{3D7B0CD9-988F-497E-A1F4-C24BD07A2E30}" srcId="{78EF3E9B-79D8-4717-AF38-6A78535C7E01}" destId="{6DE92A7E-770A-42EC-8D21-5D17BD8BCAA6}" srcOrd="2" destOrd="1" parTransId="{EFC338AC-1E41-4BBC-B7C0-03C0C615C810}" sibTransId="{855592A2-E4B8-4301-B54E-4674DC3DA913}"/>
    <dgm:cxn modelId="{B5623B94-C716-4C51-B6CB-59588AB0BEEA}" srcId="{78EF3E9B-79D8-4717-AF38-6A78535C7E01}" destId="{592E759A-255A-41D5-B01F-AAFD01D5B09A}" srcOrd="3" destOrd="1" parTransId="{B2FE7ED1-6499-41B2-890A-A5134F918F3B}" sibTransId="{D3ABE4FC-F687-4E13-BFE0-4938A984B547}"/>
    <dgm:cxn modelId="{DDD203F2-61A5-4FC4-BE0C-095642447A31}" srcId="{78EF3E9B-79D8-4717-AF38-6A78535C7E01}" destId="{038902FD-7E2D-4879-8DD2-BBF004AC1B42}" srcOrd="4" destOrd="1" parTransId="{55E5D70E-B8D3-4A15-86B8-6ECC1866A18A}" sibTransId="{4D15A3E4-69C5-40FD-8F70-AA845186AC8A}"/>
    <dgm:cxn modelId="{11A13A82-6239-4EEF-94D4-85DF22614E26}" srcId="{4FBD49D1-F449-4392-91FA-78F0DF90A966}" destId="{BB62CB40-0DC2-4FDF-894F-2E4EA0889EE5}" srcOrd="2" destOrd="0" parTransId="{5C92CFA8-9338-474D-BD54-4BB74D22DFB4}" sibTransId="{7F6C501F-55C1-47EB-A0B6-9F8A22592642}"/>
    <dgm:cxn modelId="{F7782B28-40A9-4000-998E-8D2B014FEE41}" srcId="{BB62CB40-0DC2-4FDF-894F-2E4EA0889EE5}" destId="{02B6060B-CD86-4D33-B82F-08F91240EB2F}" srcOrd="0" destOrd="2" parTransId="{6DD4C837-0BF7-404F-9435-0C1D0B2C9078}" sibTransId="{631DD831-C0F8-4B34-BCE6-077901C58BFD}"/>
    <dgm:cxn modelId="{35954A92-4961-43E0-B941-7F3983475497}" srcId="{BB62CB40-0DC2-4FDF-894F-2E4EA0889EE5}" destId="{33054E90-B83B-4940-A38F-97BDEED1E4DF}" srcOrd="1" destOrd="2" parTransId="{7A863709-FB2F-41EA-B660-D10E2C1471EA}" sibTransId="{CA7B04C7-4F26-4BBA-B64C-A4CB21C30779}"/>
    <dgm:cxn modelId="{0AD9262C-ABD0-41D0-A14E-385437FE36F7}" srcId="{BB62CB40-0DC2-4FDF-894F-2E4EA0889EE5}" destId="{3BED7110-BBC2-4236-95E0-8858F507F27B}" srcOrd="2" destOrd="2" parTransId="{26761975-243D-4472-B854-91425CDD9B22}" sibTransId="{121BF57E-8ADE-449E-BD29-CCFA6EBF35D2}"/>
    <dgm:cxn modelId="{2C986A75-948A-4309-8524-942EAC786B5B}" srcId="{BB62CB40-0DC2-4FDF-894F-2E4EA0889EE5}" destId="{E4795906-5B44-4D98-9815-0D98CC22CCBA}" srcOrd="3" destOrd="2" parTransId="{D18543E9-996F-48A1-A9FD-740E01048B54}" sibTransId="{21AFC497-2425-4D4E-8C6D-6AEB41078642}"/>
    <dgm:cxn modelId="{05E75D9D-AF96-4298-A490-39ECBD336BD6}" type="presOf" srcId="{4FBD49D1-F449-4392-91FA-78F0DF90A966}" destId="{9EDA25D4-E836-4B26-8608-4E09C5A730C3}" srcOrd="0" destOrd="0" presId="urn:microsoft.com/office/officeart/2005/8/layout/hList1"/>
    <dgm:cxn modelId="{EAFEBF9D-1F1B-4248-A4D0-F4A6CDC061F4}" type="presParOf" srcId="{9EDA25D4-E836-4B26-8608-4E09C5A730C3}" destId="{F3741F55-C124-45A2-9F56-55BD1D3A050E}" srcOrd="0" destOrd="0" presId="urn:microsoft.com/office/officeart/2005/8/layout/hList1"/>
    <dgm:cxn modelId="{8EECA20E-CB13-4CF9-BB89-3668CD0F6A02}" type="presParOf" srcId="{F3741F55-C124-45A2-9F56-55BD1D3A050E}" destId="{9A25B085-9979-4EDE-8DF7-B10337417CE3}" srcOrd="0" destOrd="0" presId="urn:microsoft.com/office/officeart/2005/8/layout/hList1"/>
    <dgm:cxn modelId="{9CD3B35C-BCE9-486A-9029-24E70D02F04C}" type="presOf" srcId="{5F34FCBB-DA0C-4598-984F-40E8B487CBFE}" destId="{9A25B085-9979-4EDE-8DF7-B10337417CE3}" srcOrd="0" destOrd="0" presId="urn:microsoft.com/office/officeart/2005/8/layout/hList1"/>
    <dgm:cxn modelId="{47736079-B1BE-4EC8-A888-B7042D210B24}" type="presParOf" srcId="{F3741F55-C124-45A2-9F56-55BD1D3A050E}" destId="{1BA6CCF6-CC0C-4331-85D6-572B69C37006}" srcOrd="1" destOrd="0" presId="urn:microsoft.com/office/officeart/2005/8/layout/hList1"/>
    <dgm:cxn modelId="{72DFF669-EDA2-4317-BAD2-56EDF826F8BD}" type="presOf" srcId="{9E01AF2A-B02C-4298-BC94-E721E7587872}" destId="{1BA6CCF6-CC0C-4331-85D6-572B69C37006}" srcOrd="0" destOrd="0" presId="urn:microsoft.com/office/officeart/2005/8/layout/hList1"/>
    <dgm:cxn modelId="{E4ECE712-927E-4331-B61B-992720B8564B}" type="presOf" srcId="{B8F248BD-32D5-4BB8-B47B-8379B3AE0CA2}" destId="{1BA6CCF6-CC0C-4331-85D6-572B69C37006}" srcOrd="0" destOrd="1" presId="urn:microsoft.com/office/officeart/2005/8/layout/hList1"/>
    <dgm:cxn modelId="{28C11226-D9EE-4C2C-84E4-096E1B7F5A96}" type="presOf" srcId="{39DA55C0-AB45-46DA-A886-8F5FE9BA35DE}" destId="{1BA6CCF6-CC0C-4331-85D6-572B69C37006}" srcOrd="0" destOrd="2" presId="urn:microsoft.com/office/officeart/2005/8/layout/hList1"/>
    <dgm:cxn modelId="{BB804CAF-E344-4B01-A6A2-178B3BF3DBAE}" type="presOf" srcId="{D361B8DC-3E6F-43D3-97A9-F20C7343BF06}" destId="{1BA6CCF6-CC0C-4331-85D6-572B69C37006}" srcOrd="0" destOrd="3" presId="urn:microsoft.com/office/officeart/2005/8/layout/hList1"/>
    <dgm:cxn modelId="{5559EA17-E4B2-4BA1-A10B-5CC00D183C9F}" type="presOf" srcId="{36FF0962-E686-461A-BF7B-8BD477E88EE6}" destId="{1BA6CCF6-CC0C-4331-85D6-572B69C37006}" srcOrd="0" destOrd="4" presId="urn:microsoft.com/office/officeart/2005/8/layout/hList1"/>
    <dgm:cxn modelId="{CD0B44E7-0931-48ED-8B9B-3108EB174D8E}" type="presOf" srcId="{E5BEEFC8-9CE9-4A42-B474-B46D89887153}" destId="{1BA6CCF6-CC0C-4331-85D6-572B69C37006}" srcOrd="0" destOrd="5" presId="urn:microsoft.com/office/officeart/2005/8/layout/hList1"/>
    <dgm:cxn modelId="{494F7B60-C279-4BAD-B659-CB2CC25EB51E}" type="presParOf" srcId="{9EDA25D4-E836-4B26-8608-4E09C5A730C3}" destId="{DE3091D8-78A8-40DA-B0B2-C9FC21D563E5}" srcOrd="1" destOrd="0" presId="urn:microsoft.com/office/officeart/2005/8/layout/hList1"/>
    <dgm:cxn modelId="{797595B3-A17F-445B-B7B9-0CF19B8B7176}" type="presParOf" srcId="{9EDA25D4-E836-4B26-8608-4E09C5A730C3}" destId="{8427EEA1-B96D-48A4-9589-ABF2A77F2C30}" srcOrd="2" destOrd="0" presId="urn:microsoft.com/office/officeart/2005/8/layout/hList1"/>
    <dgm:cxn modelId="{374DEA26-5FF5-423F-BAA5-622801ABB58C}" type="presParOf" srcId="{8427EEA1-B96D-48A4-9589-ABF2A77F2C30}" destId="{D74AC17B-EC0C-4508-B5F5-EE0E4611B441}" srcOrd="0" destOrd="2" presId="urn:microsoft.com/office/officeart/2005/8/layout/hList1"/>
    <dgm:cxn modelId="{69E66D08-3A65-4C87-8BA9-EAF88755B211}" type="presOf" srcId="{78EF3E9B-79D8-4717-AF38-6A78535C7E01}" destId="{D74AC17B-EC0C-4508-B5F5-EE0E4611B441}" srcOrd="0" destOrd="0" presId="urn:microsoft.com/office/officeart/2005/8/layout/hList1"/>
    <dgm:cxn modelId="{0F17F2BC-08E7-4186-BB5F-21791C901C8E}" type="presParOf" srcId="{8427EEA1-B96D-48A4-9589-ABF2A77F2C30}" destId="{611DB434-FA07-4C09-94B8-5F37341B58F9}" srcOrd="1" destOrd="2" presId="urn:microsoft.com/office/officeart/2005/8/layout/hList1"/>
    <dgm:cxn modelId="{17072495-9659-46F9-AB35-6B551E673DA2}" type="presOf" srcId="{37837E9A-B173-42D2-B25E-433329650D68}" destId="{611DB434-FA07-4C09-94B8-5F37341B58F9}" srcOrd="0" destOrd="0" presId="urn:microsoft.com/office/officeart/2005/8/layout/hList1"/>
    <dgm:cxn modelId="{2B900A6B-A46B-4AAD-A985-0FE023DEFFB5}" type="presOf" srcId="{26BFCE06-FDE8-4722-8477-19396017EE16}" destId="{611DB434-FA07-4C09-94B8-5F37341B58F9}" srcOrd="0" destOrd="1" presId="urn:microsoft.com/office/officeart/2005/8/layout/hList1"/>
    <dgm:cxn modelId="{F6ACE6BF-BA6B-4F00-9055-E6F5C9E331DB}" type="presOf" srcId="{6DE92A7E-770A-42EC-8D21-5D17BD8BCAA6}" destId="{611DB434-FA07-4C09-94B8-5F37341B58F9}" srcOrd="0" destOrd="2" presId="urn:microsoft.com/office/officeart/2005/8/layout/hList1"/>
    <dgm:cxn modelId="{7FFECAFD-2C0D-4F5D-844A-30487AF96134}" type="presOf" srcId="{592E759A-255A-41D5-B01F-AAFD01D5B09A}" destId="{611DB434-FA07-4C09-94B8-5F37341B58F9}" srcOrd="0" destOrd="3" presId="urn:microsoft.com/office/officeart/2005/8/layout/hList1"/>
    <dgm:cxn modelId="{19A1269D-97B8-46D2-8881-6F481941EB88}" type="presOf" srcId="{038902FD-7E2D-4879-8DD2-BBF004AC1B42}" destId="{611DB434-FA07-4C09-94B8-5F37341B58F9}" srcOrd="0" destOrd="4" presId="urn:microsoft.com/office/officeart/2005/8/layout/hList1"/>
    <dgm:cxn modelId="{3399CD37-5EB9-411A-84BE-4B665DE517E7}" type="presParOf" srcId="{9EDA25D4-E836-4B26-8608-4E09C5A730C3}" destId="{BA2C6D29-AD1C-469B-A02E-9C3996D0CFF0}" srcOrd="3" destOrd="0" presId="urn:microsoft.com/office/officeart/2005/8/layout/hList1"/>
    <dgm:cxn modelId="{A936DCA8-5FFA-4DE8-88BD-E0BA5B0C17FC}" type="presParOf" srcId="{9EDA25D4-E836-4B26-8608-4E09C5A730C3}" destId="{5A0A7A28-5F53-4953-BA81-2D082100AECA}" srcOrd="4" destOrd="0" presId="urn:microsoft.com/office/officeart/2005/8/layout/hList1"/>
    <dgm:cxn modelId="{1EDF1F97-152E-40C5-9708-3EA99EA799B3}" type="presParOf" srcId="{5A0A7A28-5F53-4953-BA81-2D082100AECA}" destId="{EC75E273-15FB-43A3-9377-FC247F2E98B1}" srcOrd="0" destOrd="4" presId="urn:microsoft.com/office/officeart/2005/8/layout/hList1"/>
    <dgm:cxn modelId="{FE66E4BE-C16B-4790-92B0-A4D3EA259512}" type="presOf" srcId="{BB62CB40-0DC2-4FDF-894F-2E4EA0889EE5}" destId="{EC75E273-15FB-43A3-9377-FC247F2E98B1}" srcOrd="0" destOrd="0" presId="urn:microsoft.com/office/officeart/2005/8/layout/hList1"/>
    <dgm:cxn modelId="{8EF6EFA9-DABA-4514-8636-2CF4D9A5CBE5}" type="presParOf" srcId="{5A0A7A28-5F53-4953-BA81-2D082100AECA}" destId="{C2F39C11-FBA9-4442-94AA-AF15884BD013}" srcOrd="1" destOrd="4" presId="urn:microsoft.com/office/officeart/2005/8/layout/hList1"/>
    <dgm:cxn modelId="{97A8D4FE-A12F-4141-AE5D-BCCC01B26D8B}" type="presOf" srcId="{02B6060B-CD86-4D33-B82F-08F91240EB2F}" destId="{C2F39C11-FBA9-4442-94AA-AF15884BD013}" srcOrd="0" destOrd="0" presId="urn:microsoft.com/office/officeart/2005/8/layout/hList1"/>
    <dgm:cxn modelId="{065749EA-9357-47AB-BCE4-F29712F77D1C}" type="presOf" srcId="{33054E90-B83B-4940-A38F-97BDEED1E4DF}" destId="{C2F39C11-FBA9-4442-94AA-AF15884BD013}" srcOrd="0" destOrd="1" presId="urn:microsoft.com/office/officeart/2005/8/layout/hList1"/>
    <dgm:cxn modelId="{EDFAF055-5421-43D6-B2BB-8A07049D420F}" type="presOf" srcId="{3BED7110-BBC2-4236-95E0-8858F507F27B}" destId="{C2F39C11-FBA9-4442-94AA-AF15884BD013}" srcOrd="0" destOrd="2" presId="urn:microsoft.com/office/officeart/2005/8/layout/hList1"/>
    <dgm:cxn modelId="{EF0D0D4B-39B9-408D-9B49-1454C85EBC1D}" type="presOf" srcId="{E4795906-5B44-4D98-9815-0D98CC22CCBA}" destId="{C2F39C11-FBA9-4442-94AA-AF15884BD013}" srcOrd="0" destOrd="3" presId="urn:microsoft.com/office/officeart/2005/8/layout/hList1"/>
  </dgm:cxnLst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8229600" cy="4526280"/>
        <a:chOff x="0" y="0"/>
        <a:chExt cx="8229600" cy="4526280"/>
      </a:xfrm>
    </dsp:grpSpPr>
    <dsp:sp modelId="{0841AE84-2C54-40CB-8587-D4C50E2A6D6F}">
      <dsp:nvSpPr>
        <dsp:cNvPr id="3" name="Rounded Rectangle 2"/>
        <dsp:cNvSpPr/>
      </dsp:nvSpPr>
      <dsp:spPr bwMode="white">
        <a:xfrm>
          <a:off x="0" y="10830"/>
          <a:ext cx="8229600" cy="586740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87630" tIns="87630" rIns="87630" bIns="87630" anchor="ctr"/>
        <a:lstStyle>
          <a:lvl1pPr algn="l">
            <a:defRPr sz="2300"/>
          </a:lvl1pPr>
          <a:lvl2pPr marL="171450" indent="-171450" algn="l">
            <a:defRPr sz="1700"/>
          </a:lvl2pPr>
          <a:lvl3pPr marL="342900" indent="-171450" algn="l">
            <a:defRPr sz="1700"/>
          </a:lvl3pPr>
          <a:lvl4pPr marL="514350" indent="-171450" algn="l">
            <a:defRPr sz="1700"/>
          </a:lvl4pPr>
          <a:lvl5pPr marL="685800" indent="-171450" algn="l">
            <a:defRPr sz="1700"/>
          </a:lvl5pPr>
          <a:lvl6pPr marL="857250" indent="-171450" algn="l">
            <a:defRPr sz="1700"/>
          </a:lvl6pPr>
          <a:lvl7pPr marL="1028700" indent="-171450" algn="l">
            <a:defRPr sz="1700"/>
          </a:lvl7pPr>
          <a:lvl8pPr marL="1200150" indent="-171450" algn="l">
            <a:defRPr sz="1700"/>
          </a:lvl8pPr>
          <a:lvl9pPr marL="1371600" indent="-171450" algn="l">
            <a:defRPr sz="17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N" b="0" i="0" u="none" baseline="0">
              <a:rtl val="0"/>
            </a:rPr>
            <a:t>Local </a:t>
          </a:r>
          <a:r>
            <a:rPr lang="en-IN" b="0" i="0" u="none" baseline="0">
              <a:rtl val="0"/>
            </a:rPr>
            <a:t>Vendors </a:t>
          </a:r>
          <a:endParaRPr altLang="en-US"/>
        </a:p>
      </dsp:txBody>
      <dsp:txXfrm>
        <a:off x="0" y="10830"/>
        <a:ext cx="8229600" cy="586740"/>
      </dsp:txXfrm>
    </dsp:sp>
    <dsp:sp modelId="{AD6EF570-883D-48DC-BB4F-EB894087AC89}">
      <dsp:nvSpPr>
        <dsp:cNvPr id="4" name="Rounded Rectangle 3"/>
        <dsp:cNvSpPr/>
      </dsp:nvSpPr>
      <dsp:spPr bwMode="white">
        <a:xfrm>
          <a:off x="0" y="663810"/>
          <a:ext cx="8229600" cy="586740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87630" tIns="87630" rIns="87630" bIns="87630" anchor="ctr"/>
        <a:lstStyle>
          <a:lvl1pPr algn="l">
            <a:defRPr sz="2300"/>
          </a:lvl1pPr>
          <a:lvl2pPr marL="171450" indent="-171450" algn="l">
            <a:defRPr sz="1700"/>
          </a:lvl2pPr>
          <a:lvl3pPr marL="342900" indent="-171450" algn="l">
            <a:defRPr sz="1700"/>
          </a:lvl3pPr>
          <a:lvl4pPr marL="514350" indent="-171450" algn="l">
            <a:defRPr sz="1700"/>
          </a:lvl4pPr>
          <a:lvl5pPr marL="685800" indent="-171450" algn="l">
            <a:defRPr sz="1700"/>
          </a:lvl5pPr>
          <a:lvl6pPr marL="857250" indent="-171450" algn="l">
            <a:defRPr sz="1700"/>
          </a:lvl6pPr>
          <a:lvl7pPr marL="1028700" indent="-171450" algn="l">
            <a:defRPr sz="1700"/>
          </a:lvl7pPr>
          <a:lvl8pPr marL="1200150" indent="-171450" algn="l">
            <a:defRPr sz="1700"/>
          </a:lvl8pPr>
          <a:lvl9pPr marL="1371600" indent="-171450" algn="l">
            <a:defRPr sz="17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N" b="0" i="0" u="none" baseline="0">
              <a:rtl val="0"/>
            </a:rPr>
            <a:t>Chotu</a:t>
          </a:r>
          <a:r>
            <a:rPr lang="en-IN" b="0" i="0" u="none" baseline="0">
              <a:rtl val="0"/>
            </a:rPr>
            <a:t> </a:t>
          </a:r>
          <a:r>
            <a:rPr lang="en-IN" b="0" i="0" u="none" baseline="0">
              <a:rtl val="0"/>
            </a:rPr>
            <a:t>K</a:t>
          </a:r>
          <a:r>
            <a:rPr lang="en-IN" b="0" i="0" u="none" baseline="0">
              <a:rtl val="0"/>
            </a:rPr>
            <a:t>holapuri</a:t>
          </a:r>
          <a:endParaRPr altLang="en-US"/>
        </a:p>
      </dsp:txBody>
      <dsp:txXfrm>
        <a:off x="0" y="663810"/>
        <a:ext cx="8229600" cy="586740"/>
      </dsp:txXfrm>
    </dsp:sp>
    <dsp:sp modelId="{EEFF76D2-7E94-4856-8656-3C6618DC6886}">
      <dsp:nvSpPr>
        <dsp:cNvPr id="5" name="Rounded Rectangle 4"/>
        <dsp:cNvSpPr/>
      </dsp:nvSpPr>
      <dsp:spPr bwMode="white">
        <a:xfrm>
          <a:off x="0" y="1316790"/>
          <a:ext cx="8229600" cy="586740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87630" tIns="87630" rIns="87630" bIns="87630" anchor="ctr"/>
        <a:lstStyle>
          <a:lvl1pPr algn="l">
            <a:defRPr sz="2300"/>
          </a:lvl1pPr>
          <a:lvl2pPr marL="171450" indent="-171450" algn="l">
            <a:defRPr sz="1700"/>
          </a:lvl2pPr>
          <a:lvl3pPr marL="342900" indent="-171450" algn="l">
            <a:defRPr sz="1700"/>
          </a:lvl3pPr>
          <a:lvl4pPr marL="514350" indent="-171450" algn="l">
            <a:defRPr sz="1700"/>
          </a:lvl4pPr>
          <a:lvl5pPr marL="685800" indent="-171450" algn="l">
            <a:defRPr sz="1700"/>
          </a:lvl5pPr>
          <a:lvl6pPr marL="857250" indent="-171450" algn="l">
            <a:defRPr sz="1700"/>
          </a:lvl6pPr>
          <a:lvl7pPr marL="1028700" indent="-171450" algn="l">
            <a:defRPr sz="1700"/>
          </a:lvl7pPr>
          <a:lvl8pPr marL="1200150" indent="-171450" algn="l">
            <a:defRPr sz="1700"/>
          </a:lvl8pPr>
          <a:lvl9pPr marL="1371600" indent="-171450" algn="l">
            <a:defRPr sz="17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N" b="0" i="0" u="none" baseline="0">
              <a:rtl val="0"/>
            </a:rPr>
            <a:t>Desi</a:t>
          </a:r>
          <a:r>
            <a:rPr lang="en-IN" b="0" i="0" u="none" baseline="0">
              <a:rtl val="0"/>
            </a:rPr>
            <a:t> </a:t>
          </a:r>
          <a:r>
            <a:rPr lang="en-IN" b="0" i="0" u="none" baseline="0">
              <a:rtl val="0"/>
            </a:rPr>
            <a:t>Vada</a:t>
          </a:r>
          <a:r>
            <a:rPr lang="en-IN" b="0" i="0" u="none" baseline="0">
              <a:rtl val="0"/>
            </a:rPr>
            <a:t> </a:t>
          </a:r>
          <a:r>
            <a:rPr lang="en-IN" b="0" i="0" u="none" baseline="0">
              <a:rtl val="0"/>
            </a:rPr>
            <a:t>Pav</a:t>
          </a:r>
          <a:r>
            <a:rPr lang="en-IN" b="0" i="0" u="none" baseline="0">
              <a:rtl val="0"/>
            </a:rPr>
            <a:t> </a:t>
          </a:r>
          <a:endParaRPr altLang="en-US"/>
        </a:p>
      </dsp:txBody>
      <dsp:txXfrm>
        <a:off x="0" y="1316790"/>
        <a:ext cx="8229600" cy="586740"/>
      </dsp:txXfrm>
    </dsp:sp>
    <dsp:sp modelId="{3F2437D2-9B80-49DA-A6CD-41072119EC38}">
      <dsp:nvSpPr>
        <dsp:cNvPr id="6" name="Rounded Rectangle 5"/>
        <dsp:cNvSpPr/>
      </dsp:nvSpPr>
      <dsp:spPr bwMode="white">
        <a:xfrm>
          <a:off x="0" y="1969770"/>
          <a:ext cx="8229600" cy="586740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87630" tIns="87630" rIns="87630" bIns="87630" anchor="ctr"/>
        <a:lstStyle>
          <a:lvl1pPr algn="l">
            <a:defRPr sz="2300"/>
          </a:lvl1pPr>
          <a:lvl2pPr marL="171450" indent="-171450" algn="l">
            <a:defRPr sz="1700"/>
          </a:lvl2pPr>
          <a:lvl3pPr marL="342900" indent="-171450" algn="l">
            <a:defRPr sz="1700"/>
          </a:lvl3pPr>
          <a:lvl4pPr marL="514350" indent="-171450" algn="l">
            <a:defRPr sz="1700"/>
          </a:lvl4pPr>
          <a:lvl5pPr marL="685800" indent="-171450" algn="l">
            <a:defRPr sz="1700"/>
          </a:lvl5pPr>
          <a:lvl6pPr marL="857250" indent="-171450" algn="l">
            <a:defRPr sz="1700"/>
          </a:lvl6pPr>
          <a:lvl7pPr marL="1028700" indent="-171450" algn="l">
            <a:defRPr sz="1700"/>
          </a:lvl7pPr>
          <a:lvl8pPr marL="1200150" indent="-171450" algn="l">
            <a:defRPr sz="1700"/>
          </a:lvl8pPr>
          <a:lvl9pPr marL="1371600" indent="-171450" algn="l">
            <a:defRPr sz="17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N" b="0" i="0" u="none" baseline="0">
              <a:rtl val="0"/>
            </a:rPr>
            <a:t>Goli</a:t>
          </a:r>
          <a:r>
            <a:rPr lang="en-IN" b="0" i="0" u="none" baseline="0">
              <a:rtl val="0"/>
            </a:rPr>
            <a:t> </a:t>
          </a:r>
          <a:r>
            <a:rPr lang="en-IN" b="0" i="0" u="none" baseline="0">
              <a:rtl val="0"/>
            </a:rPr>
            <a:t>Vada</a:t>
          </a:r>
          <a:r>
            <a:rPr lang="en-IN" b="0" i="0" u="none" baseline="0">
              <a:rtl val="0"/>
            </a:rPr>
            <a:t> </a:t>
          </a:r>
          <a:r>
            <a:rPr lang="en-IN" b="0" i="0" u="none" baseline="0">
              <a:rtl val="0"/>
            </a:rPr>
            <a:t>Pav</a:t>
          </a:r>
          <a:r>
            <a:rPr lang="en-IN" b="0" i="0" u="none" baseline="0">
              <a:rtl val="0"/>
            </a:rPr>
            <a:t> </a:t>
          </a:r>
          <a:endParaRPr altLang="en-US"/>
        </a:p>
      </dsp:txBody>
      <dsp:txXfrm>
        <a:off x="0" y="1969770"/>
        <a:ext cx="8229600" cy="586740"/>
      </dsp:txXfrm>
    </dsp:sp>
    <dsp:sp modelId="{BB43C06B-DE06-44F0-9EF5-EE3B0D02F52B}">
      <dsp:nvSpPr>
        <dsp:cNvPr id="7" name="Rounded Rectangle 6"/>
        <dsp:cNvSpPr/>
      </dsp:nvSpPr>
      <dsp:spPr bwMode="white">
        <a:xfrm>
          <a:off x="0" y="2622750"/>
          <a:ext cx="8229600" cy="586740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87630" tIns="87630" rIns="87630" bIns="87630" anchor="ctr"/>
        <a:lstStyle>
          <a:lvl1pPr algn="l">
            <a:defRPr sz="2300"/>
          </a:lvl1pPr>
          <a:lvl2pPr marL="171450" indent="-171450" algn="l">
            <a:defRPr sz="1700"/>
          </a:lvl2pPr>
          <a:lvl3pPr marL="342900" indent="-171450" algn="l">
            <a:defRPr sz="1700"/>
          </a:lvl3pPr>
          <a:lvl4pPr marL="514350" indent="-171450" algn="l">
            <a:defRPr sz="1700"/>
          </a:lvl4pPr>
          <a:lvl5pPr marL="685800" indent="-171450" algn="l">
            <a:defRPr sz="1700"/>
          </a:lvl5pPr>
          <a:lvl6pPr marL="857250" indent="-171450" algn="l">
            <a:defRPr sz="1700"/>
          </a:lvl6pPr>
          <a:lvl7pPr marL="1028700" indent="-171450" algn="l">
            <a:defRPr sz="1700"/>
          </a:lvl7pPr>
          <a:lvl8pPr marL="1200150" indent="-171450" algn="l">
            <a:defRPr sz="1700"/>
          </a:lvl8pPr>
          <a:lvl9pPr marL="1371600" indent="-171450" algn="l">
            <a:defRPr sz="17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N" b="0" i="0" u="none" baseline="0">
              <a:rtl val="0"/>
            </a:rPr>
            <a:t>The Wada </a:t>
          </a:r>
          <a:r>
            <a:rPr lang="en-IN" b="0" i="0" u="none" baseline="0">
              <a:rtl val="0"/>
            </a:rPr>
            <a:t>Pav</a:t>
          </a:r>
          <a:r>
            <a:rPr lang="en-IN" b="0" i="0" u="none" baseline="0">
              <a:rtl val="0"/>
            </a:rPr>
            <a:t> cafe</a:t>
          </a:r>
          <a:endParaRPr altLang="en-US"/>
        </a:p>
      </dsp:txBody>
      <dsp:txXfrm>
        <a:off x="0" y="2622750"/>
        <a:ext cx="8229600" cy="586740"/>
      </dsp:txXfrm>
    </dsp:sp>
    <dsp:sp modelId="{37894DB8-2493-4943-A297-55E90F19F335}">
      <dsp:nvSpPr>
        <dsp:cNvPr id="8" name="Rounded Rectangle 7"/>
        <dsp:cNvSpPr/>
      </dsp:nvSpPr>
      <dsp:spPr bwMode="white">
        <a:xfrm>
          <a:off x="0" y="3275730"/>
          <a:ext cx="8229600" cy="586740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87630" tIns="87630" rIns="87630" bIns="87630" anchor="ctr"/>
        <a:lstStyle>
          <a:lvl1pPr algn="l">
            <a:defRPr sz="2300"/>
          </a:lvl1pPr>
          <a:lvl2pPr marL="171450" indent="-171450" algn="l">
            <a:defRPr sz="1700"/>
          </a:lvl2pPr>
          <a:lvl3pPr marL="342900" indent="-171450" algn="l">
            <a:defRPr sz="1700"/>
          </a:lvl3pPr>
          <a:lvl4pPr marL="514350" indent="-171450" algn="l">
            <a:defRPr sz="1700"/>
          </a:lvl4pPr>
          <a:lvl5pPr marL="685800" indent="-171450" algn="l">
            <a:defRPr sz="1700"/>
          </a:lvl5pPr>
          <a:lvl6pPr marL="857250" indent="-171450" algn="l">
            <a:defRPr sz="1700"/>
          </a:lvl6pPr>
          <a:lvl7pPr marL="1028700" indent="-171450" algn="l">
            <a:defRPr sz="1700"/>
          </a:lvl7pPr>
          <a:lvl8pPr marL="1200150" indent="-171450" algn="l">
            <a:defRPr sz="1700"/>
          </a:lvl8pPr>
          <a:lvl9pPr marL="1371600" indent="-171450" algn="l">
            <a:defRPr sz="17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N" b="0" i="0" u="none" baseline="0">
              <a:rtl val="0"/>
            </a:rPr>
            <a:t>Prabha</a:t>
          </a:r>
          <a:r>
            <a:rPr lang="en-IN" b="0" i="0" u="none" baseline="0">
              <a:rtl val="0"/>
            </a:rPr>
            <a:t> </a:t>
          </a:r>
          <a:r>
            <a:rPr lang="en-IN" b="0" i="0" u="none" baseline="0">
              <a:rtl val="0"/>
            </a:rPr>
            <a:t>vishranthi</a:t>
          </a:r>
          <a:endParaRPr altLang="en-US"/>
        </a:p>
      </dsp:txBody>
      <dsp:txXfrm>
        <a:off x="0" y="3275730"/>
        <a:ext cx="8229600" cy="586740"/>
      </dsp:txXfrm>
    </dsp:sp>
    <dsp:sp modelId="{AF7E8123-5362-4518-A8B1-EDED4DD47CBD}">
      <dsp:nvSpPr>
        <dsp:cNvPr id="9" name="Rounded Rectangle 8"/>
        <dsp:cNvSpPr/>
      </dsp:nvSpPr>
      <dsp:spPr bwMode="white">
        <a:xfrm>
          <a:off x="0" y="3928710"/>
          <a:ext cx="8229600" cy="586740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87630" tIns="87630" rIns="87630" bIns="87630" anchor="ctr"/>
        <a:lstStyle>
          <a:lvl1pPr algn="l">
            <a:defRPr sz="2300"/>
          </a:lvl1pPr>
          <a:lvl2pPr marL="171450" indent="-171450" algn="l">
            <a:defRPr sz="1700"/>
          </a:lvl2pPr>
          <a:lvl3pPr marL="342900" indent="-171450" algn="l">
            <a:defRPr sz="1700"/>
          </a:lvl3pPr>
          <a:lvl4pPr marL="514350" indent="-171450" algn="l">
            <a:defRPr sz="1700"/>
          </a:lvl4pPr>
          <a:lvl5pPr marL="685800" indent="-171450" algn="l">
            <a:defRPr sz="1700"/>
          </a:lvl5pPr>
          <a:lvl6pPr marL="857250" indent="-171450" algn="l">
            <a:defRPr sz="1700"/>
          </a:lvl6pPr>
          <a:lvl7pPr marL="1028700" indent="-171450" algn="l">
            <a:defRPr sz="1700"/>
          </a:lvl7pPr>
          <a:lvl8pPr marL="1200150" indent="-171450" algn="l">
            <a:defRPr sz="1700"/>
          </a:lvl8pPr>
          <a:lvl9pPr marL="1371600" indent="-171450" algn="l">
            <a:defRPr sz="17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N" b="0" i="0" u="none" baseline="0">
              <a:rtl val="0"/>
            </a:rPr>
            <a:t>Jumboking</a:t>
          </a:r>
          <a:r>
            <a:rPr lang="en-IN" b="0" i="0" u="none" baseline="0">
              <a:rtl val="0"/>
            </a:rPr>
            <a:t> </a:t>
          </a:r>
          <a:r>
            <a:rPr lang="en-IN" b="0" i="0" u="none" baseline="0">
              <a:rtl val="0"/>
            </a:rPr>
            <a:t>Vada</a:t>
          </a:r>
          <a:r>
            <a:rPr lang="en-IN" b="0" i="0" u="none" baseline="0">
              <a:rtl val="0"/>
            </a:rPr>
            <a:t> </a:t>
          </a:r>
          <a:r>
            <a:rPr lang="en-IN" b="0" i="0" u="none" baseline="0">
              <a:rtl val="0"/>
            </a:rPr>
            <a:t>Pav</a:t>
          </a:r>
          <a:endParaRPr altLang="en-US"/>
        </a:p>
      </dsp:txBody>
      <dsp:txXfrm>
        <a:off x="0" y="3928710"/>
        <a:ext cx="8229600" cy="58674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8229600" cy="4526280"/>
        <a:chOff x="0" y="0"/>
        <a:chExt cx="8229600" cy="4526280"/>
      </a:xfrm>
    </dsp:grpSpPr>
    <dsp:sp modelId="{09F2C725-FAF1-4587-9F25-7701F3F63B22}">
      <dsp:nvSpPr>
        <dsp:cNvPr id="3" name="Rounded Rectangle 2"/>
        <dsp:cNvSpPr/>
      </dsp:nvSpPr>
      <dsp:spPr bwMode="white">
        <a:xfrm>
          <a:off x="0" y="118485"/>
          <a:ext cx="8229600" cy="433070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64769" tIns="64769" rIns="64769" bIns="64769" anchor="ctr"/>
        <a:lstStyle>
          <a:lvl1pPr algn="l">
            <a:defRPr sz="1700"/>
          </a:lvl1pPr>
          <a:lvl2pPr marL="114300" indent="-114300" algn="l">
            <a:defRPr sz="1300"/>
          </a:lvl2pPr>
          <a:lvl3pPr marL="228600" indent="-114300" algn="l">
            <a:defRPr sz="1300"/>
          </a:lvl3pPr>
          <a:lvl4pPr marL="342900" indent="-114300" algn="l">
            <a:defRPr sz="1300"/>
          </a:lvl4pPr>
          <a:lvl5pPr marL="457200" indent="-114300" algn="l">
            <a:defRPr sz="1300"/>
          </a:lvl5pPr>
          <a:lvl6pPr marL="571500" indent="-114300" algn="l">
            <a:defRPr sz="1300"/>
          </a:lvl6pPr>
          <a:lvl7pPr marL="685800" indent="-114300" algn="l">
            <a:defRPr sz="1300"/>
          </a:lvl7pPr>
          <a:lvl8pPr marL="800100" indent="-114300" algn="l">
            <a:defRPr sz="1300"/>
          </a:lvl8pPr>
          <a:lvl9pPr marL="914400" indent="-114300" algn="l">
            <a:defRPr sz="1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0" i="0" u="none" baseline="0">
              <a:rtl val="0"/>
            </a:rPr>
            <a:t>Vada Paav</a:t>
          </a:r>
          <a:endParaRPr altLang="en-US"/>
        </a:p>
      </dsp:txBody>
      <dsp:txXfrm>
        <a:off x="0" y="118485"/>
        <a:ext cx="8229600" cy="433070"/>
      </dsp:txXfrm>
    </dsp:sp>
    <dsp:sp modelId="{01DC3D2D-98E9-4E8C-8A73-E7BD23057409}">
      <dsp:nvSpPr>
        <dsp:cNvPr id="4" name="Rounded Rectangle 3"/>
        <dsp:cNvSpPr/>
      </dsp:nvSpPr>
      <dsp:spPr bwMode="white">
        <a:xfrm>
          <a:off x="0" y="600515"/>
          <a:ext cx="8229600" cy="433070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64769" tIns="64769" rIns="64769" bIns="64769" anchor="ctr"/>
        <a:lstStyle>
          <a:lvl1pPr algn="l">
            <a:defRPr sz="1700"/>
          </a:lvl1pPr>
          <a:lvl2pPr marL="114300" indent="-114300" algn="l">
            <a:defRPr sz="1300"/>
          </a:lvl2pPr>
          <a:lvl3pPr marL="228600" indent="-114300" algn="l">
            <a:defRPr sz="1300"/>
          </a:lvl3pPr>
          <a:lvl4pPr marL="342900" indent="-114300" algn="l">
            <a:defRPr sz="1300"/>
          </a:lvl4pPr>
          <a:lvl5pPr marL="457200" indent="-114300" algn="l">
            <a:defRPr sz="1300"/>
          </a:lvl5pPr>
          <a:lvl6pPr marL="571500" indent="-114300" algn="l">
            <a:defRPr sz="1300"/>
          </a:lvl6pPr>
          <a:lvl7pPr marL="685800" indent="-114300" algn="l">
            <a:defRPr sz="1300"/>
          </a:lvl7pPr>
          <a:lvl8pPr marL="800100" indent="-114300" algn="l">
            <a:defRPr sz="1300"/>
          </a:lvl8pPr>
          <a:lvl9pPr marL="914400" indent="-114300" algn="l">
            <a:defRPr sz="1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0" i="0" u="none" baseline="0">
              <a:rtl val="0"/>
            </a:rPr>
            <a:t>Onion Vada Pav</a:t>
          </a:r>
          <a:endParaRPr altLang="en-US"/>
        </a:p>
      </dsp:txBody>
      <dsp:txXfrm>
        <a:off x="0" y="600515"/>
        <a:ext cx="8229600" cy="433070"/>
      </dsp:txXfrm>
    </dsp:sp>
    <dsp:sp modelId="{ED126B74-C3A7-4FA7-A7C8-9DD84E683C40}">
      <dsp:nvSpPr>
        <dsp:cNvPr id="5" name="Rounded Rectangle 4"/>
        <dsp:cNvSpPr/>
      </dsp:nvSpPr>
      <dsp:spPr bwMode="white">
        <a:xfrm>
          <a:off x="0" y="1082545"/>
          <a:ext cx="8229600" cy="433070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64769" tIns="64769" rIns="64769" bIns="64769" anchor="ctr"/>
        <a:lstStyle>
          <a:lvl1pPr algn="l">
            <a:defRPr sz="1700"/>
          </a:lvl1pPr>
          <a:lvl2pPr marL="114300" indent="-114300" algn="l">
            <a:defRPr sz="1300"/>
          </a:lvl2pPr>
          <a:lvl3pPr marL="228600" indent="-114300" algn="l">
            <a:defRPr sz="1300"/>
          </a:lvl3pPr>
          <a:lvl4pPr marL="342900" indent="-114300" algn="l">
            <a:defRPr sz="1300"/>
          </a:lvl4pPr>
          <a:lvl5pPr marL="457200" indent="-114300" algn="l">
            <a:defRPr sz="1300"/>
          </a:lvl5pPr>
          <a:lvl6pPr marL="571500" indent="-114300" algn="l">
            <a:defRPr sz="1300"/>
          </a:lvl6pPr>
          <a:lvl7pPr marL="685800" indent="-114300" algn="l">
            <a:defRPr sz="1300"/>
          </a:lvl7pPr>
          <a:lvl8pPr marL="800100" indent="-114300" algn="l">
            <a:defRPr sz="1300"/>
          </a:lvl8pPr>
          <a:lvl9pPr marL="914400" indent="-114300" algn="l">
            <a:defRPr sz="1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0" i="0" u="none" baseline="0">
              <a:rtl val="0"/>
            </a:rPr>
            <a:t>Cheeseburst Vada Pav</a:t>
          </a:r>
          <a:endParaRPr altLang="en-US"/>
        </a:p>
      </dsp:txBody>
      <dsp:txXfrm>
        <a:off x="0" y="1082545"/>
        <a:ext cx="8229600" cy="433070"/>
      </dsp:txXfrm>
    </dsp:sp>
    <dsp:sp modelId="{E1B3230F-31DF-4134-BFB3-9AE144D4D762}">
      <dsp:nvSpPr>
        <dsp:cNvPr id="6" name="Rounded Rectangle 5"/>
        <dsp:cNvSpPr/>
      </dsp:nvSpPr>
      <dsp:spPr bwMode="white">
        <a:xfrm>
          <a:off x="0" y="1564575"/>
          <a:ext cx="8229600" cy="433070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64769" tIns="64769" rIns="64769" bIns="64769" anchor="ctr"/>
        <a:lstStyle>
          <a:lvl1pPr algn="l">
            <a:defRPr sz="1700"/>
          </a:lvl1pPr>
          <a:lvl2pPr marL="114300" indent="-114300" algn="l">
            <a:defRPr sz="1300"/>
          </a:lvl2pPr>
          <a:lvl3pPr marL="228600" indent="-114300" algn="l">
            <a:defRPr sz="1300"/>
          </a:lvl3pPr>
          <a:lvl4pPr marL="342900" indent="-114300" algn="l">
            <a:defRPr sz="1300"/>
          </a:lvl4pPr>
          <a:lvl5pPr marL="457200" indent="-114300" algn="l">
            <a:defRPr sz="1300"/>
          </a:lvl5pPr>
          <a:lvl6pPr marL="571500" indent="-114300" algn="l">
            <a:defRPr sz="1300"/>
          </a:lvl6pPr>
          <a:lvl7pPr marL="685800" indent="-114300" algn="l">
            <a:defRPr sz="1300"/>
          </a:lvl7pPr>
          <a:lvl8pPr marL="800100" indent="-114300" algn="l">
            <a:defRPr sz="1300"/>
          </a:lvl8pPr>
          <a:lvl9pPr marL="914400" indent="-114300" algn="l">
            <a:defRPr sz="1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0" i="0" u="none" baseline="0">
              <a:rtl val="0"/>
            </a:rPr>
            <a:t>Schezwan Vada Pav</a:t>
          </a:r>
          <a:endParaRPr altLang="en-US"/>
        </a:p>
      </dsp:txBody>
      <dsp:txXfrm>
        <a:off x="0" y="1564575"/>
        <a:ext cx="8229600" cy="433070"/>
      </dsp:txXfrm>
    </dsp:sp>
    <dsp:sp modelId="{9956099B-9DC7-401D-B20D-134D96B4B700}">
      <dsp:nvSpPr>
        <dsp:cNvPr id="7" name="Rounded Rectangle 6"/>
        <dsp:cNvSpPr/>
      </dsp:nvSpPr>
      <dsp:spPr bwMode="white">
        <a:xfrm>
          <a:off x="0" y="2046605"/>
          <a:ext cx="8229600" cy="433070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64769" tIns="64769" rIns="64769" bIns="64769" anchor="ctr"/>
        <a:lstStyle>
          <a:lvl1pPr algn="l">
            <a:defRPr sz="1700"/>
          </a:lvl1pPr>
          <a:lvl2pPr marL="114300" indent="-114300" algn="l">
            <a:defRPr sz="1300"/>
          </a:lvl2pPr>
          <a:lvl3pPr marL="228600" indent="-114300" algn="l">
            <a:defRPr sz="1300"/>
          </a:lvl3pPr>
          <a:lvl4pPr marL="342900" indent="-114300" algn="l">
            <a:defRPr sz="1300"/>
          </a:lvl4pPr>
          <a:lvl5pPr marL="457200" indent="-114300" algn="l">
            <a:defRPr sz="1300"/>
          </a:lvl5pPr>
          <a:lvl6pPr marL="571500" indent="-114300" algn="l">
            <a:defRPr sz="1300"/>
          </a:lvl6pPr>
          <a:lvl7pPr marL="685800" indent="-114300" algn="l">
            <a:defRPr sz="1300"/>
          </a:lvl7pPr>
          <a:lvl8pPr marL="800100" indent="-114300" algn="l">
            <a:defRPr sz="1300"/>
          </a:lvl8pPr>
          <a:lvl9pPr marL="914400" indent="-114300" algn="l">
            <a:defRPr sz="1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0" i="0" u="none" baseline="0">
              <a:rtl val="0"/>
            </a:rPr>
            <a:t>Vadapav Quesadilla.</a:t>
          </a:r>
          <a:endParaRPr altLang="en-US"/>
        </a:p>
      </dsp:txBody>
      <dsp:txXfrm>
        <a:off x="0" y="2046605"/>
        <a:ext cx="8229600" cy="433070"/>
      </dsp:txXfrm>
    </dsp:sp>
    <dsp:sp modelId="{F53A4A8D-8AB5-4911-9A29-38A60D9CFD0A}">
      <dsp:nvSpPr>
        <dsp:cNvPr id="8" name="Rounded Rectangle 7"/>
        <dsp:cNvSpPr/>
      </dsp:nvSpPr>
      <dsp:spPr bwMode="white">
        <a:xfrm>
          <a:off x="0" y="2528635"/>
          <a:ext cx="8229600" cy="433070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64769" tIns="64769" rIns="64769" bIns="64769" anchor="ctr"/>
        <a:lstStyle>
          <a:lvl1pPr algn="l">
            <a:defRPr sz="1700"/>
          </a:lvl1pPr>
          <a:lvl2pPr marL="114300" indent="-114300" algn="l">
            <a:defRPr sz="1300"/>
          </a:lvl2pPr>
          <a:lvl3pPr marL="228600" indent="-114300" algn="l">
            <a:defRPr sz="1300"/>
          </a:lvl3pPr>
          <a:lvl4pPr marL="342900" indent="-114300" algn="l">
            <a:defRPr sz="1300"/>
          </a:lvl4pPr>
          <a:lvl5pPr marL="457200" indent="-114300" algn="l">
            <a:defRPr sz="1300"/>
          </a:lvl5pPr>
          <a:lvl6pPr marL="571500" indent="-114300" algn="l">
            <a:defRPr sz="1300"/>
          </a:lvl6pPr>
          <a:lvl7pPr marL="685800" indent="-114300" algn="l">
            <a:defRPr sz="1300"/>
          </a:lvl7pPr>
          <a:lvl8pPr marL="800100" indent="-114300" algn="l">
            <a:defRPr sz="1300"/>
          </a:lvl8pPr>
          <a:lvl9pPr marL="914400" indent="-114300" algn="l">
            <a:defRPr sz="1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0" i="0" u="none" baseline="0">
              <a:rtl val="0"/>
            </a:rPr>
            <a:t>Vada Pav Fondue.</a:t>
          </a:r>
          <a:endParaRPr altLang="en-US"/>
        </a:p>
      </dsp:txBody>
      <dsp:txXfrm>
        <a:off x="0" y="2528635"/>
        <a:ext cx="8229600" cy="433070"/>
      </dsp:txXfrm>
    </dsp:sp>
    <dsp:sp modelId="{D35267BD-E074-45C3-890B-89B1919F8A20}">
      <dsp:nvSpPr>
        <dsp:cNvPr id="9" name="Rounded Rectangle 8"/>
        <dsp:cNvSpPr/>
      </dsp:nvSpPr>
      <dsp:spPr bwMode="white">
        <a:xfrm>
          <a:off x="0" y="3010665"/>
          <a:ext cx="8229600" cy="433070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64769" tIns="64769" rIns="64769" bIns="64769" anchor="ctr"/>
        <a:lstStyle>
          <a:lvl1pPr algn="l">
            <a:defRPr sz="1700"/>
          </a:lvl1pPr>
          <a:lvl2pPr marL="114300" indent="-114300" algn="l">
            <a:defRPr sz="1300"/>
          </a:lvl2pPr>
          <a:lvl3pPr marL="228600" indent="-114300" algn="l">
            <a:defRPr sz="1300"/>
          </a:lvl3pPr>
          <a:lvl4pPr marL="342900" indent="-114300" algn="l">
            <a:defRPr sz="1300"/>
          </a:lvl4pPr>
          <a:lvl5pPr marL="457200" indent="-114300" algn="l">
            <a:defRPr sz="1300"/>
          </a:lvl5pPr>
          <a:lvl6pPr marL="571500" indent="-114300" algn="l">
            <a:defRPr sz="1300"/>
          </a:lvl6pPr>
          <a:lvl7pPr marL="685800" indent="-114300" algn="l">
            <a:defRPr sz="1300"/>
          </a:lvl7pPr>
          <a:lvl8pPr marL="800100" indent="-114300" algn="l">
            <a:defRPr sz="1300"/>
          </a:lvl8pPr>
          <a:lvl9pPr marL="914400" indent="-114300" algn="l">
            <a:defRPr sz="1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0" i="0" u="none" baseline="0">
              <a:rtl val="0"/>
            </a:rPr>
            <a:t>Maggi Vada Pav. </a:t>
          </a:r>
          <a:endParaRPr altLang="en-US"/>
        </a:p>
      </dsp:txBody>
      <dsp:txXfrm>
        <a:off x="0" y="3010665"/>
        <a:ext cx="8229600" cy="433070"/>
      </dsp:txXfrm>
    </dsp:sp>
    <dsp:sp modelId="{EC3DC8B2-DC19-4383-AF17-774CDC8D0DA9}">
      <dsp:nvSpPr>
        <dsp:cNvPr id="10" name="Rounded Rectangle 9"/>
        <dsp:cNvSpPr/>
      </dsp:nvSpPr>
      <dsp:spPr bwMode="white">
        <a:xfrm>
          <a:off x="0" y="3492695"/>
          <a:ext cx="8229600" cy="433070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64769" tIns="64769" rIns="64769" bIns="64769" anchor="ctr"/>
        <a:lstStyle>
          <a:lvl1pPr algn="l">
            <a:defRPr sz="1700"/>
          </a:lvl1pPr>
          <a:lvl2pPr marL="114300" indent="-114300" algn="l">
            <a:defRPr sz="1300"/>
          </a:lvl2pPr>
          <a:lvl3pPr marL="228600" indent="-114300" algn="l">
            <a:defRPr sz="1300"/>
          </a:lvl3pPr>
          <a:lvl4pPr marL="342900" indent="-114300" algn="l">
            <a:defRPr sz="1300"/>
          </a:lvl4pPr>
          <a:lvl5pPr marL="457200" indent="-114300" algn="l">
            <a:defRPr sz="1300"/>
          </a:lvl5pPr>
          <a:lvl6pPr marL="571500" indent="-114300" algn="l">
            <a:defRPr sz="1300"/>
          </a:lvl6pPr>
          <a:lvl7pPr marL="685800" indent="-114300" algn="l">
            <a:defRPr sz="1300"/>
          </a:lvl7pPr>
          <a:lvl8pPr marL="800100" indent="-114300" algn="l">
            <a:defRPr sz="1300"/>
          </a:lvl8pPr>
          <a:lvl9pPr marL="914400" indent="-114300" algn="l">
            <a:defRPr sz="1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0" i="0" u="none" baseline="0">
              <a:rtl val="0"/>
            </a:rPr>
            <a:t>Paneer vada pav.</a:t>
          </a:r>
          <a:endParaRPr altLang="en-US"/>
        </a:p>
      </dsp:txBody>
      <dsp:txXfrm>
        <a:off x="0" y="3492695"/>
        <a:ext cx="8229600" cy="433070"/>
      </dsp:txXfrm>
    </dsp:sp>
    <dsp:sp modelId="{7243A318-7F36-4DC4-9474-004F8D93499F}">
      <dsp:nvSpPr>
        <dsp:cNvPr id="11" name="Rounded Rectangle 10"/>
        <dsp:cNvSpPr/>
      </dsp:nvSpPr>
      <dsp:spPr bwMode="white">
        <a:xfrm>
          <a:off x="0" y="3974725"/>
          <a:ext cx="8229600" cy="433070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64769" tIns="64769" rIns="64769" bIns="64769" anchor="ctr"/>
        <a:lstStyle>
          <a:lvl1pPr algn="l">
            <a:defRPr sz="1700"/>
          </a:lvl1pPr>
          <a:lvl2pPr marL="114300" indent="-114300" algn="l">
            <a:defRPr sz="1300"/>
          </a:lvl2pPr>
          <a:lvl3pPr marL="228600" indent="-114300" algn="l">
            <a:defRPr sz="1300"/>
          </a:lvl3pPr>
          <a:lvl4pPr marL="342900" indent="-114300" algn="l">
            <a:defRPr sz="1300"/>
          </a:lvl4pPr>
          <a:lvl5pPr marL="457200" indent="-114300" algn="l">
            <a:defRPr sz="1300"/>
          </a:lvl5pPr>
          <a:lvl6pPr marL="571500" indent="-114300" algn="l">
            <a:defRPr sz="1300"/>
          </a:lvl6pPr>
          <a:lvl7pPr marL="685800" indent="-114300" algn="l">
            <a:defRPr sz="1300"/>
          </a:lvl7pPr>
          <a:lvl8pPr marL="800100" indent="-114300" algn="l">
            <a:defRPr sz="1300"/>
          </a:lvl8pPr>
          <a:lvl9pPr marL="914400" indent="-114300" algn="l">
            <a:defRPr sz="1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N" b="0" i="0" u="none" baseline="0">
              <a:rtl val="0"/>
            </a:rPr>
            <a:t>Palak</a:t>
          </a:r>
          <a:r>
            <a:rPr lang="en-IN" b="0" i="0" u="none" baseline="0">
              <a:rtl val="0"/>
            </a:rPr>
            <a:t> </a:t>
          </a:r>
          <a:r>
            <a:rPr lang="en-IN" b="0" i="0" u="none" baseline="0">
              <a:rtl val="0"/>
            </a:rPr>
            <a:t>&amp; corn mix </a:t>
          </a:r>
          <a:r>
            <a:rPr lang="en-IN" b="0" i="0" u="none" baseline="0">
              <a:rtl val="0"/>
            </a:rPr>
            <a:t>Vada</a:t>
          </a:r>
          <a:r>
            <a:rPr lang="en-IN" b="0" i="0" u="none" baseline="0">
              <a:rtl val="0"/>
            </a:rPr>
            <a:t> </a:t>
          </a:r>
          <a:r>
            <a:rPr lang="en-IN" b="0" i="0" u="none" baseline="0">
              <a:rtl val="0"/>
            </a:rPr>
            <a:t>P</a:t>
          </a:r>
          <a:r>
            <a:rPr lang="en-IN" b="0" i="0" u="none" baseline="0">
              <a:rtl val="0"/>
            </a:rPr>
            <a:t>av</a:t>
          </a:r>
          <a:endParaRPr altLang="en-US"/>
        </a:p>
      </dsp:txBody>
      <dsp:txXfrm>
        <a:off x="0" y="3974725"/>
        <a:ext cx="8229600" cy="43307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8228965" cy="5579110"/>
        <a:chOff x="0" y="0"/>
        <a:chExt cx="8228965" cy="5579110"/>
      </a:xfrm>
    </dsp:grpSpPr>
    <dsp:sp modelId="{9A25B085-9979-4EDE-8DF7-B10337417CE3}">
      <dsp:nvSpPr>
        <dsp:cNvPr id="3" name="Rectangles 2"/>
        <dsp:cNvSpPr/>
      </dsp:nvSpPr>
      <dsp:spPr bwMode="white">
        <a:xfrm>
          <a:off x="5720134" y="473960"/>
          <a:ext cx="2508831" cy="748800"/>
        </a:xfrm>
        <a:prstGeom prst="rect">
          <a:avLst/>
        </a:prstGeom>
      </dsp:spPr>
      <dsp:style>
        <a:lnRef idx="1">
          <a:schemeClr val="accent1"/>
        </a:lnRef>
        <a:fillRef idx="2">
          <a:schemeClr val="accent1"/>
        </a:fillRef>
        <a:effectRef idx="1">
          <a:scrgbClr r="0" g="0" b="0"/>
        </a:effectRef>
        <a:fontRef idx="minor">
          <a:schemeClr val="dk1"/>
        </a:fontRef>
      </dsp:style>
      <dsp:txBody>
        <a:bodyPr vert="horz" wrap="square" lIns="184912" tIns="105664" rIns="184912" bIns="105664" anchor="ctr"/>
        <a:lstStyle>
          <a:lvl1pPr algn="ctr">
            <a:defRPr sz="2600"/>
          </a:lvl1pPr>
          <a:lvl2pPr marL="228600" indent="-228600" algn="ctr">
            <a:defRPr sz="2000"/>
          </a:lvl2pPr>
          <a:lvl3pPr marL="457200" indent="-228600" algn="ctr">
            <a:defRPr sz="2000"/>
          </a:lvl3pPr>
          <a:lvl4pPr marL="685800" indent="-228600" algn="ctr">
            <a:defRPr sz="2000"/>
          </a:lvl4pPr>
          <a:lvl5pPr marL="914400" indent="-228600" algn="ctr">
            <a:defRPr sz="2000"/>
          </a:lvl5pPr>
          <a:lvl6pPr marL="1143000" indent="-228600" algn="ctr">
            <a:defRPr sz="2000"/>
          </a:lvl6pPr>
          <a:lvl7pPr marL="1371600" indent="-228600" algn="ctr">
            <a:defRPr sz="2000"/>
          </a:lvl7pPr>
          <a:lvl8pPr marL="1600200" indent="-228600" algn="ctr">
            <a:defRPr sz="2000"/>
          </a:lvl8pPr>
          <a:lvl9pPr marL="1828800" indent="-228600" algn="ctr">
            <a:defRPr sz="2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Offers</a:t>
          </a:r>
          <a:endParaRPr lang="en-US"/>
        </a:p>
      </dsp:txBody>
      <dsp:txXfrm>
        <a:off x="5720134" y="473960"/>
        <a:ext cx="2508831" cy="748800"/>
      </dsp:txXfrm>
    </dsp:sp>
    <dsp:sp modelId="{1BA6CCF6-CC0C-4331-85D6-572B69C37006}">
      <dsp:nvSpPr>
        <dsp:cNvPr id="4" name="Rectangles 3"/>
        <dsp:cNvSpPr/>
      </dsp:nvSpPr>
      <dsp:spPr bwMode="white">
        <a:xfrm>
          <a:off x="5720134" y="1222760"/>
          <a:ext cx="2508831" cy="3882390"/>
        </a:xfrm>
        <a:prstGeom prst="rect">
          <a:avLst/>
        </a:prstGeom>
      </dsp:spPr>
      <dsp:style>
        <a:lnRef idx="1">
          <a:schemeClr val="accent1">
            <a:alpha val="90000"/>
            <a:tint val="40000"/>
          </a:schemeClr>
        </a:lnRef>
        <a:fillRef idx="1">
          <a:schemeClr val="accent1">
            <a:alpha val="90000"/>
            <a:tint val="40000"/>
          </a:schemeClr>
        </a:fillRef>
        <a:effectRef idx="0">
          <a:scrgbClr r="0" g="0" b="0"/>
        </a:effectRef>
        <a:fontRef idx="minor"/>
      </dsp:style>
      <dsp:txBody>
        <a:bodyPr vert="horz" wrap="square" lIns="138684" tIns="138684" rIns="184912" bIns="208026" anchor="t"/>
        <a:lstStyle>
          <a:lvl1pPr algn="l">
            <a:defRPr sz="2600"/>
          </a:lvl1pPr>
          <a:lvl2pPr marL="228600" indent="-228600" algn="l">
            <a:defRPr sz="2600"/>
          </a:lvl2pPr>
          <a:lvl3pPr marL="457200" indent="-228600" algn="l">
            <a:defRPr sz="2600"/>
          </a:lvl3pPr>
          <a:lvl4pPr marL="685800" indent="-228600" algn="l">
            <a:defRPr sz="2600"/>
          </a:lvl4pPr>
          <a:lvl5pPr marL="914400" indent="-228600" algn="l">
            <a:defRPr sz="2600"/>
          </a:lvl5pPr>
          <a:lvl6pPr marL="1143000" indent="-228600" algn="l">
            <a:defRPr sz="2600"/>
          </a:lvl6pPr>
          <a:lvl7pPr marL="1371600" indent="-228600" algn="l">
            <a:defRPr sz="2600"/>
          </a:lvl7pPr>
          <a:lvl8pPr marL="1600200" indent="-228600" algn="l">
            <a:defRPr sz="2600"/>
          </a:lvl8pPr>
          <a:lvl9pPr marL="1828800" indent="-228600" algn="l">
            <a:defRPr sz="2600"/>
          </a:lvl9pPr>
        </a:lstStyle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>
              <a:solidFill>
                <a:schemeClr val="dk1"/>
              </a:solidFill>
            </a:rPr>
            <a:t>Happy hours</a:t>
          </a:r>
          <a:endParaRPr lang="en-US">
            <a:solidFill>
              <a:schemeClr val="dk1"/>
            </a:solidFill>
          </a:endParaRPr>
        </a:p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>
              <a:solidFill>
                <a:schemeClr val="dk1"/>
              </a:solidFill>
            </a:rPr>
            <a:t>C</a:t>
          </a:r>
          <a:r>
            <a:rPr lang="en-US">
              <a:solidFill>
                <a:schemeClr val="dk1"/>
              </a:solidFill>
            </a:rPr>
            <a:t>ombos</a:t>
          </a:r>
          <a:endParaRPr lang="en-US">
            <a:solidFill>
              <a:schemeClr val="dk1"/>
            </a:solidFill>
          </a:endParaRPr>
        </a:p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>
              <a:solidFill>
                <a:schemeClr val="dk1"/>
              </a:solidFill>
            </a:rPr>
            <a:t>B</a:t>
          </a:r>
          <a:r>
            <a:rPr lang="en-US">
              <a:solidFill>
                <a:schemeClr val="dk1"/>
              </a:solidFill>
            </a:rPr>
            <a:t>irthday offer</a:t>
          </a:r>
          <a:endParaRPr lang="en-US">
            <a:solidFill>
              <a:schemeClr val="dk1"/>
            </a:solidFill>
          </a:endParaRPr>
        </a:p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>
              <a:solidFill>
                <a:schemeClr val="dk1"/>
              </a:solidFill>
            </a:rPr>
            <a:t>Discount on large orders</a:t>
          </a:r>
          <a:endParaRPr lang="en-US">
            <a:solidFill>
              <a:schemeClr val="dk1"/>
            </a:solidFill>
          </a:endParaRPr>
        </a:p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>
              <a:solidFill>
                <a:schemeClr val="dk1"/>
              </a:solidFill>
            </a:rPr>
            <a:t>Free delivery within 2km</a:t>
          </a:r>
          <a:endParaRPr lang="en-US">
            <a:solidFill>
              <a:schemeClr val="dk1"/>
            </a:solidFill>
          </a:endParaRPr>
        </a:p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>
            <a:solidFill>
              <a:schemeClr val="dk1"/>
            </a:solidFill>
          </a:endParaRPr>
        </a:p>
      </dsp:txBody>
      <dsp:txXfrm>
        <a:off x="5720134" y="1222760"/>
        <a:ext cx="2508831" cy="3882390"/>
      </dsp:txXfrm>
    </dsp:sp>
    <dsp:sp modelId="{D74AC17B-EC0C-4508-B5F5-EE0E4611B441}">
      <dsp:nvSpPr>
        <dsp:cNvPr id="5" name="Rectangles 4"/>
        <dsp:cNvSpPr/>
      </dsp:nvSpPr>
      <dsp:spPr bwMode="white">
        <a:xfrm>
          <a:off x="2860067" y="473960"/>
          <a:ext cx="2508831" cy="748800"/>
        </a:xfrm>
        <a:prstGeom prst="rect">
          <a:avLst/>
        </a:prstGeom>
      </dsp:spPr>
      <dsp:style>
        <a:lnRef idx="1">
          <a:schemeClr val="accent1"/>
        </a:lnRef>
        <a:fillRef idx="2">
          <a:schemeClr val="accent1"/>
        </a:fillRef>
        <a:effectRef idx="1">
          <a:scrgbClr r="0" g="0" b="0"/>
        </a:effectRef>
        <a:fontRef idx="minor">
          <a:schemeClr val="dk1"/>
        </a:fontRef>
      </dsp:style>
      <dsp:txBody>
        <a:bodyPr vert="horz" wrap="square" lIns="184912" tIns="105664" rIns="184912" bIns="105664" anchor="ctr"/>
        <a:lstStyle>
          <a:lvl1pPr algn="ctr">
            <a:defRPr sz="2600"/>
          </a:lvl1pPr>
          <a:lvl2pPr marL="228600" indent="-228600" algn="ctr">
            <a:defRPr sz="2000"/>
          </a:lvl2pPr>
          <a:lvl3pPr marL="457200" indent="-228600" algn="ctr">
            <a:defRPr sz="2000"/>
          </a:lvl3pPr>
          <a:lvl4pPr marL="685800" indent="-228600" algn="ctr">
            <a:defRPr sz="2000"/>
          </a:lvl4pPr>
          <a:lvl5pPr marL="914400" indent="-228600" algn="ctr">
            <a:defRPr sz="2000"/>
          </a:lvl5pPr>
          <a:lvl6pPr marL="1143000" indent="-228600" algn="ctr">
            <a:defRPr sz="2000"/>
          </a:lvl6pPr>
          <a:lvl7pPr marL="1371600" indent="-228600" algn="ctr">
            <a:defRPr sz="2000"/>
          </a:lvl7pPr>
          <a:lvl8pPr marL="1600200" indent="-228600" algn="ctr">
            <a:defRPr sz="2000"/>
          </a:lvl8pPr>
          <a:lvl9pPr marL="1828800" indent="-228600" algn="ctr">
            <a:defRPr sz="2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Payment Mode</a:t>
          </a:r>
          <a:endParaRPr lang="en-US"/>
        </a:p>
      </dsp:txBody>
      <dsp:txXfrm>
        <a:off x="2860067" y="473960"/>
        <a:ext cx="2508831" cy="748800"/>
      </dsp:txXfrm>
    </dsp:sp>
    <dsp:sp modelId="{611DB434-FA07-4C09-94B8-5F37341B58F9}">
      <dsp:nvSpPr>
        <dsp:cNvPr id="6" name="Rectangles 5"/>
        <dsp:cNvSpPr/>
      </dsp:nvSpPr>
      <dsp:spPr bwMode="white">
        <a:xfrm>
          <a:off x="2860067" y="1222760"/>
          <a:ext cx="2508831" cy="3882390"/>
        </a:xfrm>
        <a:prstGeom prst="rect">
          <a:avLst/>
        </a:prstGeom>
      </dsp:spPr>
      <dsp:style>
        <a:lnRef idx="1">
          <a:schemeClr val="accent1">
            <a:alpha val="90000"/>
            <a:tint val="40000"/>
          </a:schemeClr>
        </a:lnRef>
        <a:fillRef idx="1">
          <a:schemeClr val="accent1">
            <a:alpha val="90000"/>
            <a:tint val="40000"/>
          </a:schemeClr>
        </a:fillRef>
        <a:effectRef idx="0">
          <a:scrgbClr r="0" g="0" b="0"/>
        </a:effectRef>
        <a:fontRef idx="minor"/>
      </dsp:style>
      <dsp:txBody>
        <a:bodyPr vert="horz" wrap="square" lIns="138684" tIns="138684" rIns="184912" bIns="208026" anchor="t"/>
        <a:lstStyle>
          <a:lvl1pPr algn="l">
            <a:defRPr sz="2600"/>
          </a:lvl1pPr>
          <a:lvl2pPr marL="228600" indent="-228600" algn="l">
            <a:defRPr sz="2600"/>
          </a:lvl2pPr>
          <a:lvl3pPr marL="457200" indent="-228600" algn="l">
            <a:defRPr sz="2600"/>
          </a:lvl3pPr>
          <a:lvl4pPr marL="685800" indent="-228600" algn="l">
            <a:defRPr sz="2600"/>
          </a:lvl4pPr>
          <a:lvl5pPr marL="914400" indent="-228600" algn="l">
            <a:defRPr sz="2600"/>
          </a:lvl5pPr>
          <a:lvl6pPr marL="1143000" indent="-228600" algn="l">
            <a:defRPr sz="2600"/>
          </a:lvl6pPr>
          <a:lvl7pPr marL="1371600" indent="-228600" algn="l">
            <a:defRPr sz="2600"/>
          </a:lvl7pPr>
          <a:lvl8pPr marL="1600200" indent="-228600" algn="l">
            <a:defRPr sz="2600"/>
          </a:lvl8pPr>
          <a:lvl9pPr marL="1828800" indent="-228600" algn="l">
            <a:defRPr sz="2600"/>
          </a:lvl9pPr>
        </a:lstStyle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>
              <a:solidFill>
                <a:schemeClr val="dk1"/>
              </a:solidFill>
            </a:rPr>
            <a:t>C</a:t>
          </a:r>
          <a:r>
            <a:rPr lang="en-US">
              <a:solidFill>
                <a:schemeClr val="dk1"/>
              </a:solidFill>
            </a:rPr>
            <a:t>ash</a:t>
          </a:r>
          <a:endParaRPr lang="en-US">
            <a:solidFill>
              <a:schemeClr val="dk1"/>
            </a:solidFill>
          </a:endParaRPr>
        </a:p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>
              <a:solidFill>
                <a:schemeClr val="dk1"/>
              </a:solidFill>
            </a:rPr>
            <a:t>P</a:t>
          </a:r>
          <a:r>
            <a:rPr lang="en-US">
              <a:solidFill>
                <a:schemeClr val="dk1"/>
              </a:solidFill>
            </a:rPr>
            <a:t>hone pay</a:t>
          </a:r>
          <a:endParaRPr lang="en-US">
            <a:solidFill>
              <a:schemeClr val="dk1"/>
            </a:solidFill>
          </a:endParaRPr>
        </a:p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>
              <a:solidFill>
                <a:schemeClr val="dk1"/>
              </a:solidFill>
            </a:rPr>
            <a:t>G-</a:t>
          </a:r>
          <a:r>
            <a:rPr lang="en-US">
              <a:solidFill>
                <a:schemeClr val="dk1"/>
              </a:solidFill>
            </a:rPr>
            <a:t>pay</a:t>
          </a:r>
          <a:endParaRPr lang="en-US">
            <a:solidFill>
              <a:schemeClr val="dk1"/>
            </a:solidFill>
          </a:endParaRPr>
        </a:p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>
              <a:solidFill>
                <a:schemeClr val="dk1"/>
              </a:solidFill>
            </a:rPr>
            <a:t>P</a:t>
          </a:r>
          <a:r>
            <a:rPr lang="en-US">
              <a:solidFill>
                <a:schemeClr val="dk1"/>
              </a:solidFill>
            </a:rPr>
            <a:t>aytm</a:t>
          </a:r>
          <a:endParaRPr lang="en-US">
            <a:solidFill>
              <a:schemeClr val="dk1"/>
            </a:solidFill>
          </a:endParaRPr>
        </a:p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>
              <a:solidFill>
                <a:schemeClr val="dk1"/>
              </a:solidFill>
            </a:rPr>
            <a:t>D</a:t>
          </a:r>
          <a:r>
            <a:rPr lang="en-US">
              <a:solidFill>
                <a:schemeClr val="dk1"/>
              </a:solidFill>
            </a:rPr>
            <a:t>ebit /Credit card Accepted</a:t>
          </a:r>
          <a:endParaRPr lang="en-US">
            <a:solidFill>
              <a:schemeClr val="dk1"/>
            </a:solidFill>
          </a:endParaRPr>
        </a:p>
      </dsp:txBody>
      <dsp:txXfrm>
        <a:off x="2860067" y="1222760"/>
        <a:ext cx="2508831" cy="3882390"/>
      </dsp:txXfrm>
    </dsp:sp>
    <dsp:sp modelId="{EC75E273-15FB-43A3-9377-FC247F2E98B1}">
      <dsp:nvSpPr>
        <dsp:cNvPr id="7" name="Rectangles 6"/>
        <dsp:cNvSpPr/>
      </dsp:nvSpPr>
      <dsp:spPr bwMode="white">
        <a:xfrm>
          <a:off x="0" y="473960"/>
          <a:ext cx="2508831" cy="748800"/>
        </a:xfrm>
        <a:prstGeom prst="rect">
          <a:avLst/>
        </a:prstGeom>
      </dsp:spPr>
      <dsp:style>
        <a:lnRef idx="1">
          <a:schemeClr val="accent1"/>
        </a:lnRef>
        <a:fillRef idx="2">
          <a:schemeClr val="accent1"/>
        </a:fillRef>
        <a:effectRef idx="1">
          <a:scrgbClr r="0" g="0" b="0"/>
        </a:effectRef>
        <a:fontRef idx="minor">
          <a:schemeClr val="dk1"/>
        </a:fontRef>
      </dsp:style>
      <dsp:txBody>
        <a:bodyPr vert="horz" wrap="square" lIns="184912" tIns="105664" rIns="184912" bIns="105664" anchor="ctr"/>
        <a:lstStyle>
          <a:lvl1pPr algn="ctr">
            <a:defRPr sz="2600"/>
          </a:lvl1pPr>
          <a:lvl2pPr marL="228600" indent="-228600" algn="ctr">
            <a:defRPr sz="2000"/>
          </a:lvl2pPr>
          <a:lvl3pPr marL="457200" indent="-228600" algn="ctr">
            <a:defRPr sz="2000"/>
          </a:lvl3pPr>
          <a:lvl4pPr marL="685800" indent="-228600" algn="ctr">
            <a:defRPr sz="2000"/>
          </a:lvl4pPr>
          <a:lvl5pPr marL="914400" indent="-228600" algn="ctr">
            <a:defRPr sz="2000"/>
          </a:lvl5pPr>
          <a:lvl6pPr marL="1143000" indent="-228600" algn="ctr">
            <a:defRPr sz="2000"/>
          </a:lvl6pPr>
          <a:lvl7pPr marL="1371600" indent="-228600" algn="ctr">
            <a:defRPr sz="2000"/>
          </a:lvl7pPr>
          <a:lvl8pPr marL="1600200" indent="-228600" algn="ctr">
            <a:defRPr sz="2000"/>
          </a:lvl8pPr>
          <a:lvl9pPr marL="1828800" indent="-228600" algn="ctr">
            <a:defRPr sz="2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Amenities</a:t>
          </a:r>
          <a:endParaRPr lang="en-US"/>
        </a:p>
      </dsp:txBody>
      <dsp:txXfrm>
        <a:off x="0" y="473960"/>
        <a:ext cx="2508831" cy="748800"/>
      </dsp:txXfrm>
    </dsp:sp>
    <dsp:sp modelId="{C2F39C11-FBA9-4442-94AA-AF15884BD013}">
      <dsp:nvSpPr>
        <dsp:cNvPr id="8" name="Rectangles 7"/>
        <dsp:cNvSpPr/>
      </dsp:nvSpPr>
      <dsp:spPr bwMode="white">
        <a:xfrm>
          <a:off x="0" y="1222760"/>
          <a:ext cx="2508831" cy="3882390"/>
        </a:xfrm>
        <a:prstGeom prst="rect">
          <a:avLst/>
        </a:prstGeom>
      </dsp:spPr>
      <dsp:style>
        <a:lnRef idx="1">
          <a:schemeClr val="accent1">
            <a:alpha val="90000"/>
            <a:tint val="40000"/>
          </a:schemeClr>
        </a:lnRef>
        <a:fillRef idx="1">
          <a:schemeClr val="accent1">
            <a:alpha val="90000"/>
            <a:tint val="40000"/>
          </a:schemeClr>
        </a:fillRef>
        <a:effectRef idx="0">
          <a:scrgbClr r="0" g="0" b="0"/>
        </a:effectRef>
        <a:fontRef idx="minor"/>
      </dsp:style>
      <dsp:txBody>
        <a:bodyPr vert="horz" wrap="square" lIns="138684" tIns="138684" rIns="184912" bIns="208026" anchor="t"/>
        <a:lstStyle>
          <a:lvl1pPr algn="l">
            <a:defRPr sz="2600"/>
          </a:lvl1pPr>
          <a:lvl2pPr marL="228600" indent="-228600" algn="l">
            <a:defRPr sz="2600"/>
          </a:lvl2pPr>
          <a:lvl3pPr marL="457200" indent="-228600" algn="l">
            <a:defRPr sz="2600"/>
          </a:lvl3pPr>
          <a:lvl4pPr marL="685800" indent="-228600" algn="l">
            <a:defRPr sz="2600"/>
          </a:lvl4pPr>
          <a:lvl5pPr marL="914400" indent="-228600" algn="l">
            <a:defRPr sz="2600"/>
          </a:lvl5pPr>
          <a:lvl6pPr marL="1143000" indent="-228600" algn="l">
            <a:defRPr sz="2600"/>
          </a:lvl6pPr>
          <a:lvl7pPr marL="1371600" indent="-228600" algn="l">
            <a:defRPr sz="2600"/>
          </a:lvl7pPr>
          <a:lvl8pPr marL="1600200" indent="-228600" algn="l">
            <a:defRPr sz="2600"/>
          </a:lvl8pPr>
          <a:lvl9pPr marL="1828800" indent="-228600" algn="l">
            <a:defRPr sz="2600"/>
          </a:lvl9pPr>
        </a:lstStyle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altLang="en-US">
              <a:solidFill>
                <a:schemeClr val="dk1"/>
              </a:solidFill>
            </a:rPr>
            <a:t>O</a:t>
          </a:r>
          <a:r>
            <a:rPr lang="en-US">
              <a:solidFill>
                <a:schemeClr val="dk1"/>
              </a:solidFill>
            </a:rPr>
            <a:t>utdoor seating</a:t>
          </a:r>
          <a:endParaRPr lang="en-US">
            <a:solidFill>
              <a:schemeClr val="dk1"/>
            </a:solidFill>
          </a:endParaRPr>
        </a:p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>
              <a:solidFill>
                <a:schemeClr val="dk1"/>
              </a:solidFill>
            </a:rPr>
            <a:t>Home delivery</a:t>
          </a:r>
          <a:endParaRPr lang="en-US">
            <a:solidFill>
              <a:schemeClr val="dk1"/>
            </a:solidFill>
          </a:endParaRPr>
        </a:p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>
              <a:solidFill>
                <a:schemeClr val="dk1"/>
              </a:solidFill>
            </a:rPr>
            <a:t>P</a:t>
          </a:r>
          <a:r>
            <a:rPr lang="en-US">
              <a:solidFill>
                <a:schemeClr val="dk1"/>
              </a:solidFill>
            </a:rPr>
            <a:t>arking available</a:t>
          </a:r>
          <a:endParaRPr lang="en-US">
            <a:solidFill>
              <a:schemeClr val="dk1"/>
            </a:solidFill>
          </a:endParaRPr>
        </a:p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>
            <a:solidFill>
              <a:schemeClr val="dk1"/>
            </a:solidFill>
          </a:endParaRPr>
        </a:p>
      </dsp:txBody>
      <dsp:txXfrm>
        <a:off x="0" y="1222760"/>
        <a:ext cx="2508831" cy="38823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callout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olid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B0181-A981-426C-A4A9-B62092DEAED3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D31CC-F22B-40C1-AEAD-577D393A43AD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B0181-A981-426C-A4A9-B62092DEAED3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D31CC-F22B-40C1-AEAD-577D393A43AD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B0181-A981-426C-A4A9-B62092DEAED3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D31CC-F22B-40C1-AEAD-577D393A43AD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B0181-A981-426C-A4A9-B62092DEAED3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D31CC-F22B-40C1-AEAD-577D393A43AD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B0181-A981-426C-A4A9-B62092DEAED3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D31CC-F22B-40C1-AEAD-577D393A43AD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B0181-A981-426C-A4A9-B62092DEAED3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D31CC-F22B-40C1-AEAD-577D393A43AD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B0181-A981-426C-A4A9-B62092DEAED3}" type="datetimeFigureOut">
              <a:rPr lang="en-IN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D31CC-F22B-40C1-AEAD-577D393A43AD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B0181-A981-426C-A4A9-B62092DEAED3}" type="datetimeFigureOut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D31CC-F22B-40C1-AEAD-577D393A43AD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B0181-A981-426C-A4A9-B62092DEAED3}" type="datetimeFigureOut">
              <a:rPr lang="en-IN" smtClean="0"/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D31CC-F22B-40C1-AEAD-577D393A43AD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B0181-A981-426C-A4A9-B62092DEAED3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D31CC-F22B-40C1-AEAD-577D393A43AD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B0181-A981-426C-A4A9-B62092DEAED3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D31CC-F22B-40C1-AEAD-577D393A43AD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BB0181-A981-426C-A4A9-B62092DEAED3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7D31CC-F22B-40C1-AEAD-577D393A43AD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2.xml"/><Relationship Id="rId4" Type="http://schemas.openxmlformats.org/officeDocument/2006/relationships/diagramColors" Target="../diagrams/colors2.xml"/><Relationship Id="rId3" Type="http://schemas.openxmlformats.org/officeDocument/2006/relationships/diagramQuickStyle" Target="../diagrams/quickStyle2.xml"/><Relationship Id="rId2" Type="http://schemas.openxmlformats.org/officeDocument/2006/relationships/diagramLayout" Target="../diagrams/layout2.xml"/><Relationship Id="rId1" Type="http://schemas.openxmlformats.org/officeDocument/2006/relationships/diagramData" Target="../diagrams/data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chart" Target="../charts/chart1.xml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3.xml"/><Relationship Id="rId4" Type="http://schemas.openxmlformats.org/officeDocument/2006/relationships/diagramColors" Target="../diagrams/colors3.xml"/><Relationship Id="rId3" Type="http://schemas.openxmlformats.org/officeDocument/2006/relationships/diagramQuickStyle" Target="../diagrams/quickStyle3.xml"/><Relationship Id="rId2" Type="http://schemas.openxmlformats.org/officeDocument/2006/relationships/diagramLayout" Target="../diagrams/layout3.xml"/><Relationship Id="rId1" Type="http://schemas.openxmlformats.org/officeDocument/2006/relationships/diagramData" Target="../diagrams/data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>
                <a:solidFill>
                  <a:schemeClr val="tx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Business  idea for opening new </a:t>
            </a:r>
            <a:br>
              <a:rPr lang="en-IN" dirty="0" smtClean="0">
                <a:solidFill>
                  <a:schemeClr val="tx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r>
              <a:rPr lang="en-US" altLang="en-IN" dirty="0" smtClean="0">
                <a:solidFill>
                  <a:schemeClr val="tx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“</a:t>
            </a:r>
            <a:r>
              <a:rPr lang="en-IN" dirty="0" err="1" smtClean="0">
                <a:solidFill>
                  <a:schemeClr val="tx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Desi</a:t>
            </a:r>
            <a:r>
              <a:rPr lang="en-IN" dirty="0" smtClean="0">
                <a:solidFill>
                  <a:schemeClr val="tx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IN" dirty="0" err="1" smtClean="0">
                <a:solidFill>
                  <a:schemeClr val="tx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Vada</a:t>
            </a:r>
            <a:r>
              <a:rPr lang="en-IN" dirty="0" smtClean="0">
                <a:solidFill>
                  <a:schemeClr val="tx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IN" dirty="0" err="1" smtClean="0">
                <a:solidFill>
                  <a:schemeClr val="tx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Pav</a:t>
            </a:r>
            <a:r>
              <a:rPr lang="en-US" altLang="en-IN" dirty="0" err="1" smtClean="0">
                <a:solidFill>
                  <a:schemeClr val="tx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” Shop </a:t>
            </a:r>
            <a:r>
              <a:rPr lang="en-IN" dirty="0" smtClean="0">
                <a:solidFill>
                  <a:schemeClr val="tx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in </a:t>
            </a:r>
            <a:r>
              <a:rPr lang="en-IN" dirty="0" err="1" smtClean="0">
                <a:solidFill>
                  <a:schemeClr val="tx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Shivaji</a:t>
            </a:r>
            <a:r>
              <a:rPr lang="en-IN" dirty="0" smtClean="0">
                <a:solidFill>
                  <a:schemeClr val="tx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IN" dirty="0" err="1" smtClean="0">
                <a:solidFill>
                  <a:schemeClr val="tx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nagar</a:t>
            </a:r>
            <a:r>
              <a:rPr lang="en-IN" dirty="0" smtClean="0">
                <a:solidFill>
                  <a:schemeClr val="tx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-PUNE</a:t>
            </a:r>
            <a:endParaRPr lang="en-IN" dirty="0" smtClean="0">
              <a:solidFill>
                <a:schemeClr val="tx2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750" y="2781300"/>
            <a:ext cx="8229600" cy="1266190"/>
          </a:xfrm>
        </p:spPr>
        <p:txBody>
          <a:bodyPr/>
          <a:p>
            <a:pPr marL="0" indent="0" algn="ctr">
              <a:buNone/>
            </a:pPr>
            <a:r>
              <a:rPr lang="en-US" sz="7200">
                <a:solidFill>
                  <a:schemeClr val="tx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Thank you</a:t>
            </a:r>
            <a:endParaRPr lang="en-US" sz="7200">
              <a:solidFill>
                <a:schemeClr val="tx2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>
                <a:solidFill>
                  <a:schemeClr val="tx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About </a:t>
            </a:r>
            <a:r>
              <a:rPr lang="en-IN" dirty="0" err="1" smtClean="0">
                <a:solidFill>
                  <a:schemeClr val="tx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Vada</a:t>
            </a:r>
            <a:r>
              <a:rPr lang="en-IN" dirty="0" smtClean="0">
                <a:solidFill>
                  <a:schemeClr val="tx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IN" dirty="0" err="1" smtClean="0">
                <a:solidFill>
                  <a:schemeClr val="tx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Pav</a:t>
            </a:r>
            <a:endParaRPr lang="en-IN" dirty="0" err="1" smtClean="0">
              <a:solidFill>
                <a:schemeClr val="tx2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  <a:scene3d>
              <a:camera prst="orthographicFront"/>
              <a:lightRig rig="threePt" dir="t"/>
            </a:scene3d>
          </a:bodyPr>
          <a:lstStyle/>
          <a:p>
            <a:r>
              <a:rPr lang="en-IN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Vada</a:t>
            </a:r>
            <a:r>
              <a:rPr lang="en-IN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IN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Pav</a:t>
            </a:r>
            <a:r>
              <a:rPr lang="en-IN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is considered staple teatime snack in Maharashtra </a:t>
            </a:r>
            <a:endParaRPr lang="en-IN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IN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 popular vegetarian fast food dish, It consists of a </a:t>
            </a:r>
            <a:r>
              <a:rPr lang="en-IN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batata</a:t>
            </a:r>
            <a:r>
              <a:rPr lang="en-IN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IN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vada</a:t>
            </a:r>
            <a:r>
              <a:rPr lang="en-IN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sandwiched between two slices of a </a:t>
            </a:r>
            <a:r>
              <a:rPr lang="en-IN" dirty="0" err="1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pav</a:t>
            </a:r>
            <a:endParaRPr lang="en-IN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IN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 compound word </a:t>
            </a:r>
            <a:r>
              <a:rPr lang="en-IN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batata</a:t>
            </a:r>
            <a:r>
              <a:rPr lang="en-IN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IN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vada</a:t>
            </a:r>
            <a:r>
              <a:rPr lang="en-IN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refers In Marathi to a </a:t>
            </a:r>
            <a:r>
              <a:rPr lang="en-IN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vada</a:t>
            </a:r>
            <a:r>
              <a:rPr lang="en-IN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made out of </a:t>
            </a:r>
            <a:r>
              <a:rPr lang="en-IN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batata</a:t>
            </a:r>
            <a:r>
              <a:rPr lang="en-IN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the latter referring to a potato</a:t>
            </a:r>
            <a:r>
              <a:rPr lang="en-IN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endParaRPr lang="en-IN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fontAlgn="base"/>
            <a:r>
              <a:rPr lang="en-IN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It is the cheapest and most easily available snack – all railway stations and every ‘</a:t>
            </a:r>
            <a:r>
              <a:rPr lang="en-IN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galli</a:t>
            </a:r>
            <a:r>
              <a:rPr lang="en-IN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‘ or street would have at </a:t>
            </a:r>
            <a:endParaRPr lang="en-IN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>
              <a:buNone/>
            </a:pPr>
            <a:br>
              <a:rPr lang="en-IN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endParaRPr lang="en-IN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tx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THE CHALLENGE </a:t>
            </a:r>
            <a:endParaRPr lang="en-IN" dirty="0" smtClean="0">
              <a:solidFill>
                <a:schemeClr val="tx2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To </a:t>
            </a:r>
            <a:r>
              <a:rPr lang="en-IN" dirty="0"/>
              <a:t>create a stand in the Crowded market saying that this is the best option available today to meet your hunger in fast food </a:t>
            </a:r>
            <a:r>
              <a:rPr lang="en-IN" dirty="0" smtClean="0"/>
              <a:t>industry</a:t>
            </a:r>
            <a:endParaRPr lang="en-IN" dirty="0" smtClean="0"/>
          </a:p>
          <a:p>
            <a:r>
              <a:rPr lang="en-IN" dirty="0" smtClean="0"/>
              <a:t> </a:t>
            </a:r>
            <a:r>
              <a:rPr lang="en-IN" dirty="0"/>
              <a:t>Build the brand </a:t>
            </a:r>
            <a:r>
              <a:rPr lang="en-IN" dirty="0" smtClean="0"/>
              <a:t>“</a:t>
            </a:r>
            <a:r>
              <a:rPr lang="en-IN" dirty="0" err="1" smtClean="0"/>
              <a:t>Desi</a:t>
            </a:r>
            <a:r>
              <a:rPr lang="en-IN" dirty="0" smtClean="0"/>
              <a:t> </a:t>
            </a:r>
            <a:r>
              <a:rPr lang="en-IN" dirty="0" err="1" smtClean="0"/>
              <a:t>Vada</a:t>
            </a:r>
            <a:r>
              <a:rPr lang="en-IN" dirty="0" smtClean="0"/>
              <a:t> </a:t>
            </a:r>
            <a:r>
              <a:rPr lang="en-IN" dirty="0" err="1" smtClean="0"/>
              <a:t>Pav</a:t>
            </a:r>
            <a:r>
              <a:rPr lang="en-IN" dirty="0" smtClean="0"/>
              <a:t> “in the current market</a:t>
            </a:r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Competition</a:t>
            </a:r>
            <a:endParaRPr lang="en-IN" dirty="0" smtClean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aphicFrame>
        <p:nvGraphicFramePr>
          <p:cNvPr id="6" name="Diagram 5"/>
          <p:cNvGraphicFramePr/>
          <p:nvPr/>
        </p:nvGraphicFramePr>
        <p:xfrm>
          <a:off x="457200" y="1600200"/>
          <a:ext cx="8229600" cy="45262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Menu</a:t>
            </a:r>
            <a:endParaRPr lang="en-US"/>
          </a:p>
        </p:txBody>
      </p:sp>
      <p:graphicFrame>
        <p:nvGraphicFramePr>
          <p:cNvPr id="5" name="Diagram 4"/>
          <p:cNvGraphicFramePr/>
          <p:nvPr/>
        </p:nvGraphicFramePr>
        <p:xfrm>
          <a:off x="457200" y="1600200"/>
          <a:ext cx="8229600" cy="45262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Price Comparision</a:t>
            </a:r>
            <a:endParaRPr lang="en-US"/>
          </a:p>
        </p:txBody>
      </p:sp>
      <p:graphicFrame>
        <p:nvGraphicFramePr>
          <p:cNvPr id="5" name="Content Placeholder 4"/>
          <p:cNvGraphicFramePr/>
          <p:nvPr>
            <p:ph sz="half" idx="1"/>
          </p:nvPr>
        </p:nvGraphicFramePr>
        <p:xfrm>
          <a:off x="457200" y="1600200"/>
          <a:ext cx="4038600" cy="226060"/>
        </p:xfrm>
        <a:graphic>
          <a:graphicData uri="http://schemas.openxmlformats.org/drawingml/2006/table">
            <a:tbl>
              <a:tblPr/>
              <a:tblGrid>
                <a:gridCol w="4038600"/>
              </a:tblGrid>
              <a:tr h="190500">
                <a:tc>
                  <a:txBody>
                    <a:bodyPr/>
                    <a:p>
                      <a:pPr indent="0">
                        <a:buNone/>
                      </a:pPr>
                      <a:endParaRPr lang="en-US" sz="11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Content Placeholder 6"/>
          <p:cNvGraphicFramePr/>
          <p:nvPr>
            <p:ph sz="half" idx="2"/>
          </p:nvPr>
        </p:nvGraphicFramePr>
        <p:xfrm>
          <a:off x="4648200" y="1600200"/>
          <a:ext cx="4038600" cy="3717925"/>
        </p:xfrm>
        <a:graphic>
          <a:graphicData uri="http://schemas.openxmlformats.org/drawingml/2006/table">
            <a:tbl>
              <a:tblPr/>
              <a:tblGrid>
                <a:gridCol w="4038600"/>
              </a:tblGrid>
              <a:tr h="3717925">
                <a:tc>
                  <a:txBody>
                    <a:bodyPr/>
                    <a:p>
                      <a:pPr indent="0">
                        <a:buNone/>
                      </a:pPr>
                      <a:endParaRPr lang="en-US" sz="11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2" name="Chart 11"/>
          <p:cNvGraphicFramePr/>
          <p:nvPr/>
        </p:nvGraphicFramePr>
        <p:xfrm>
          <a:off x="532130" y="1414780"/>
          <a:ext cx="8153400" cy="48266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Differenitation</a:t>
            </a:r>
            <a:endParaRPr lang="en-US"/>
          </a:p>
        </p:txBody>
      </p:sp>
      <p:graphicFrame>
        <p:nvGraphicFramePr>
          <p:cNvPr id="4" name="Diagram 3"/>
          <p:cNvGraphicFramePr/>
          <p:nvPr/>
        </p:nvGraphicFramePr>
        <p:xfrm>
          <a:off x="457200" y="909320"/>
          <a:ext cx="8228965" cy="55791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threePt" dir="t"/>
            </a:scene3d>
          </a:bodyPr>
          <a:p>
            <a:r>
              <a:rPr lang="en-US">
                <a:solidFill>
                  <a:schemeClr val="tx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Positioning</a:t>
            </a:r>
            <a:endParaRPr lang="en-US">
              <a:solidFill>
                <a:schemeClr val="tx2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A good quality product with different variety</a:t>
            </a:r>
            <a:endParaRPr lang="en-US"/>
          </a:p>
          <a:p>
            <a:r>
              <a:rPr lang="en-US"/>
              <a:t>Low price with best quality compare to others</a:t>
            </a:r>
            <a:endParaRPr lang="en-US"/>
          </a:p>
          <a:p>
            <a:r>
              <a:rPr lang="en-US"/>
              <a:t>Best Services &amp; Amenities compare to others</a:t>
            </a:r>
            <a:endParaRPr lang="en-US"/>
          </a:p>
          <a:p>
            <a:r>
              <a:rPr lang="en-US"/>
              <a:t>Clean and Hygenic branded Vada Pav</a:t>
            </a:r>
            <a:endParaRPr lang="en-US"/>
          </a:p>
          <a:p>
            <a:r>
              <a:rPr lang="en-US"/>
              <a:t>Using Standard raw material and fresh food for customers</a:t>
            </a:r>
            <a:endParaRPr lang="en-US"/>
          </a:p>
          <a:p>
            <a:r>
              <a:rPr lang="en-US"/>
              <a:t>Affordable price with different type of combo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threePt" dir="t"/>
            </a:scene3d>
          </a:bodyPr>
          <a:lstStyle/>
          <a:p>
            <a:r>
              <a:rPr lang="en-IN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Conclusion</a:t>
            </a:r>
            <a:endParaRPr lang="en-IN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To become the leader in fast food restaurants.  </a:t>
            </a:r>
            <a:endParaRPr dirty="0"/>
          </a:p>
          <a:p>
            <a:r>
              <a:rPr dirty="0"/>
              <a:t>To represent the brand as a culture of social gathering for families and groups.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1154</Words>
  <Application>WPS Presentation</Application>
  <PresentationFormat>On-screen Show (4:3)</PresentationFormat>
  <Paragraphs>40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Arial</vt:lpstr>
      <vt:lpstr>SimSun</vt:lpstr>
      <vt:lpstr>Wingdings</vt:lpstr>
      <vt:lpstr>Calibri</vt:lpstr>
      <vt:lpstr>Microsoft YaHei</vt:lpstr>
      <vt:lpstr>Arial Unicode MS</vt:lpstr>
      <vt:lpstr>Calibri</vt:lpstr>
      <vt:lpstr>Office Theme</vt:lpstr>
      <vt:lpstr>Business  idea for opening new Desi Vada Pav  Restaurant in Shivaji nagar-PUNE</vt:lpstr>
      <vt:lpstr>About Vada Pav</vt:lpstr>
      <vt:lpstr>THE CHALLENGE </vt:lpstr>
      <vt:lpstr>Competition</vt:lpstr>
      <vt:lpstr>Menu</vt:lpstr>
      <vt:lpstr>Price Comparision</vt:lpstr>
      <vt:lpstr>Differenitation</vt:lpstr>
      <vt:lpstr>Positioning</vt:lpstr>
      <vt:lpstr>Conclusion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 idea for opening new Desi Vada Pav  Restaurant in Shivaji nagar-PUNE</dc:title>
  <dc:creator>ASHISH SAHU</dc:creator>
  <cp:lastModifiedBy>kushal.kumar</cp:lastModifiedBy>
  <cp:revision>9</cp:revision>
  <dcterms:created xsi:type="dcterms:W3CDTF">2023-08-24T12:19:00Z</dcterms:created>
  <dcterms:modified xsi:type="dcterms:W3CDTF">2023-09-07T12:14:49Z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84388D98CD7F4183B2DF5F0716650741_13</vt:lpwstr>
  </property>
  <property fmtid="{D5CDD505-2E9C-101B-9397-08002B2CF9AE}" pid="3" name="KSOProductBuildVer">
    <vt:lpwstr>1033-12.2.0.13201</vt:lpwstr>
  </property>
</Properties>
</file>