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Large Language Models (LLMs): Revolutionizing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are LLMs?</a:t>
            </a:r>
          </a:p>
          <a:p>
            <a:pPr/>
            <a:r>
              <a:t>How do they work?</a:t>
            </a:r>
          </a:p>
          <a:p>
            <a:pPr/>
            <a:r>
              <a:t>Applications and Implications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type of AI model that processes natural language inputs</a:t>
            </a:r>
          </a:p>
          <a:p>
            <a:pPr/>
            <a:r>
              <a:t>Trained on vast amounts of text data</a:t>
            </a:r>
          </a:p>
          <a:p>
            <a:pPr/>
            <a:r>
              <a:t>Can generate human-like responses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Encoder-Decoder structure</a:t>
            </a:r>
          </a:p>
          <a:p>
            <a:pPr/>
            <a:r>
              <a:t>Self-Attention mechanism</a:t>
            </a:r>
          </a:p>
          <a:p>
            <a:pPr/>
            <a:r>
              <a:t>Training objectives: masked language modeling, next sentence prediction, sentiment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Text generation and completion</a:t>
            </a:r>
          </a:p>
          <a:p>
            <a:pPr/>
            <a:r>
              <a:t>Language translation and summarization</a:t>
            </a:r>
          </a:p>
          <a:p>
            <a:pPr/>
            <a:r>
              <a:t>Question answering and dialogue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quality and bias issues</a:t>
            </a:r>
          </a:p>
          <a:p>
            <a:pPr/>
            <a:r>
              <a:t>Explainability and interpretability concerns</a:t>
            </a:r>
          </a:p>
          <a:p>
            <a:pPr/>
            <a:r>
              <a:t>Scalability and computational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Multimodal LLMs for image-text understanding</a:t>
            </a:r>
          </a:p>
          <a:p>
            <a:pPr/>
            <a:r>
              <a:t>Explainable AI for transparent decision-making</a:t>
            </a:r>
          </a:p>
          <a:p>
            <a:pPr/>
            <a:r>
              <a:t>Human-AI collaboration for creative problem-solving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have the potential to transform industries and revolutionize human-computer interaction</a:t>
            </a:r>
          </a:p>
          <a:p>
            <a:pPr/>
            <a:r>
              <a:t>However, their development and deployment require careful consideration of ethical and societal implications</a:t>
            </a:r>
          </a:p>
          <a:p>
            <a:pPr/>
            <a:r>
              <a:t>As we move forward, it's essential to prioritize transparency, accountability, and responsible AI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