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Sustainable Cities: Building a Better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world's population is increasingly urban, with over 60% of people living in cities. As our cities grow and evolve, it's crucial we prioritize sustainability to ensure a healthy, thriving environment for generations to 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Sustainable Cities?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Cities that balance economic, social, and environmental needs</a:t>
            </a:r>
          </a:p>
          <a:p>
            <a:pPr/>
            <a:r>
              <a:t>Efficient use of resources, minimizing waste and pollution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Sustainable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Improved air and water quality</a:t>
            </a:r>
          </a:p>
          <a:p>
            <a:pPr/>
            <a:r>
              <a:t>Enhanced public health and well-being</a:t>
            </a:r>
          </a:p>
          <a:p>
            <a:pPr/>
            <a:r>
              <a:t>Increased economic opportunities and job creation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to Sustainability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Urban sprawl and infrastructure strain</a:t>
            </a:r>
          </a:p>
          <a:p>
            <a:pPr/>
            <a:r>
              <a:t>Limited resources and budget constraints</a:t>
            </a:r>
          </a:p>
          <a:p>
            <a:pPr/>
            <a:r>
              <a:t>Climate change and natural disaster risks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Innovative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Green architecture and building design</a:t>
            </a:r>
          </a:p>
          <a:p>
            <a:pPr/>
            <a:r>
              <a:t>Renewable energy sources and smart grids</a:t>
            </a:r>
          </a:p>
          <a:p>
            <a:pPr/>
            <a:r>
              <a:t>Sustainable transportation systems and pedestrian-friendly infrastructure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By embracing sustainable city planning, we can create thriving communities that support the well-being of both people and the planet. It's time to reimagine our cities as vibrant hubs for innovation, equity, and environmental stewardship.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