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Body Slide with 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0"/>
            <a:ext cx="11582400" cy="4572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41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B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4217" y="3733800"/>
            <a:ext cx="2779776" cy="24384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3232151" y="3733800"/>
            <a:ext cx="2779776" cy="24384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6172200" y="3733800"/>
            <a:ext cx="2779776" cy="24384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9110133" y="3733800"/>
            <a:ext cx="2779776" cy="24384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B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7" y="1587500"/>
            <a:ext cx="5791200" cy="457199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3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perien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7" y="1600200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2504836" y="1600200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4702755" y="1600200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6900672" y="1600200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504836" y="3172968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4702755" y="3172968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6900672" y="3172968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2504836" y="4745736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36"/>
          </p:nvPr>
        </p:nvSpPr>
        <p:spPr>
          <a:xfrm>
            <a:off x="4702755" y="4745736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37"/>
          </p:nvPr>
        </p:nvSpPr>
        <p:spPr>
          <a:xfrm>
            <a:off x="6900672" y="4745736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306917" y="3172968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39"/>
          </p:nvPr>
        </p:nvSpPr>
        <p:spPr>
          <a:xfrm>
            <a:off x="306917" y="4745736"/>
            <a:ext cx="2048256" cy="142646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7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 and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5" y="2518833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306917" y="3270251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06917" y="4019551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306917" y="4770967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306917" y="5522384"/>
            <a:ext cx="3048000" cy="609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8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Graph Option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1"/>
            <a:ext cx="11582400" cy="91863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5" y="2518833"/>
            <a:ext cx="5644896" cy="1633728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240616" y="2518833"/>
            <a:ext cx="5644896" cy="1633728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06915" y="4505088"/>
            <a:ext cx="5644896" cy="1633728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240616" y="4505088"/>
            <a:ext cx="5644896" cy="1633728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5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Graph Option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1"/>
            <a:ext cx="11582400" cy="918633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06916" y="2518833"/>
            <a:ext cx="5644896" cy="3657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240617" y="2518833"/>
            <a:ext cx="5644896" cy="365760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porate Attribu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-2" y="1600201"/>
            <a:ext cx="8951047" cy="270662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xed Use 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-1" y="1600201"/>
            <a:ext cx="12192000" cy="2706624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9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ward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0"/>
            <a:ext cx="8534400" cy="4572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9087491" y="1600199"/>
            <a:ext cx="82905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087491" y="2530177"/>
            <a:ext cx="1816608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087492" y="3460156"/>
            <a:ext cx="2779776" cy="1743456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087492" y="5341112"/>
            <a:ext cx="1292352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10596965" y="5341112"/>
            <a:ext cx="1292352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10073875" y="1600199"/>
            <a:ext cx="82905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060261" y="1600199"/>
            <a:ext cx="82905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1060261" y="2530177"/>
            <a:ext cx="82905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0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6098119" y="1600202"/>
            <a:ext cx="6093883" cy="457199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6917" y="1600200"/>
            <a:ext cx="5718048" cy="45720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7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Logo &quot;NASCAR&quot;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2254172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6491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9034272" y="6440928"/>
            <a:ext cx="2243328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65" y="6440923"/>
            <a:ext cx="30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11372710" y="6594803"/>
            <a:ext cx="103505" cy="2117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8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4211853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169535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127216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0084901" y="1600200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2254172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6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211853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6169535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8127216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9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10084901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0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2254172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Picture Placeholder 16"/>
          <p:cNvSpPr>
            <a:spLocks noGrp="1"/>
          </p:cNvSpPr>
          <p:nvPr>
            <p:ph type="pic" sz="quarter" idx="36"/>
          </p:nvPr>
        </p:nvSpPr>
        <p:spPr>
          <a:xfrm>
            <a:off x="4211853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6"/>
          <p:cNvSpPr>
            <a:spLocks noGrp="1"/>
          </p:cNvSpPr>
          <p:nvPr>
            <p:ph type="pic" sz="quarter" idx="37"/>
          </p:nvPr>
        </p:nvSpPr>
        <p:spPr>
          <a:xfrm>
            <a:off x="6169535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Picture Placeholder 16"/>
          <p:cNvSpPr>
            <a:spLocks noGrp="1"/>
          </p:cNvSpPr>
          <p:nvPr>
            <p:ph type="pic" sz="quarter" idx="38"/>
          </p:nvPr>
        </p:nvSpPr>
        <p:spPr>
          <a:xfrm>
            <a:off x="8127216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4" name="Picture Placeholder 16"/>
          <p:cNvSpPr>
            <a:spLocks noGrp="1"/>
          </p:cNvSpPr>
          <p:nvPr>
            <p:ph type="pic" sz="quarter" idx="39"/>
          </p:nvPr>
        </p:nvSpPr>
        <p:spPr>
          <a:xfrm>
            <a:off x="10084901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5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2254172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6" name="Picture Placeholder 16"/>
          <p:cNvSpPr>
            <a:spLocks noGrp="1"/>
          </p:cNvSpPr>
          <p:nvPr>
            <p:ph type="pic" sz="quarter" idx="41"/>
          </p:nvPr>
        </p:nvSpPr>
        <p:spPr>
          <a:xfrm>
            <a:off x="4211853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7" name="Picture Placeholder 16"/>
          <p:cNvSpPr>
            <a:spLocks noGrp="1"/>
          </p:cNvSpPr>
          <p:nvPr>
            <p:ph type="pic" sz="quarter" idx="42"/>
          </p:nvPr>
        </p:nvSpPr>
        <p:spPr>
          <a:xfrm>
            <a:off x="6169535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8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8127216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9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10084901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0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2254172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1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4211853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2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6169535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3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8127216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4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10084901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5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96491" y="254951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6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296491" y="3498821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7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296491" y="4448132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8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296491" y="5397443"/>
            <a:ext cx="1804416" cy="792480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1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C Background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40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994C42-5593-4B16-9093-5DEDF3E40D33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4914C8-85F3-430D-9552-A6E7E6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28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70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06917" y="975360"/>
            <a:ext cx="8644128" cy="62484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606288" y="6505783"/>
            <a:ext cx="291709" cy="2120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918" y="6286501"/>
            <a:ext cx="2397345" cy="470025"/>
          </a:xfrm>
          <a:prstGeom prst="rect">
            <a:avLst/>
          </a:prstGeom>
        </p:spPr>
      </p:pic>
      <p:pic>
        <p:nvPicPr>
          <p:cNvPr id="11" name="Picture 10" descr="hitachi-inspire-the-next-logo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584" y="170688"/>
            <a:ext cx="1718840" cy="696427"/>
          </a:xfrm>
          <a:prstGeom prst="rect">
            <a:avLst/>
          </a:prstGeom>
        </p:spPr>
      </p:pic>
      <p:pic>
        <p:nvPicPr>
          <p:cNvPr id="12" name="Picture 11" descr="diamonds-for-cover-page-red.png"/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2513" y="1347147"/>
            <a:ext cx="5194163" cy="5194163"/>
          </a:xfrm>
          <a:prstGeom prst="rect">
            <a:avLst/>
          </a:prstGeom>
        </p:spPr>
      </p:pic>
      <p:pic>
        <p:nvPicPr>
          <p:cNvPr id="14" name="Picture 13" descr="diamonds-for-cover-page-grey.png"/>
          <p:cNvPicPr>
            <a:picLocks noChangeAspect="1"/>
          </p:cNvPicPr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835" y="1347148"/>
            <a:ext cx="5194163" cy="5194163"/>
          </a:xfrm>
          <a:prstGeom prst="rect">
            <a:avLst/>
          </a:prstGeom>
        </p:spPr>
      </p:pic>
      <p:pic>
        <p:nvPicPr>
          <p:cNvPr id="15" name="Picture 14" descr="diamonds-for-cover-page-BLACK-MIDDLE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834" y="2427347"/>
            <a:ext cx="3372841" cy="3049771"/>
          </a:xfrm>
          <a:prstGeom prst="rect">
            <a:avLst/>
          </a:prstGeom>
        </p:spPr>
      </p:pic>
      <p:sp>
        <p:nvSpPr>
          <p:cNvPr id="20" name="Text Placeholder 21"/>
          <p:cNvSpPr txBox="1">
            <a:spLocks/>
          </p:cNvSpPr>
          <p:nvPr/>
        </p:nvSpPr>
        <p:spPr>
          <a:xfrm>
            <a:off x="4882514" y="3438742"/>
            <a:ext cx="7015484" cy="88476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28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 smtClean="0"/>
              <a:t>Better.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26886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2514600"/>
            <a:ext cx="12192000" cy="3657601"/>
          </a:xfrm>
        </p:spPr>
        <p:txBody>
          <a:bodyPr anchor="ctr" anchorCtr="0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65760"/>
            <a:ext cx="8644128" cy="6096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75360"/>
            <a:ext cx="8644128" cy="609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06288" y="6505783"/>
            <a:ext cx="291709" cy="2120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918" y="6286501"/>
            <a:ext cx="2397345" cy="470025"/>
          </a:xfrm>
          <a:prstGeom prst="rect">
            <a:avLst/>
          </a:prstGeom>
        </p:spPr>
      </p:pic>
      <p:pic>
        <p:nvPicPr>
          <p:cNvPr id="13" name="Picture 12" descr="hitachi-inspire-the-next-logo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584" y="170688"/>
            <a:ext cx="1718840" cy="6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4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0" y="1600200"/>
            <a:ext cx="12192000" cy="45720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52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" y="1600202"/>
            <a:ext cx="7241116" cy="4571999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89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2518834"/>
            <a:ext cx="12192000" cy="3653367"/>
          </a:xfrm>
        </p:spPr>
        <p:txBody>
          <a:bodyPr anchor="ctr" anchorCtr="0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 descr="hitachi-consulting-logo-rendered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0577" y="301284"/>
            <a:ext cx="2397345" cy="470025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/>
        </p:nvSpPr>
        <p:spPr>
          <a:xfrm>
            <a:off x="306917" y="6440928"/>
            <a:ext cx="57912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/>
                <a:ea typeface="+mn-ea"/>
                <a:cs typeface="+mn-cs"/>
              </a:rPr>
              <a:t>© 2015 Hitachi Consulting Corporation.  All rights reserved. Proprietary and confidential.</a:t>
            </a:r>
            <a:endParaRPr lang="en-US" sz="1067" kern="1200" dirty="0">
              <a:solidFill>
                <a:schemeClr val="tx1">
                  <a:tint val="75000"/>
                </a:schemeClr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15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17" y="1600200"/>
            <a:ext cx="115824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0"/>
            <a:ext cx="4572000" cy="3048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84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200" kern="1200" baseline="0">
          <a:solidFill>
            <a:srgbClr val="DA291C"/>
          </a:solidFill>
          <a:latin typeface="Arial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SzPct val="75000"/>
        <a:buFontTx/>
        <a:buNone/>
        <a:defRPr sz="1600" kern="1200">
          <a:solidFill>
            <a:schemeClr val="tx1"/>
          </a:solidFill>
          <a:latin typeface="Arial"/>
          <a:ea typeface="+mn-ea"/>
          <a:cs typeface="+mn-cs"/>
        </a:defRPr>
      </a:lvl1pPr>
      <a:lvl2pPr marL="311143" indent="-311143" algn="l" defTabSz="609585" rtl="0" eaLnBrk="1" latinLnBrk="0" hangingPunct="1">
        <a:spcBef>
          <a:spcPct val="20000"/>
        </a:spcBef>
        <a:buClr>
          <a:srgbClr val="DA291C"/>
        </a:buClr>
        <a:buSzPct val="80000"/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Arial"/>
          <a:ea typeface="+mn-ea"/>
          <a:cs typeface="+mn-cs"/>
        </a:defRPr>
      </a:lvl2pPr>
      <a:lvl3pPr marL="615935" indent="-304792" algn="l" defTabSz="6095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+mn-cs"/>
        </a:defRPr>
      </a:lvl3pPr>
      <a:lvl4pPr marL="914377" indent="-304792" algn="l" defTabSz="609585" rtl="0" eaLnBrk="1" latinLnBrk="0" hangingPunct="1">
        <a:spcBef>
          <a:spcPct val="20000"/>
        </a:spcBef>
        <a:buClr>
          <a:srgbClr val="919D9D"/>
        </a:buClr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1212820" indent="-292093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 </a:t>
            </a:r>
            <a:r>
              <a:rPr lang="en-US" b="1" dirty="0" smtClean="0"/>
              <a:t>Kushal Arora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54" y="1630448"/>
            <a:ext cx="486349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8946524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Filters -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currency: 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Format </a:t>
            </a:r>
            <a:r>
              <a:rPr lang="en-US" dirty="0"/>
              <a:t>a number to a currency </a:t>
            </a:r>
            <a:r>
              <a:rPr lang="en-US" dirty="0" smtClean="0"/>
              <a:t>format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{{ </a:t>
            </a:r>
            <a:r>
              <a:rPr lang="en-US" dirty="0" err="1"/>
              <a:t>currency_expression</a:t>
            </a:r>
            <a:r>
              <a:rPr lang="en-US" dirty="0"/>
              <a:t> | currency : symbol : </a:t>
            </a:r>
            <a:r>
              <a:rPr lang="en-US" dirty="0" err="1"/>
              <a:t>fractionSize</a:t>
            </a:r>
            <a:r>
              <a:rPr lang="en-US" dirty="0" smtClean="0"/>
              <a:t>}}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{{price | currency:"&amp;#8377</a:t>
            </a:r>
            <a:r>
              <a:rPr lang="en-US" dirty="0" smtClean="0"/>
              <a:t>;"}}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filter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Select a subset of items from an </a:t>
            </a:r>
            <a:r>
              <a:rPr lang="en-US" dirty="0" smtClean="0"/>
              <a:t>array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{{ </a:t>
            </a:r>
            <a:r>
              <a:rPr lang="en-US" dirty="0" err="1"/>
              <a:t>filter_expression</a:t>
            </a:r>
            <a:r>
              <a:rPr lang="en-US" dirty="0"/>
              <a:t> | filter : expression : comparator</a:t>
            </a:r>
            <a:r>
              <a:rPr lang="en-US" dirty="0" smtClean="0"/>
              <a:t>}}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ng-repeat="</a:t>
            </a:r>
            <a:r>
              <a:rPr lang="en-US" dirty="0" err="1"/>
              <a:t>friendObj</a:t>
            </a:r>
            <a:r>
              <a:rPr lang="en-US" dirty="0"/>
              <a:t> in friends | </a:t>
            </a:r>
            <a:r>
              <a:rPr lang="en-US" dirty="0" err="1"/>
              <a:t>filter:search:strict</a:t>
            </a:r>
            <a:r>
              <a:rPr lang="en-US" dirty="0" smtClean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626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8946524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Filters -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lowercase: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Format a string to lower </a:t>
            </a:r>
            <a:r>
              <a:rPr lang="en-US" dirty="0" smtClean="0"/>
              <a:t>case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{{ </a:t>
            </a:r>
            <a:r>
              <a:rPr lang="en-US" dirty="0" err="1"/>
              <a:t>lowercase_expression</a:t>
            </a:r>
            <a:r>
              <a:rPr lang="en-US" dirty="0"/>
              <a:t> | lowercase</a:t>
            </a:r>
            <a:r>
              <a:rPr lang="en-US" dirty="0" smtClean="0"/>
              <a:t>}}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{{name| lowercase}}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uppercase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Format a string to </a:t>
            </a:r>
            <a:r>
              <a:rPr lang="en-US" dirty="0" smtClean="0"/>
              <a:t>upper case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{{ </a:t>
            </a:r>
            <a:r>
              <a:rPr lang="en-US" dirty="0" err="1" smtClean="0"/>
              <a:t>uppercase_expression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>uppercase}}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{{name| </a:t>
            </a:r>
            <a:r>
              <a:rPr lang="en-US" dirty="0" smtClean="0"/>
              <a:t>uppercase}}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8946524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Filters -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orderBy</a:t>
            </a:r>
            <a:r>
              <a:rPr lang="en-US" dirty="0" smtClean="0"/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Orders an array by an </a:t>
            </a:r>
            <a:r>
              <a:rPr lang="en-US" dirty="0" smtClean="0"/>
              <a:t>expression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{{ </a:t>
            </a:r>
            <a:r>
              <a:rPr lang="en-US" dirty="0" err="1"/>
              <a:t>orderBy_expression</a:t>
            </a:r>
            <a:r>
              <a:rPr lang="en-US" dirty="0"/>
              <a:t> | </a:t>
            </a:r>
            <a:r>
              <a:rPr lang="en-US" dirty="0" err="1"/>
              <a:t>orderBy</a:t>
            </a:r>
            <a:r>
              <a:rPr lang="en-US" dirty="0"/>
              <a:t> : expression : reverse</a:t>
            </a:r>
            <a:r>
              <a:rPr lang="en-US" dirty="0" smtClean="0"/>
              <a:t>}}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ng-repeat="friend in friends | </a:t>
            </a:r>
            <a:r>
              <a:rPr lang="en-US" dirty="0" err="1"/>
              <a:t>orderBy</a:t>
            </a:r>
            <a:r>
              <a:rPr lang="en-US" dirty="0"/>
              <a:t>:'-age</a:t>
            </a:r>
            <a:r>
              <a:rPr lang="en-US" dirty="0" smtClean="0"/>
              <a:t>'"&gt;</a:t>
            </a:r>
          </a:p>
        </p:txBody>
      </p:sp>
    </p:spTree>
    <p:extLst>
      <p:ext uri="{BB962C8B-B14F-4D97-AF65-F5344CB8AC3E}">
        <p14:creationId xmlns:p14="http://schemas.microsoft.com/office/powerpoint/2010/main" val="30392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Usage of the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THE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9144000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7139"/>
            <a:ext cx="9144000" cy="3789608"/>
          </a:xfrm>
        </p:spPr>
        <p:txBody>
          <a:bodyPr/>
          <a:lstStyle/>
          <a:p>
            <a:pPr algn="l"/>
            <a:r>
              <a:rPr lang="en-US" b="1" dirty="0" smtClean="0"/>
              <a:t>Day 1:</a:t>
            </a:r>
            <a:r>
              <a:rPr lang="en-US" dirty="0" smtClean="0"/>
              <a:t> Hello Angular &amp; Prepare SPA using Angular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Day 2:</a:t>
            </a:r>
            <a:r>
              <a:rPr lang="en-US" dirty="0" smtClean="0">
                <a:solidFill>
                  <a:srgbClr val="FF0000"/>
                </a:solidFill>
              </a:rPr>
              <a:t> Filters &amp; CRUD Operations using Angular</a:t>
            </a:r>
          </a:p>
          <a:p>
            <a:pPr algn="l"/>
            <a:r>
              <a:rPr lang="en-US" b="1" dirty="0" smtClean="0"/>
              <a:t>Day 3:</a:t>
            </a:r>
            <a:r>
              <a:rPr lang="en-US" dirty="0" smtClean="0"/>
              <a:t> Routing</a:t>
            </a:r>
          </a:p>
          <a:p>
            <a:pPr algn="l"/>
            <a:r>
              <a:rPr lang="en-US" b="1" dirty="0" smtClean="0"/>
              <a:t>Day 4:</a:t>
            </a:r>
            <a:r>
              <a:rPr lang="en-US" dirty="0" smtClean="0"/>
              <a:t> Services/Factory &amp; Custom Directives</a:t>
            </a:r>
          </a:p>
          <a:p>
            <a:pPr algn="l"/>
            <a:r>
              <a:rPr lang="en-US" b="1" dirty="0" smtClean="0"/>
              <a:t>Day 5:</a:t>
            </a:r>
            <a:r>
              <a:rPr lang="en-US" dirty="0" smtClean="0"/>
              <a:t> Sample App n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Filters &amp; CRUD Operations using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9144000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pPr algn="l"/>
            <a:r>
              <a:rPr lang="en-US" sz="3000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: Create – Add Elements to the List</a:t>
            </a:r>
          </a:p>
          <a:p>
            <a:pPr algn="l"/>
            <a:r>
              <a:rPr lang="en-US" sz="3000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: Read – Get Elements from the List</a:t>
            </a:r>
          </a:p>
          <a:p>
            <a:pPr algn="l"/>
            <a:r>
              <a:rPr lang="en-US" sz="3000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: Update – Update Elements in the List</a:t>
            </a:r>
          </a:p>
          <a:p>
            <a:pPr algn="l"/>
            <a:r>
              <a:rPr lang="en-US" sz="3000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: Delete – Delete Elements from the List</a:t>
            </a:r>
          </a:p>
        </p:txBody>
      </p:sp>
    </p:spTree>
    <p:extLst>
      <p:ext uri="{BB962C8B-B14F-4D97-AF65-F5344CB8AC3E}">
        <p14:creationId xmlns:p14="http://schemas.microsoft.com/office/powerpoint/2010/main" val="33607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8946524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r>
              <a:rPr lang="en-US" sz="4000" dirty="0"/>
              <a:t>“</a:t>
            </a:r>
            <a:r>
              <a:rPr lang="en-US" dirty="0"/>
              <a:t>The $http service is a core Angular service that facilitates communication with the remote HTTP servers via the browser's </a:t>
            </a:r>
            <a:r>
              <a:rPr lang="en-US" dirty="0" err="1"/>
              <a:t>XMLHttpRequest</a:t>
            </a:r>
            <a:r>
              <a:rPr lang="en-US" dirty="0"/>
              <a:t> object or via </a:t>
            </a:r>
            <a:r>
              <a:rPr lang="en-US" dirty="0" smtClean="0"/>
              <a:t>JSONP</a:t>
            </a:r>
            <a:r>
              <a:rPr lang="en-US" sz="4000" dirty="0" smtClean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8946524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pPr algn="l"/>
            <a:r>
              <a:rPr lang="en-US" dirty="0" smtClean="0"/>
              <a:t>Some Key Request Parameters</a:t>
            </a:r>
          </a:p>
          <a:p>
            <a:pPr algn="l"/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[</a:t>
            </a:r>
            <a:r>
              <a:rPr lang="en-US" dirty="0" err="1" smtClean="0"/>
              <a:t>config</a:t>
            </a:r>
            <a:r>
              <a:rPr lang="en-US" dirty="0" smtClean="0"/>
              <a:t>])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http.post</a:t>
            </a:r>
            <a:r>
              <a:rPr lang="en-US" dirty="0" smtClean="0"/>
              <a:t>(</a:t>
            </a:r>
            <a:r>
              <a:rPr lang="en-US" dirty="0" err="1" smtClean="0"/>
              <a:t>url,data</a:t>
            </a:r>
            <a:r>
              <a:rPr lang="en-US" dirty="0" smtClean="0"/>
              <a:t>, </a:t>
            </a:r>
            <a:r>
              <a:rPr lang="en-US" dirty="0"/>
              <a:t>[</a:t>
            </a:r>
            <a:r>
              <a:rPr lang="en-US" dirty="0" err="1"/>
              <a:t>config</a:t>
            </a:r>
            <a:r>
              <a:rPr lang="en-US" dirty="0"/>
              <a:t>])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http.put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/>
              <a:t>, data, [</a:t>
            </a:r>
            <a:r>
              <a:rPr lang="en-US" dirty="0" err="1"/>
              <a:t>config</a:t>
            </a:r>
            <a:r>
              <a:rPr lang="en-US" dirty="0" smtClean="0"/>
              <a:t>])</a:t>
            </a:r>
            <a:endParaRPr lang="en-US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 smtClean="0"/>
              <a:t>http.delete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/>
              <a:t>[</a:t>
            </a:r>
            <a:r>
              <a:rPr lang="en-US" dirty="0" err="1"/>
              <a:t>config</a:t>
            </a:r>
            <a:r>
              <a:rPr lang="en-US" dirty="0"/>
              <a:t>])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8946524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r>
              <a:rPr lang="en-US" sz="4000" dirty="0" smtClean="0"/>
              <a:t>“</a:t>
            </a:r>
            <a:r>
              <a:rPr lang="en-US" dirty="0" smtClean="0"/>
              <a:t>Dependency Injection </a:t>
            </a:r>
            <a:r>
              <a:rPr lang="en-US" dirty="0"/>
              <a:t>is a software design pattern that deals with how components get hold of their </a:t>
            </a:r>
            <a:r>
              <a:rPr lang="en-US" dirty="0" smtClean="0"/>
              <a:t>dependencies</a:t>
            </a:r>
            <a:r>
              <a:rPr lang="en-US" sz="4000" dirty="0" smtClean="0"/>
              <a:t>”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The Angular injector subsystem is in charge of creating components, resolving their dependencies, and providing them to other components as requested.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8946524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r>
              <a:rPr lang="en-US" sz="4000" dirty="0" smtClean="0"/>
              <a:t>“</a:t>
            </a:r>
            <a:r>
              <a:rPr lang="en-US" dirty="0"/>
              <a:t>A filter formats the value of an expression for display to the </a:t>
            </a:r>
            <a:r>
              <a:rPr lang="en-US" dirty="0" smtClean="0"/>
              <a:t>user</a:t>
            </a:r>
            <a:r>
              <a:rPr lang="en-US" sz="4000" dirty="0" smtClean="0"/>
              <a:t>”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They </a:t>
            </a:r>
            <a:r>
              <a:rPr lang="en-US" dirty="0"/>
              <a:t>can be used in view templates, controllers or services and it is easy to define your own filter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2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3873"/>
            <a:ext cx="8946524" cy="899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Filters -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37139"/>
            <a:ext cx="9873803" cy="3789608"/>
          </a:xfrm>
        </p:spPr>
        <p:txBody>
          <a:bodyPr/>
          <a:lstStyle/>
          <a:p>
            <a:pPr algn="l"/>
            <a:r>
              <a:rPr lang="en-US" dirty="0" smtClean="0"/>
              <a:t>Basic Template: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{{ expression | filter }}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Multiple Filters:</a:t>
            </a:r>
          </a:p>
          <a:p>
            <a:pPr algn="l"/>
            <a:r>
              <a:rPr lang="en-US" dirty="0"/>
              <a:t>		{{ expression | filter1 | filter2 | ... </a:t>
            </a:r>
            <a:r>
              <a:rPr lang="en-US" dirty="0" smtClean="0"/>
              <a:t>}}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Filters with Arguments:</a:t>
            </a:r>
          </a:p>
          <a:p>
            <a:pPr algn="l"/>
            <a:r>
              <a:rPr lang="en-US" dirty="0"/>
              <a:t>		{{ expression | filter:argument1:argument2:... }}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9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C Widescreen Presentation Template">
  <a:themeElements>
    <a:clrScheme name="Hitachi Color Palette">
      <a:dk1>
        <a:srgbClr val="000000"/>
      </a:dk1>
      <a:lt1>
        <a:srgbClr val="FFFFFF"/>
      </a:lt1>
      <a:dk2>
        <a:srgbClr val="919D9D"/>
      </a:dk2>
      <a:lt2>
        <a:srgbClr val="DA291C"/>
      </a:lt2>
      <a:accent1>
        <a:srgbClr val="F37021"/>
      </a:accent1>
      <a:accent2>
        <a:srgbClr val="E97F77"/>
      </a:accent2>
      <a:accent3>
        <a:srgbClr val="666666"/>
      </a:accent3>
      <a:accent4>
        <a:srgbClr val="BDC4C4"/>
      </a:accent4>
      <a:accent5>
        <a:srgbClr val="F8A97A"/>
      </a:accent5>
      <a:accent6>
        <a:srgbClr val="D3D8D8"/>
      </a:accent6>
      <a:hlink>
        <a:srgbClr val="7C99C6"/>
      </a:hlink>
      <a:folHlink>
        <a:srgbClr val="1B355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HCC Widescreen Presentation Template</Template>
  <TotalTime>62</TotalTime>
  <Words>365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HCC Widescreen Presentation Template</vt:lpstr>
      <vt:lpstr>PowerPoint Presentation</vt:lpstr>
      <vt:lpstr>Agenda</vt:lpstr>
      <vt:lpstr>DAY 2</vt:lpstr>
      <vt:lpstr>CRUD Operations</vt:lpstr>
      <vt:lpstr>$http</vt:lpstr>
      <vt:lpstr>$http</vt:lpstr>
      <vt:lpstr>Dependency Injection</vt:lpstr>
      <vt:lpstr>Filters</vt:lpstr>
      <vt:lpstr>Filters - Usage</vt:lpstr>
      <vt:lpstr>Filters - Types</vt:lpstr>
      <vt:lpstr>Filters - Types</vt:lpstr>
      <vt:lpstr>Filters - Types</vt:lpstr>
      <vt:lpstr>DEMO Time</vt:lpstr>
      <vt:lpstr>Thank You!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</dc:creator>
  <cp:lastModifiedBy>Kushal</cp:lastModifiedBy>
  <cp:revision>7</cp:revision>
  <dcterms:created xsi:type="dcterms:W3CDTF">2015-05-17T14:12:57Z</dcterms:created>
  <dcterms:modified xsi:type="dcterms:W3CDTF">2015-05-17T15:15:14Z</dcterms:modified>
</cp:coreProperties>
</file>