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0EECAC-3AA2-46C1-93DB-7C92609EFC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2A273A-2853-4AB8-9F53-89EBFE0401D7}">
      <dgm:prSet/>
      <dgm:spPr/>
      <dgm:t>
        <a:bodyPr/>
        <a:lstStyle/>
        <a:p>
          <a:r>
            <a:rPr lang="en-IN"/>
            <a:t>Pulmonary air embolism : air travels to the lungs’ blocking blood flow.</a:t>
          </a:r>
          <a:endParaRPr lang="en-US"/>
        </a:p>
      </dgm:t>
    </dgm:pt>
    <dgm:pt modelId="{48A2F9FA-C1BF-4646-AC14-78ABF6A423EC}" type="parTrans" cxnId="{D32D50F4-22BE-4F2A-922E-DAB522F30A73}">
      <dgm:prSet/>
      <dgm:spPr/>
      <dgm:t>
        <a:bodyPr/>
        <a:lstStyle/>
        <a:p>
          <a:endParaRPr lang="en-US"/>
        </a:p>
      </dgm:t>
    </dgm:pt>
    <dgm:pt modelId="{8F66152C-26CF-4C80-83DF-26D64D316203}" type="sibTrans" cxnId="{D32D50F4-22BE-4F2A-922E-DAB522F30A73}">
      <dgm:prSet/>
      <dgm:spPr/>
      <dgm:t>
        <a:bodyPr/>
        <a:lstStyle/>
        <a:p>
          <a:endParaRPr lang="en-US"/>
        </a:p>
      </dgm:t>
    </dgm:pt>
    <dgm:pt modelId="{6B2B36D5-2699-47C0-9D7B-B3F4425B084B}">
      <dgm:prSet/>
      <dgm:spPr/>
      <dgm:t>
        <a:bodyPr/>
        <a:lstStyle/>
        <a:p>
          <a:r>
            <a:rPr lang="en-IN"/>
            <a:t>Symptoms : shortness of breath, chest pain, low oxygen, rapid heart rate.</a:t>
          </a:r>
          <a:endParaRPr lang="en-US"/>
        </a:p>
      </dgm:t>
    </dgm:pt>
    <dgm:pt modelId="{A3A5BCB5-92BF-41EA-9653-B509FD73A9B4}" type="parTrans" cxnId="{2C7ECEA6-03AC-49F2-99CD-B85B72DB59BC}">
      <dgm:prSet/>
      <dgm:spPr/>
      <dgm:t>
        <a:bodyPr/>
        <a:lstStyle/>
        <a:p>
          <a:endParaRPr lang="en-US"/>
        </a:p>
      </dgm:t>
    </dgm:pt>
    <dgm:pt modelId="{B703E130-9497-47F0-911C-FDA2BA702B11}" type="sibTrans" cxnId="{2C7ECEA6-03AC-49F2-99CD-B85B72DB59BC}">
      <dgm:prSet/>
      <dgm:spPr/>
      <dgm:t>
        <a:bodyPr/>
        <a:lstStyle/>
        <a:p>
          <a:endParaRPr lang="en-US"/>
        </a:p>
      </dgm:t>
    </dgm:pt>
    <dgm:pt modelId="{82F1234A-2D8A-4022-A558-F1A814EC5360}">
      <dgm:prSet/>
      <dgm:spPr/>
      <dgm:t>
        <a:bodyPr/>
        <a:lstStyle/>
        <a:p>
          <a:r>
            <a:rPr lang="en-IN"/>
            <a:t>Cardiac air embolism : if enough air reaches the right side of the heart, it can prevent the heart from pumping effectively.</a:t>
          </a:r>
          <a:endParaRPr lang="en-US"/>
        </a:p>
      </dgm:t>
    </dgm:pt>
    <dgm:pt modelId="{6B9C948D-F0FB-4B49-AD69-5033D025739B}" type="parTrans" cxnId="{657788C4-D8D9-448B-AAC6-EFC9A2144973}">
      <dgm:prSet/>
      <dgm:spPr/>
      <dgm:t>
        <a:bodyPr/>
        <a:lstStyle/>
        <a:p>
          <a:endParaRPr lang="en-US"/>
        </a:p>
      </dgm:t>
    </dgm:pt>
    <dgm:pt modelId="{46309961-4F2E-4614-B64A-F0D476245BF5}" type="sibTrans" cxnId="{657788C4-D8D9-448B-AAC6-EFC9A2144973}">
      <dgm:prSet/>
      <dgm:spPr/>
      <dgm:t>
        <a:bodyPr/>
        <a:lstStyle/>
        <a:p>
          <a:endParaRPr lang="en-US"/>
        </a:p>
      </dgm:t>
    </dgm:pt>
    <dgm:pt modelId="{B940715E-DE49-43A6-B79D-B6AA66195A75}">
      <dgm:prSet/>
      <dgm:spPr/>
      <dgm:t>
        <a:bodyPr/>
        <a:lstStyle/>
        <a:p>
          <a:r>
            <a:rPr lang="en-IN"/>
            <a:t>Symptoms : sudden drop in blood pressure, irregular heartbeat, collapse.</a:t>
          </a:r>
          <a:endParaRPr lang="en-US"/>
        </a:p>
      </dgm:t>
    </dgm:pt>
    <dgm:pt modelId="{27BAFDFF-6A1F-4E83-BC1B-9707B6490625}" type="parTrans" cxnId="{3ADEC385-1A2E-49BE-88DD-7AFCD08B7E41}">
      <dgm:prSet/>
      <dgm:spPr/>
      <dgm:t>
        <a:bodyPr/>
        <a:lstStyle/>
        <a:p>
          <a:endParaRPr lang="en-US"/>
        </a:p>
      </dgm:t>
    </dgm:pt>
    <dgm:pt modelId="{44A54DBD-F0E2-42D7-B838-4EEA449FDA0C}" type="sibTrans" cxnId="{3ADEC385-1A2E-49BE-88DD-7AFCD08B7E41}">
      <dgm:prSet/>
      <dgm:spPr/>
      <dgm:t>
        <a:bodyPr/>
        <a:lstStyle/>
        <a:p>
          <a:endParaRPr lang="en-US"/>
        </a:p>
      </dgm:t>
    </dgm:pt>
    <dgm:pt modelId="{37E82891-5F23-4043-BBF5-46402F53DDF4}" type="pres">
      <dgm:prSet presAssocID="{510EECAC-3AA2-46C1-93DB-7C92609EFC6E}" presName="root" presStyleCnt="0">
        <dgm:presLayoutVars>
          <dgm:dir/>
          <dgm:resizeHandles val="exact"/>
        </dgm:presLayoutVars>
      </dgm:prSet>
      <dgm:spPr/>
    </dgm:pt>
    <dgm:pt modelId="{F6F51EB7-9207-469F-9A48-3CFCB22F3274}" type="pres">
      <dgm:prSet presAssocID="{C22A273A-2853-4AB8-9F53-89EBFE0401D7}" presName="compNode" presStyleCnt="0"/>
      <dgm:spPr/>
    </dgm:pt>
    <dgm:pt modelId="{569D8BB6-9370-46A2-8AE5-C9B7ED3FAE4E}" type="pres">
      <dgm:prSet presAssocID="{C22A273A-2853-4AB8-9F53-89EBFE0401D7}" presName="bgRect" presStyleLbl="bgShp" presStyleIdx="0" presStyleCnt="4"/>
      <dgm:spPr/>
    </dgm:pt>
    <dgm:pt modelId="{1EFB15B0-320B-4096-AFE1-0378D413D52C}" type="pres">
      <dgm:prSet presAssocID="{C22A273A-2853-4AB8-9F53-89EBFE0401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134B2B04-72F7-4FF1-9132-961711834928}" type="pres">
      <dgm:prSet presAssocID="{C22A273A-2853-4AB8-9F53-89EBFE0401D7}" presName="spaceRect" presStyleCnt="0"/>
      <dgm:spPr/>
    </dgm:pt>
    <dgm:pt modelId="{020CE6C6-111E-48AA-94D1-AF3362D663AD}" type="pres">
      <dgm:prSet presAssocID="{C22A273A-2853-4AB8-9F53-89EBFE0401D7}" presName="parTx" presStyleLbl="revTx" presStyleIdx="0" presStyleCnt="4">
        <dgm:presLayoutVars>
          <dgm:chMax val="0"/>
          <dgm:chPref val="0"/>
        </dgm:presLayoutVars>
      </dgm:prSet>
      <dgm:spPr/>
    </dgm:pt>
    <dgm:pt modelId="{5F815D18-136C-47F6-829E-600533FA91A7}" type="pres">
      <dgm:prSet presAssocID="{8F66152C-26CF-4C80-83DF-26D64D316203}" presName="sibTrans" presStyleCnt="0"/>
      <dgm:spPr/>
    </dgm:pt>
    <dgm:pt modelId="{46A53DF1-E392-46B7-A3E1-C06E58950663}" type="pres">
      <dgm:prSet presAssocID="{6B2B36D5-2699-47C0-9D7B-B3F4425B084B}" presName="compNode" presStyleCnt="0"/>
      <dgm:spPr/>
    </dgm:pt>
    <dgm:pt modelId="{06AACB73-335A-40A6-9021-D00B17C649F1}" type="pres">
      <dgm:prSet presAssocID="{6B2B36D5-2699-47C0-9D7B-B3F4425B084B}" presName="bgRect" presStyleLbl="bgShp" presStyleIdx="1" presStyleCnt="4"/>
      <dgm:spPr/>
    </dgm:pt>
    <dgm:pt modelId="{79AAD0B9-56AA-4754-B9E5-452D7D7F0998}" type="pres">
      <dgm:prSet presAssocID="{6B2B36D5-2699-47C0-9D7B-B3F4425B08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A8F476C7-5FF2-478E-9963-D3A26FC69968}" type="pres">
      <dgm:prSet presAssocID="{6B2B36D5-2699-47C0-9D7B-B3F4425B084B}" presName="spaceRect" presStyleCnt="0"/>
      <dgm:spPr/>
    </dgm:pt>
    <dgm:pt modelId="{9A586AD2-07FD-4086-AEC3-6C442DAE17E6}" type="pres">
      <dgm:prSet presAssocID="{6B2B36D5-2699-47C0-9D7B-B3F4425B084B}" presName="parTx" presStyleLbl="revTx" presStyleIdx="1" presStyleCnt="4">
        <dgm:presLayoutVars>
          <dgm:chMax val="0"/>
          <dgm:chPref val="0"/>
        </dgm:presLayoutVars>
      </dgm:prSet>
      <dgm:spPr/>
    </dgm:pt>
    <dgm:pt modelId="{38713DED-78B5-4763-BF9D-182B6C30627A}" type="pres">
      <dgm:prSet presAssocID="{B703E130-9497-47F0-911C-FDA2BA702B11}" presName="sibTrans" presStyleCnt="0"/>
      <dgm:spPr/>
    </dgm:pt>
    <dgm:pt modelId="{6E4659EE-58B1-4FED-815B-E45015EA8A14}" type="pres">
      <dgm:prSet presAssocID="{82F1234A-2D8A-4022-A558-F1A814EC5360}" presName="compNode" presStyleCnt="0"/>
      <dgm:spPr/>
    </dgm:pt>
    <dgm:pt modelId="{3255CBCF-9689-41EA-8E0C-88E14A128A36}" type="pres">
      <dgm:prSet presAssocID="{82F1234A-2D8A-4022-A558-F1A814EC5360}" presName="bgRect" presStyleLbl="bgShp" presStyleIdx="2" presStyleCnt="4"/>
      <dgm:spPr/>
    </dgm:pt>
    <dgm:pt modelId="{A63314C4-BE5D-494B-81E8-D0191EC2265C}" type="pres">
      <dgm:prSet presAssocID="{82F1234A-2D8A-4022-A558-F1A814EC53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B02503C4-EC56-4673-BE71-D18CF43A51DD}" type="pres">
      <dgm:prSet presAssocID="{82F1234A-2D8A-4022-A558-F1A814EC5360}" presName="spaceRect" presStyleCnt="0"/>
      <dgm:spPr/>
    </dgm:pt>
    <dgm:pt modelId="{DC891EE6-134D-48F5-926A-CF4CA0DEB98B}" type="pres">
      <dgm:prSet presAssocID="{82F1234A-2D8A-4022-A558-F1A814EC5360}" presName="parTx" presStyleLbl="revTx" presStyleIdx="2" presStyleCnt="4">
        <dgm:presLayoutVars>
          <dgm:chMax val="0"/>
          <dgm:chPref val="0"/>
        </dgm:presLayoutVars>
      </dgm:prSet>
      <dgm:spPr/>
    </dgm:pt>
    <dgm:pt modelId="{84DA997C-B4E4-4EF8-8209-72FBEED115B3}" type="pres">
      <dgm:prSet presAssocID="{46309961-4F2E-4614-B64A-F0D476245BF5}" presName="sibTrans" presStyleCnt="0"/>
      <dgm:spPr/>
    </dgm:pt>
    <dgm:pt modelId="{B202357C-EF90-40BC-8384-D42D3EE9ACDE}" type="pres">
      <dgm:prSet presAssocID="{B940715E-DE49-43A6-B79D-B6AA66195A75}" presName="compNode" presStyleCnt="0"/>
      <dgm:spPr/>
    </dgm:pt>
    <dgm:pt modelId="{151E6A21-1935-4AB9-827F-387F68F980F9}" type="pres">
      <dgm:prSet presAssocID="{B940715E-DE49-43A6-B79D-B6AA66195A75}" presName="bgRect" presStyleLbl="bgShp" presStyleIdx="3" presStyleCnt="4"/>
      <dgm:spPr/>
    </dgm:pt>
    <dgm:pt modelId="{AE10F256-9D90-43D5-AE5E-5E0A525BAD9D}" type="pres">
      <dgm:prSet presAssocID="{B940715E-DE49-43A6-B79D-B6AA66195A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ull"/>
        </a:ext>
      </dgm:extLst>
    </dgm:pt>
    <dgm:pt modelId="{7D5B3E60-706D-4252-9F7B-05D2B20182E8}" type="pres">
      <dgm:prSet presAssocID="{B940715E-DE49-43A6-B79D-B6AA66195A75}" presName="spaceRect" presStyleCnt="0"/>
      <dgm:spPr/>
    </dgm:pt>
    <dgm:pt modelId="{5DD39A88-A887-4EFC-8D43-48D6252FABFF}" type="pres">
      <dgm:prSet presAssocID="{B940715E-DE49-43A6-B79D-B6AA66195A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1E1229-2FCF-4CF7-84B9-773969A60546}" type="presOf" srcId="{510EECAC-3AA2-46C1-93DB-7C92609EFC6E}" destId="{37E82891-5F23-4043-BBF5-46402F53DDF4}" srcOrd="0" destOrd="0" presId="urn:microsoft.com/office/officeart/2018/2/layout/IconVerticalSolidList"/>
    <dgm:cxn modelId="{D62CD436-9B31-4D7E-90CB-05F0A2926EDB}" type="presOf" srcId="{6B2B36D5-2699-47C0-9D7B-B3F4425B084B}" destId="{9A586AD2-07FD-4086-AEC3-6C442DAE17E6}" srcOrd="0" destOrd="0" presId="urn:microsoft.com/office/officeart/2018/2/layout/IconVerticalSolidList"/>
    <dgm:cxn modelId="{3C72DF7E-DBEF-4ED6-9DC6-D73D3178112E}" type="presOf" srcId="{82F1234A-2D8A-4022-A558-F1A814EC5360}" destId="{DC891EE6-134D-48F5-926A-CF4CA0DEB98B}" srcOrd="0" destOrd="0" presId="urn:microsoft.com/office/officeart/2018/2/layout/IconVerticalSolidList"/>
    <dgm:cxn modelId="{3ADEC385-1A2E-49BE-88DD-7AFCD08B7E41}" srcId="{510EECAC-3AA2-46C1-93DB-7C92609EFC6E}" destId="{B940715E-DE49-43A6-B79D-B6AA66195A75}" srcOrd="3" destOrd="0" parTransId="{27BAFDFF-6A1F-4E83-BC1B-9707B6490625}" sibTransId="{44A54DBD-F0E2-42D7-B838-4EEA449FDA0C}"/>
    <dgm:cxn modelId="{2C7ECEA6-03AC-49F2-99CD-B85B72DB59BC}" srcId="{510EECAC-3AA2-46C1-93DB-7C92609EFC6E}" destId="{6B2B36D5-2699-47C0-9D7B-B3F4425B084B}" srcOrd="1" destOrd="0" parTransId="{A3A5BCB5-92BF-41EA-9653-B509FD73A9B4}" sibTransId="{B703E130-9497-47F0-911C-FDA2BA702B11}"/>
    <dgm:cxn modelId="{657788C4-D8D9-448B-AAC6-EFC9A2144973}" srcId="{510EECAC-3AA2-46C1-93DB-7C92609EFC6E}" destId="{82F1234A-2D8A-4022-A558-F1A814EC5360}" srcOrd="2" destOrd="0" parTransId="{6B9C948D-F0FB-4B49-AD69-5033D025739B}" sibTransId="{46309961-4F2E-4614-B64A-F0D476245BF5}"/>
    <dgm:cxn modelId="{26C306E0-F7A9-4CC0-8CE8-7AE9FCDC3A21}" type="presOf" srcId="{C22A273A-2853-4AB8-9F53-89EBFE0401D7}" destId="{020CE6C6-111E-48AA-94D1-AF3362D663AD}" srcOrd="0" destOrd="0" presId="urn:microsoft.com/office/officeart/2018/2/layout/IconVerticalSolidList"/>
    <dgm:cxn modelId="{F7B745F1-0F6D-416E-BC85-199FE2FD7E93}" type="presOf" srcId="{B940715E-DE49-43A6-B79D-B6AA66195A75}" destId="{5DD39A88-A887-4EFC-8D43-48D6252FABFF}" srcOrd="0" destOrd="0" presId="urn:microsoft.com/office/officeart/2018/2/layout/IconVerticalSolidList"/>
    <dgm:cxn modelId="{D32D50F4-22BE-4F2A-922E-DAB522F30A73}" srcId="{510EECAC-3AA2-46C1-93DB-7C92609EFC6E}" destId="{C22A273A-2853-4AB8-9F53-89EBFE0401D7}" srcOrd="0" destOrd="0" parTransId="{48A2F9FA-C1BF-4646-AC14-78ABF6A423EC}" sibTransId="{8F66152C-26CF-4C80-83DF-26D64D316203}"/>
    <dgm:cxn modelId="{91D2E0ED-0246-43FC-8FCE-2D6AD44A1640}" type="presParOf" srcId="{37E82891-5F23-4043-BBF5-46402F53DDF4}" destId="{F6F51EB7-9207-469F-9A48-3CFCB22F3274}" srcOrd="0" destOrd="0" presId="urn:microsoft.com/office/officeart/2018/2/layout/IconVerticalSolidList"/>
    <dgm:cxn modelId="{D691C985-C2DD-4BA8-879B-D9C9351FB0B9}" type="presParOf" srcId="{F6F51EB7-9207-469F-9A48-3CFCB22F3274}" destId="{569D8BB6-9370-46A2-8AE5-C9B7ED3FAE4E}" srcOrd="0" destOrd="0" presId="urn:microsoft.com/office/officeart/2018/2/layout/IconVerticalSolidList"/>
    <dgm:cxn modelId="{1F374390-59E8-4823-B8B7-520BE44E6B9A}" type="presParOf" srcId="{F6F51EB7-9207-469F-9A48-3CFCB22F3274}" destId="{1EFB15B0-320B-4096-AFE1-0378D413D52C}" srcOrd="1" destOrd="0" presId="urn:microsoft.com/office/officeart/2018/2/layout/IconVerticalSolidList"/>
    <dgm:cxn modelId="{C4DDE0D8-029B-4C50-B91F-D5A799D7684D}" type="presParOf" srcId="{F6F51EB7-9207-469F-9A48-3CFCB22F3274}" destId="{134B2B04-72F7-4FF1-9132-961711834928}" srcOrd="2" destOrd="0" presId="urn:microsoft.com/office/officeart/2018/2/layout/IconVerticalSolidList"/>
    <dgm:cxn modelId="{A3F3C53D-EB9F-478F-ADBF-B495A3E25647}" type="presParOf" srcId="{F6F51EB7-9207-469F-9A48-3CFCB22F3274}" destId="{020CE6C6-111E-48AA-94D1-AF3362D663AD}" srcOrd="3" destOrd="0" presId="urn:microsoft.com/office/officeart/2018/2/layout/IconVerticalSolidList"/>
    <dgm:cxn modelId="{F6316B33-5508-42B2-889D-80E33A24B7B9}" type="presParOf" srcId="{37E82891-5F23-4043-BBF5-46402F53DDF4}" destId="{5F815D18-136C-47F6-829E-600533FA91A7}" srcOrd="1" destOrd="0" presId="urn:microsoft.com/office/officeart/2018/2/layout/IconVerticalSolidList"/>
    <dgm:cxn modelId="{7D9B6FB8-0139-49A5-A7E1-AECD36A09A09}" type="presParOf" srcId="{37E82891-5F23-4043-BBF5-46402F53DDF4}" destId="{46A53DF1-E392-46B7-A3E1-C06E58950663}" srcOrd="2" destOrd="0" presId="urn:microsoft.com/office/officeart/2018/2/layout/IconVerticalSolidList"/>
    <dgm:cxn modelId="{875BB94A-24DE-4580-B853-EA6518CABAFF}" type="presParOf" srcId="{46A53DF1-E392-46B7-A3E1-C06E58950663}" destId="{06AACB73-335A-40A6-9021-D00B17C649F1}" srcOrd="0" destOrd="0" presId="urn:microsoft.com/office/officeart/2018/2/layout/IconVerticalSolidList"/>
    <dgm:cxn modelId="{39036CCF-289A-427A-BF3E-5BFEA7C39957}" type="presParOf" srcId="{46A53DF1-E392-46B7-A3E1-C06E58950663}" destId="{79AAD0B9-56AA-4754-B9E5-452D7D7F0998}" srcOrd="1" destOrd="0" presId="urn:microsoft.com/office/officeart/2018/2/layout/IconVerticalSolidList"/>
    <dgm:cxn modelId="{E26FBDC8-C1F1-4C0F-B2CD-26680E408402}" type="presParOf" srcId="{46A53DF1-E392-46B7-A3E1-C06E58950663}" destId="{A8F476C7-5FF2-478E-9963-D3A26FC69968}" srcOrd="2" destOrd="0" presId="urn:microsoft.com/office/officeart/2018/2/layout/IconVerticalSolidList"/>
    <dgm:cxn modelId="{ED91E11C-D469-4F99-BC71-9638EE51BC2E}" type="presParOf" srcId="{46A53DF1-E392-46B7-A3E1-C06E58950663}" destId="{9A586AD2-07FD-4086-AEC3-6C442DAE17E6}" srcOrd="3" destOrd="0" presId="urn:microsoft.com/office/officeart/2018/2/layout/IconVerticalSolidList"/>
    <dgm:cxn modelId="{C6939ACF-6E08-4264-AF92-0E5C44DC4A90}" type="presParOf" srcId="{37E82891-5F23-4043-BBF5-46402F53DDF4}" destId="{38713DED-78B5-4763-BF9D-182B6C30627A}" srcOrd="3" destOrd="0" presId="urn:microsoft.com/office/officeart/2018/2/layout/IconVerticalSolidList"/>
    <dgm:cxn modelId="{F6DB7B57-3E08-4782-98E7-A3220A599C74}" type="presParOf" srcId="{37E82891-5F23-4043-BBF5-46402F53DDF4}" destId="{6E4659EE-58B1-4FED-815B-E45015EA8A14}" srcOrd="4" destOrd="0" presId="urn:microsoft.com/office/officeart/2018/2/layout/IconVerticalSolidList"/>
    <dgm:cxn modelId="{14260D79-9893-4B40-92BB-960BCDD95983}" type="presParOf" srcId="{6E4659EE-58B1-4FED-815B-E45015EA8A14}" destId="{3255CBCF-9689-41EA-8E0C-88E14A128A36}" srcOrd="0" destOrd="0" presId="urn:microsoft.com/office/officeart/2018/2/layout/IconVerticalSolidList"/>
    <dgm:cxn modelId="{281EC2D4-06BC-44A1-928E-C19134871B2F}" type="presParOf" srcId="{6E4659EE-58B1-4FED-815B-E45015EA8A14}" destId="{A63314C4-BE5D-494B-81E8-D0191EC2265C}" srcOrd="1" destOrd="0" presId="urn:microsoft.com/office/officeart/2018/2/layout/IconVerticalSolidList"/>
    <dgm:cxn modelId="{F77738C0-A849-4D93-B08D-175C5A464887}" type="presParOf" srcId="{6E4659EE-58B1-4FED-815B-E45015EA8A14}" destId="{B02503C4-EC56-4673-BE71-D18CF43A51DD}" srcOrd="2" destOrd="0" presId="urn:microsoft.com/office/officeart/2018/2/layout/IconVerticalSolidList"/>
    <dgm:cxn modelId="{0AD90EE6-3D6C-4E8C-828A-79CA953C8877}" type="presParOf" srcId="{6E4659EE-58B1-4FED-815B-E45015EA8A14}" destId="{DC891EE6-134D-48F5-926A-CF4CA0DEB98B}" srcOrd="3" destOrd="0" presId="urn:microsoft.com/office/officeart/2018/2/layout/IconVerticalSolidList"/>
    <dgm:cxn modelId="{F29490ED-48BC-41F5-96E0-BA6DFE35F57C}" type="presParOf" srcId="{37E82891-5F23-4043-BBF5-46402F53DDF4}" destId="{84DA997C-B4E4-4EF8-8209-72FBEED115B3}" srcOrd="5" destOrd="0" presId="urn:microsoft.com/office/officeart/2018/2/layout/IconVerticalSolidList"/>
    <dgm:cxn modelId="{430A1B2A-3E68-4009-B797-F72D280EEF5B}" type="presParOf" srcId="{37E82891-5F23-4043-BBF5-46402F53DDF4}" destId="{B202357C-EF90-40BC-8384-D42D3EE9ACDE}" srcOrd="6" destOrd="0" presId="urn:microsoft.com/office/officeart/2018/2/layout/IconVerticalSolidList"/>
    <dgm:cxn modelId="{DB86A69A-EE2E-48F4-9133-DDD6902A19D7}" type="presParOf" srcId="{B202357C-EF90-40BC-8384-D42D3EE9ACDE}" destId="{151E6A21-1935-4AB9-827F-387F68F980F9}" srcOrd="0" destOrd="0" presId="urn:microsoft.com/office/officeart/2018/2/layout/IconVerticalSolidList"/>
    <dgm:cxn modelId="{9735DD0E-F4C2-4B23-B4A5-09DE442F5F81}" type="presParOf" srcId="{B202357C-EF90-40BC-8384-D42D3EE9ACDE}" destId="{AE10F256-9D90-43D5-AE5E-5E0A525BAD9D}" srcOrd="1" destOrd="0" presId="urn:microsoft.com/office/officeart/2018/2/layout/IconVerticalSolidList"/>
    <dgm:cxn modelId="{B50519AC-EB5C-4EC2-B540-CAF2B1A1F687}" type="presParOf" srcId="{B202357C-EF90-40BC-8384-D42D3EE9ACDE}" destId="{7D5B3E60-706D-4252-9F7B-05D2B20182E8}" srcOrd="2" destOrd="0" presId="urn:microsoft.com/office/officeart/2018/2/layout/IconVerticalSolidList"/>
    <dgm:cxn modelId="{8BFCA4A7-CB55-44C7-8636-720ECB777BC0}" type="presParOf" srcId="{B202357C-EF90-40BC-8384-D42D3EE9ACDE}" destId="{5DD39A88-A887-4EFC-8D43-48D6252FAB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9304B-1576-4C36-8FD2-673499107C6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DD21FF-8501-424A-8E81-000979EE4C80}">
      <dgm:prSet/>
      <dgm:spPr/>
      <dgm:t>
        <a:bodyPr/>
        <a:lstStyle/>
        <a:p>
          <a:r>
            <a:rPr lang="en-IN"/>
            <a:t>Cerebral air embolism : if air reaches arteries feeding the brain , it causes stroke like symptoms.</a:t>
          </a:r>
          <a:endParaRPr lang="en-US"/>
        </a:p>
      </dgm:t>
    </dgm:pt>
    <dgm:pt modelId="{20E17CAE-3AEC-48BA-A901-42A62F9A2D96}" type="parTrans" cxnId="{664ACFCC-5733-49FB-A541-9CB2EE51D74D}">
      <dgm:prSet/>
      <dgm:spPr/>
      <dgm:t>
        <a:bodyPr/>
        <a:lstStyle/>
        <a:p>
          <a:endParaRPr lang="en-US"/>
        </a:p>
      </dgm:t>
    </dgm:pt>
    <dgm:pt modelId="{EA51C035-AC91-4B6A-9628-B0C0B1B62318}" type="sibTrans" cxnId="{664ACFCC-5733-49FB-A541-9CB2EE51D74D}">
      <dgm:prSet/>
      <dgm:spPr/>
      <dgm:t>
        <a:bodyPr/>
        <a:lstStyle/>
        <a:p>
          <a:endParaRPr lang="en-US"/>
        </a:p>
      </dgm:t>
    </dgm:pt>
    <dgm:pt modelId="{DCB56C15-2FFD-4708-A24E-E3A94AB9998E}">
      <dgm:prSet/>
      <dgm:spPr/>
      <dgm:t>
        <a:bodyPr/>
        <a:lstStyle/>
        <a:p>
          <a:r>
            <a:rPr lang="en-IN"/>
            <a:t>Symptoms : confusion, seizures, paralysis, loss of consciousness.</a:t>
          </a:r>
          <a:endParaRPr lang="en-US"/>
        </a:p>
      </dgm:t>
    </dgm:pt>
    <dgm:pt modelId="{16899B87-9E84-4DE9-A167-C018293FEA72}" type="parTrans" cxnId="{331586D1-8C12-461A-8EEB-F9C8C334D592}">
      <dgm:prSet/>
      <dgm:spPr/>
      <dgm:t>
        <a:bodyPr/>
        <a:lstStyle/>
        <a:p>
          <a:endParaRPr lang="en-US"/>
        </a:p>
      </dgm:t>
    </dgm:pt>
    <dgm:pt modelId="{9E116D91-1F70-4A34-8836-2B9E5E37A1F5}" type="sibTrans" cxnId="{331586D1-8C12-461A-8EEB-F9C8C334D592}">
      <dgm:prSet/>
      <dgm:spPr/>
      <dgm:t>
        <a:bodyPr/>
        <a:lstStyle/>
        <a:p>
          <a:endParaRPr lang="en-US"/>
        </a:p>
      </dgm:t>
    </dgm:pt>
    <dgm:pt modelId="{580AA65C-EFF9-4AE9-B31E-CC7FCB64A807}">
      <dgm:prSet/>
      <dgm:spPr/>
      <dgm:t>
        <a:bodyPr/>
        <a:lstStyle/>
        <a:p>
          <a:r>
            <a:rPr lang="en-IN"/>
            <a:t>Shock and death : as little as 3-5 ml of air injected directly into cerebral circulation or 50-100 ml into the venous system rapidly can be fatal.</a:t>
          </a:r>
          <a:endParaRPr lang="en-US"/>
        </a:p>
      </dgm:t>
    </dgm:pt>
    <dgm:pt modelId="{AFF2255A-4F28-498D-9A00-D3E2F6D251D0}" type="parTrans" cxnId="{33D1E69F-59BB-46DC-B31A-A6DA2D3E99DC}">
      <dgm:prSet/>
      <dgm:spPr/>
      <dgm:t>
        <a:bodyPr/>
        <a:lstStyle/>
        <a:p>
          <a:endParaRPr lang="en-US"/>
        </a:p>
      </dgm:t>
    </dgm:pt>
    <dgm:pt modelId="{20323875-40B2-452E-B863-C6D51FE5CDA6}" type="sibTrans" cxnId="{33D1E69F-59BB-46DC-B31A-A6DA2D3E99DC}">
      <dgm:prSet/>
      <dgm:spPr/>
      <dgm:t>
        <a:bodyPr/>
        <a:lstStyle/>
        <a:p>
          <a:endParaRPr lang="en-US"/>
        </a:p>
      </dgm:t>
    </dgm:pt>
    <dgm:pt modelId="{6823BE97-66B6-4273-8423-5897C19E25DD}" type="pres">
      <dgm:prSet presAssocID="{B9D9304B-1576-4C36-8FD2-673499107C63}" presName="outerComposite" presStyleCnt="0">
        <dgm:presLayoutVars>
          <dgm:chMax val="5"/>
          <dgm:dir/>
          <dgm:resizeHandles val="exact"/>
        </dgm:presLayoutVars>
      </dgm:prSet>
      <dgm:spPr/>
    </dgm:pt>
    <dgm:pt modelId="{770CD7A1-E640-4013-964F-D605AC05F7F9}" type="pres">
      <dgm:prSet presAssocID="{B9D9304B-1576-4C36-8FD2-673499107C63}" presName="dummyMaxCanvas" presStyleCnt="0">
        <dgm:presLayoutVars/>
      </dgm:prSet>
      <dgm:spPr/>
    </dgm:pt>
    <dgm:pt modelId="{B903A40C-155C-4680-8849-6EDED8E4C7DE}" type="pres">
      <dgm:prSet presAssocID="{B9D9304B-1576-4C36-8FD2-673499107C63}" presName="ThreeNodes_1" presStyleLbl="node1" presStyleIdx="0" presStyleCnt="3">
        <dgm:presLayoutVars>
          <dgm:bulletEnabled val="1"/>
        </dgm:presLayoutVars>
      </dgm:prSet>
      <dgm:spPr/>
    </dgm:pt>
    <dgm:pt modelId="{4538159F-FF93-4BEE-8FDD-9F61B615198E}" type="pres">
      <dgm:prSet presAssocID="{B9D9304B-1576-4C36-8FD2-673499107C63}" presName="ThreeNodes_2" presStyleLbl="node1" presStyleIdx="1" presStyleCnt="3">
        <dgm:presLayoutVars>
          <dgm:bulletEnabled val="1"/>
        </dgm:presLayoutVars>
      </dgm:prSet>
      <dgm:spPr/>
    </dgm:pt>
    <dgm:pt modelId="{B7446DA3-703A-4CC3-90AF-6CAE51142AA7}" type="pres">
      <dgm:prSet presAssocID="{B9D9304B-1576-4C36-8FD2-673499107C63}" presName="ThreeNodes_3" presStyleLbl="node1" presStyleIdx="2" presStyleCnt="3">
        <dgm:presLayoutVars>
          <dgm:bulletEnabled val="1"/>
        </dgm:presLayoutVars>
      </dgm:prSet>
      <dgm:spPr/>
    </dgm:pt>
    <dgm:pt modelId="{02BC3F5B-2A5C-4773-9B7A-AEC7E5BFC0A8}" type="pres">
      <dgm:prSet presAssocID="{B9D9304B-1576-4C36-8FD2-673499107C63}" presName="ThreeConn_1-2" presStyleLbl="fgAccFollowNode1" presStyleIdx="0" presStyleCnt="2">
        <dgm:presLayoutVars>
          <dgm:bulletEnabled val="1"/>
        </dgm:presLayoutVars>
      </dgm:prSet>
      <dgm:spPr/>
    </dgm:pt>
    <dgm:pt modelId="{09AD9DFB-2971-42C7-8D73-6EA8F30B09ED}" type="pres">
      <dgm:prSet presAssocID="{B9D9304B-1576-4C36-8FD2-673499107C63}" presName="ThreeConn_2-3" presStyleLbl="fgAccFollowNode1" presStyleIdx="1" presStyleCnt="2">
        <dgm:presLayoutVars>
          <dgm:bulletEnabled val="1"/>
        </dgm:presLayoutVars>
      </dgm:prSet>
      <dgm:spPr/>
    </dgm:pt>
    <dgm:pt modelId="{9EEB25B0-CA95-4221-90E8-B74DAB19F191}" type="pres">
      <dgm:prSet presAssocID="{B9D9304B-1576-4C36-8FD2-673499107C63}" presName="ThreeNodes_1_text" presStyleLbl="node1" presStyleIdx="2" presStyleCnt="3">
        <dgm:presLayoutVars>
          <dgm:bulletEnabled val="1"/>
        </dgm:presLayoutVars>
      </dgm:prSet>
      <dgm:spPr/>
    </dgm:pt>
    <dgm:pt modelId="{4B4430E6-5407-4887-9266-6715E7776A83}" type="pres">
      <dgm:prSet presAssocID="{B9D9304B-1576-4C36-8FD2-673499107C63}" presName="ThreeNodes_2_text" presStyleLbl="node1" presStyleIdx="2" presStyleCnt="3">
        <dgm:presLayoutVars>
          <dgm:bulletEnabled val="1"/>
        </dgm:presLayoutVars>
      </dgm:prSet>
      <dgm:spPr/>
    </dgm:pt>
    <dgm:pt modelId="{70CD31FE-4A4C-4102-A1BE-078510842123}" type="pres">
      <dgm:prSet presAssocID="{B9D9304B-1576-4C36-8FD2-673499107C6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2ACA24-CE3E-4234-9D25-2BBB49705AEE}" type="presOf" srcId="{DCB56C15-2FFD-4708-A24E-E3A94AB9998E}" destId="{4B4430E6-5407-4887-9266-6715E7776A83}" srcOrd="1" destOrd="0" presId="urn:microsoft.com/office/officeart/2005/8/layout/vProcess5"/>
    <dgm:cxn modelId="{FD8CAD6E-B516-4CA4-B87A-831C7E01A8E4}" type="presOf" srcId="{580AA65C-EFF9-4AE9-B31E-CC7FCB64A807}" destId="{70CD31FE-4A4C-4102-A1BE-078510842123}" srcOrd="1" destOrd="0" presId="urn:microsoft.com/office/officeart/2005/8/layout/vProcess5"/>
    <dgm:cxn modelId="{CAAC9E53-775F-457A-8679-27C0233B5055}" type="presOf" srcId="{0BDD21FF-8501-424A-8E81-000979EE4C80}" destId="{9EEB25B0-CA95-4221-90E8-B74DAB19F191}" srcOrd="1" destOrd="0" presId="urn:microsoft.com/office/officeart/2005/8/layout/vProcess5"/>
    <dgm:cxn modelId="{8ED89555-1423-4731-82F4-3C87DA48AF5D}" type="presOf" srcId="{9E116D91-1F70-4A34-8836-2B9E5E37A1F5}" destId="{09AD9DFB-2971-42C7-8D73-6EA8F30B09ED}" srcOrd="0" destOrd="0" presId="urn:microsoft.com/office/officeart/2005/8/layout/vProcess5"/>
    <dgm:cxn modelId="{37D38E88-E178-4B93-8909-E97093BAC0F5}" type="presOf" srcId="{0BDD21FF-8501-424A-8E81-000979EE4C80}" destId="{B903A40C-155C-4680-8849-6EDED8E4C7DE}" srcOrd="0" destOrd="0" presId="urn:microsoft.com/office/officeart/2005/8/layout/vProcess5"/>
    <dgm:cxn modelId="{33D1E69F-59BB-46DC-B31A-A6DA2D3E99DC}" srcId="{B9D9304B-1576-4C36-8FD2-673499107C63}" destId="{580AA65C-EFF9-4AE9-B31E-CC7FCB64A807}" srcOrd="2" destOrd="0" parTransId="{AFF2255A-4F28-498D-9A00-D3E2F6D251D0}" sibTransId="{20323875-40B2-452E-B863-C6D51FE5CDA6}"/>
    <dgm:cxn modelId="{45BEDAB9-F0EC-405F-A6AC-369E147EDE44}" type="presOf" srcId="{EA51C035-AC91-4B6A-9628-B0C0B1B62318}" destId="{02BC3F5B-2A5C-4773-9B7A-AEC7E5BFC0A8}" srcOrd="0" destOrd="0" presId="urn:microsoft.com/office/officeart/2005/8/layout/vProcess5"/>
    <dgm:cxn modelId="{79BB90BE-3FE2-4BD4-B324-659EC31C83E8}" type="presOf" srcId="{580AA65C-EFF9-4AE9-B31E-CC7FCB64A807}" destId="{B7446DA3-703A-4CC3-90AF-6CAE51142AA7}" srcOrd="0" destOrd="0" presId="urn:microsoft.com/office/officeart/2005/8/layout/vProcess5"/>
    <dgm:cxn modelId="{664ACFCC-5733-49FB-A541-9CB2EE51D74D}" srcId="{B9D9304B-1576-4C36-8FD2-673499107C63}" destId="{0BDD21FF-8501-424A-8E81-000979EE4C80}" srcOrd="0" destOrd="0" parTransId="{20E17CAE-3AEC-48BA-A901-42A62F9A2D96}" sibTransId="{EA51C035-AC91-4B6A-9628-B0C0B1B62318}"/>
    <dgm:cxn modelId="{331586D1-8C12-461A-8EEB-F9C8C334D592}" srcId="{B9D9304B-1576-4C36-8FD2-673499107C63}" destId="{DCB56C15-2FFD-4708-A24E-E3A94AB9998E}" srcOrd="1" destOrd="0" parTransId="{16899B87-9E84-4DE9-A167-C018293FEA72}" sibTransId="{9E116D91-1F70-4A34-8836-2B9E5E37A1F5}"/>
    <dgm:cxn modelId="{691AD2DF-1536-48CF-8943-B94A2B1F8361}" type="presOf" srcId="{DCB56C15-2FFD-4708-A24E-E3A94AB9998E}" destId="{4538159F-FF93-4BEE-8FDD-9F61B615198E}" srcOrd="0" destOrd="0" presId="urn:microsoft.com/office/officeart/2005/8/layout/vProcess5"/>
    <dgm:cxn modelId="{E8EF95FF-5E8F-450F-9716-84841DB556ED}" type="presOf" srcId="{B9D9304B-1576-4C36-8FD2-673499107C63}" destId="{6823BE97-66B6-4273-8423-5897C19E25DD}" srcOrd="0" destOrd="0" presId="urn:microsoft.com/office/officeart/2005/8/layout/vProcess5"/>
    <dgm:cxn modelId="{8671D6E4-EB38-49FD-9ED0-1D40FE41BC14}" type="presParOf" srcId="{6823BE97-66B6-4273-8423-5897C19E25DD}" destId="{770CD7A1-E640-4013-964F-D605AC05F7F9}" srcOrd="0" destOrd="0" presId="urn:microsoft.com/office/officeart/2005/8/layout/vProcess5"/>
    <dgm:cxn modelId="{F32235E5-568F-43F3-80D7-903CF9A43D6D}" type="presParOf" srcId="{6823BE97-66B6-4273-8423-5897C19E25DD}" destId="{B903A40C-155C-4680-8849-6EDED8E4C7DE}" srcOrd="1" destOrd="0" presId="urn:microsoft.com/office/officeart/2005/8/layout/vProcess5"/>
    <dgm:cxn modelId="{618E4690-8D43-47DC-BFBB-60E987709C30}" type="presParOf" srcId="{6823BE97-66B6-4273-8423-5897C19E25DD}" destId="{4538159F-FF93-4BEE-8FDD-9F61B615198E}" srcOrd="2" destOrd="0" presId="urn:microsoft.com/office/officeart/2005/8/layout/vProcess5"/>
    <dgm:cxn modelId="{1138947E-0F5F-4C71-B1C1-8DD85443A3CA}" type="presParOf" srcId="{6823BE97-66B6-4273-8423-5897C19E25DD}" destId="{B7446DA3-703A-4CC3-90AF-6CAE51142AA7}" srcOrd="3" destOrd="0" presId="urn:microsoft.com/office/officeart/2005/8/layout/vProcess5"/>
    <dgm:cxn modelId="{DFC28902-469D-4728-9DF7-BDDEEC67254A}" type="presParOf" srcId="{6823BE97-66B6-4273-8423-5897C19E25DD}" destId="{02BC3F5B-2A5C-4773-9B7A-AEC7E5BFC0A8}" srcOrd="4" destOrd="0" presId="urn:microsoft.com/office/officeart/2005/8/layout/vProcess5"/>
    <dgm:cxn modelId="{95F7F5CA-770E-40E8-9E61-3F84293B805C}" type="presParOf" srcId="{6823BE97-66B6-4273-8423-5897C19E25DD}" destId="{09AD9DFB-2971-42C7-8D73-6EA8F30B09ED}" srcOrd="5" destOrd="0" presId="urn:microsoft.com/office/officeart/2005/8/layout/vProcess5"/>
    <dgm:cxn modelId="{ECD54281-CAE5-4710-8640-F5A3406729CA}" type="presParOf" srcId="{6823BE97-66B6-4273-8423-5897C19E25DD}" destId="{9EEB25B0-CA95-4221-90E8-B74DAB19F191}" srcOrd="6" destOrd="0" presId="urn:microsoft.com/office/officeart/2005/8/layout/vProcess5"/>
    <dgm:cxn modelId="{6A58E0AC-5DFF-48B6-AF91-8E086D7C691B}" type="presParOf" srcId="{6823BE97-66B6-4273-8423-5897C19E25DD}" destId="{4B4430E6-5407-4887-9266-6715E7776A83}" srcOrd="7" destOrd="0" presId="urn:microsoft.com/office/officeart/2005/8/layout/vProcess5"/>
    <dgm:cxn modelId="{C6A200BA-77EF-462A-B3E8-BD9E6D0E485F}" type="presParOf" srcId="{6823BE97-66B6-4273-8423-5897C19E25DD}" destId="{70CD31FE-4A4C-4102-A1BE-07851084212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D8BB6-9370-46A2-8AE5-C9B7ED3FAE4E}">
      <dsp:nvSpPr>
        <dsp:cNvPr id="0" name=""/>
        <dsp:cNvSpPr/>
      </dsp:nvSpPr>
      <dsp:spPr>
        <a:xfrm>
          <a:off x="0" y="2178"/>
          <a:ext cx="5914209" cy="11040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B15B0-320B-4096-AFE1-0378D413D52C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CE6C6-111E-48AA-94D1-AF3362D663AD}">
      <dsp:nvSpPr>
        <dsp:cNvPr id="0" name=""/>
        <dsp:cNvSpPr/>
      </dsp:nvSpPr>
      <dsp:spPr>
        <a:xfrm>
          <a:off x="1275192" y="2178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Pulmonary air embolism : air travels to the lungs’ blocking blood flow.</a:t>
          </a:r>
          <a:endParaRPr lang="en-US" sz="2000" kern="1200"/>
        </a:p>
      </dsp:txBody>
      <dsp:txXfrm>
        <a:off x="1275192" y="2178"/>
        <a:ext cx="4639016" cy="1104063"/>
      </dsp:txXfrm>
    </dsp:sp>
    <dsp:sp modelId="{06AACB73-335A-40A6-9021-D00B17C649F1}">
      <dsp:nvSpPr>
        <dsp:cNvPr id="0" name=""/>
        <dsp:cNvSpPr/>
      </dsp:nvSpPr>
      <dsp:spPr>
        <a:xfrm>
          <a:off x="0" y="1382257"/>
          <a:ext cx="5914209" cy="11040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AD0B9-56AA-4754-B9E5-452D7D7F0998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6AD2-07FD-4086-AEC3-6C442DAE17E6}">
      <dsp:nvSpPr>
        <dsp:cNvPr id="0" name=""/>
        <dsp:cNvSpPr/>
      </dsp:nvSpPr>
      <dsp:spPr>
        <a:xfrm>
          <a:off x="1275192" y="1382257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Symptoms : shortness of breath, chest pain, low oxygen, rapid heart rate.</a:t>
          </a:r>
          <a:endParaRPr lang="en-US" sz="2000" kern="1200"/>
        </a:p>
      </dsp:txBody>
      <dsp:txXfrm>
        <a:off x="1275192" y="1382257"/>
        <a:ext cx="4639016" cy="1104063"/>
      </dsp:txXfrm>
    </dsp:sp>
    <dsp:sp modelId="{3255CBCF-9689-41EA-8E0C-88E14A128A36}">
      <dsp:nvSpPr>
        <dsp:cNvPr id="0" name=""/>
        <dsp:cNvSpPr/>
      </dsp:nvSpPr>
      <dsp:spPr>
        <a:xfrm>
          <a:off x="0" y="2762336"/>
          <a:ext cx="5914209" cy="11040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314C4-BE5D-494B-81E8-D0191EC2265C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891EE6-134D-48F5-926A-CF4CA0DEB98B}">
      <dsp:nvSpPr>
        <dsp:cNvPr id="0" name=""/>
        <dsp:cNvSpPr/>
      </dsp:nvSpPr>
      <dsp:spPr>
        <a:xfrm>
          <a:off x="1275192" y="2762336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Cardiac air embolism : if enough air reaches the right side of the heart, it can prevent the heart from pumping effectively.</a:t>
          </a:r>
          <a:endParaRPr lang="en-US" sz="2000" kern="1200"/>
        </a:p>
      </dsp:txBody>
      <dsp:txXfrm>
        <a:off x="1275192" y="2762336"/>
        <a:ext cx="4639016" cy="1104063"/>
      </dsp:txXfrm>
    </dsp:sp>
    <dsp:sp modelId="{151E6A21-1935-4AB9-827F-387F68F980F9}">
      <dsp:nvSpPr>
        <dsp:cNvPr id="0" name=""/>
        <dsp:cNvSpPr/>
      </dsp:nvSpPr>
      <dsp:spPr>
        <a:xfrm>
          <a:off x="0" y="4142415"/>
          <a:ext cx="5914209" cy="11040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0F256-9D90-43D5-AE5E-5E0A525BAD9D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39A88-A887-4EFC-8D43-48D6252FABFF}">
      <dsp:nvSpPr>
        <dsp:cNvPr id="0" name=""/>
        <dsp:cNvSpPr/>
      </dsp:nvSpPr>
      <dsp:spPr>
        <a:xfrm>
          <a:off x="1275192" y="4142415"/>
          <a:ext cx="4639016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Symptoms : sudden drop in blood pressure, irregular heartbeat, collapse.</a:t>
          </a:r>
          <a:endParaRPr lang="en-US" sz="2000" kern="1200"/>
        </a:p>
      </dsp:txBody>
      <dsp:txXfrm>
        <a:off x="1275192" y="4142415"/>
        <a:ext cx="4639016" cy="110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3A40C-155C-4680-8849-6EDED8E4C7DE}">
      <dsp:nvSpPr>
        <dsp:cNvPr id="0" name=""/>
        <dsp:cNvSpPr/>
      </dsp:nvSpPr>
      <dsp:spPr>
        <a:xfrm>
          <a:off x="0" y="0"/>
          <a:ext cx="8663061" cy="1373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Cerebral air embolism : if air reaches arteries feeding the brain , it causes stroke like symptoms.</a:t>
          </a:r>
          <a:endParaRPr lang="en-US" sz="2700" kern="1200"/>
        </a:p>
      </dsp:txBody>
      <dsp:txXfrm>
        <a:off x="40217" y="40217"/>
        <a:ext cx="7181355" cy="1292689"/>
      </dsp:txXfrm>
    </dsp:sp>
    <dsp:sp modelId="{4538159F-FF93-4BEE-8FDD-9F61B615198E}">
      <dsp:nvSpPr>
        <dsp:cNvPr id="0" name=""/>
        <dsp:cNvSpPr/>
      </dsp:nvSpPr>
      <dsp:spPr>
        <a:xfrm>
          <a:off x="764387" y="1601976"/>
          <a:ext cx="8663061" cy="1373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Symptoms : confusion, seizures, paralysis, loss of consciousness.</a:t>
          </a:r>
          <a:endParaRPr lang="en-US" sz="2700" kern="1200"/>
        </a:p>
      </dsp:txBody>
      <dsp:txXfrm>
        <a:off x="804604" y="1642193"/>
        <a:ext cx="6925709" cy="1292689"/>
      </dsp:txXfrm>
    </dsp:sp>
    <dsp:sp modelId="{B7446DA3-703A-4CC3-90AF-6CAE51142AA7}">
      <dsp:nvSpPr>
        <dsp:cNvPr id="0" name=""/>
        <dsp:cNvSpPr/>
      </dsp:nvSpPr>
      <dsp:spPr>
        <a:xfrm>
          <a:off x="1528775" y="3203953"/>
          <a:ext cx="8663061" cy="1373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Shock and death : as little as 3-5 ml of air injected directly into cerebral circulation or 50-100 ml into the venous system rapidly can be fatal.</a:t>
          </a:r>
          <a:endParaRPr lang="en-US" sz="2700" kern="1200"/>
        </a:p>
      </dsp:txBody>
      <dsp:txXfrm>
        <a:off x="1568992" y="3244170"/>
        <a:ext cx="6925709" cy="1292689"/>
      </dsp:txXfrm>
    </dsp:sp>
    <dsp:sp modelId="{02BC3F5B-2A5C-4773-9B7A-AEC7E5BFC0A8}">
      <dsp:nvSpPr>
        <dsp:cNvPr id="0" name=""/>
        <dsp:cNvSpPr/>
      </dsp:nvSpPr>
      <dsp:spPr>
        <a:xfrm>
          <a:off x="7770531" y="1041285"/>
          <a:ext cx="892530" cy="892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71350" y="1041285"/>
        <a:ext cx="490892" cy="671629"/>
      </dsp:txXfrm>
    </dsp:sp>
    <dsp:sp modelId="{09AD9DFB-2971-42C7-8D73-6EA8F30B09ED}">
      <dsp:nvSpPr>
        <dsp:cNvPr id="0" name=""/>
        <dsp:cNvSpPr/>
      </dsp:nvSpPr>
      <dsp:spPr>
        <a:xfrm>
          <a:off x="8534919" y="2634107"/>
          <a:ext cx="892530" cy="892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35738" y="2634107"/>
        <a:ext cx="490892" cy="671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3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13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3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11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3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7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8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6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3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8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6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4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0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7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7AE50A-FB97-492A-A562-29C89476A4C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DBD14B-4B2A-4E24-8D50-04AC383E3C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5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commons.wikimedia.org/wiki/File:Symbol_Check_valve.svg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pette putting a sample on the tray">
            <a:extLst>
              <a:ext uri="{FF2B5EF4-FFF2-40B4-BE49-F238E27FC236}">
                <a16:creationId xmlns:a16="http://schemas.microsoft.com/office/drawing/2014/main" id="{E868C6F6-8536-0EAE-07B2-6B546D5AA6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65" b="15165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723BCC-0DF1-3B17-166B-330B2B0E6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000" dirty="0">
                <a:solidFill>
                  <a:srgbClr val="FFFFFF"/>
                </a:solidFill>
                <a:latin typeface="Algerian" panose="04020705040A02060702" pitchFamily="82" charset="0"/>
              </a:rPr>
              <a:t>Glucose</a:t>
            </a:r>
            <a:r>
              <a:rPr lang="en-IN" sz="5000" dirty="0">
                <a:solidFill>
                  <a:srgbClr val="FFFFFF"/>
                </a:solidFill>
              </a:rPr>
              <a:t> fluid stopper by non-return valve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49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E4F490-FA76-4FF0-B36A-72B01E117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8C51A-4ECF-4857-8298-6C8334C7F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1C46E-A2A6-4DF0-84BD-502A2E56D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sq">
            <a:solidFill>
              <a:srgbClr val="FFFFFF">
                <a:alpha val="80000"/>
              </a:srgb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26040-0596-54F7-01B5-E23DB8C6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CE4C0A-D88E-41BB-8F06-8C0E2604B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BD31-D171-E684-0E6E-6E37625F6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>
                <a:solidFill>
                  <a:schemeClr val="tx1"/>
                </a:solidFill>
              </a:rPr>
              <a:t>When air enters a vein, it is called an air embolism. This can be very dangerous depending on the amount of air, speed and location. This air embolism can be prevented by using glucose fluid stopper. </a:t>
            </a:r>
          </a:p>
        </p:txBody>
      </p:sp>
    </p:spTree>
    <p:extLst>
      <p:ext uri="{BB962C8B-B14F-4D97-AF65-F5344CB8AC3E}">
        <p14:creationId xmlns:p14="http://schemas.microsoft.com/office/powerpoint/2010/main" val="4245339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6C032-A46B-19D3-74A1-D6B25DAB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>
                <a:solidFill>
                  <a:srgbClr val="262626"/>
                </a:solidFill>
              </a:rPr>
              <a:t>Potential Consequences if the empty glucose bottle is not monitored and removed</a:t>
            </a: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1F0925A9-25DF-EA3F-24FB-6C271F947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559927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420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348180E2-0BC5-F7D2-7263-400409662D76}"/>
              </a:ext>
            </a:extLst>
          </p:cNvPr>
          <p:cNvGraphicFramePr/>
          <p:nvPr/>
        </p:nvGraphicFramePr>
        <p:xfrm>
          <a:off x="713232" y="1060704"/>
          <a:ext cx="10191837" cy="457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90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E0452C8-EFAC-4BBE-B829-CFE413A3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D97DE34-8296-40AE-9D7B-90FB53EAB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560187E-55A2-47FB-9418-50199CD6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BA2ED3-6662-40E0-97F2-A6AA30CD5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5125026-1D7D-4D22-9C46-B477B96A2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3B6ABF-EFD9-487E-8DE4-362FB18D4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7C940C-BCEA-4B94-ADAB-E5DF93AD2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2" name="Rectangle 31">
              <a:extLst>
                <a:ext uri="{FF2B5EF4-FFF2-40B4-BE49-F238E27FC236}">
                  <a16:creationId xmlns:a16="http://schemas.microsoft.com/office/drawing/2014/main" id="{43355E07-D27F-496A-A202-82B978528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ABE8173-1154-4FFD-A647-BE335D1BF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72EFA8A-6EE3-4B25-873B-F4CED905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8C03B2B-142C-4AD5-8F21-0FC939548A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C6FAF349-1EBC-4906-8CCB-C668CAE69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5541360-9082-4D4C-A106-460B85E98C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64716-4417-D7FF-2444-F6D8BF8B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Working method of glucose fluid stopper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9A63C7-BCAC-464C-B7D5-9A713B4CA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AA482-796C-0D40-484E-CEDE53C9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/>
              <a:t>In response to this critical level , the system automatically closes the valve controlling the saline flow. This action, often controlled by a mechanism like a solenoid plunger , prevents air from entering the patient’s bloodstream and stops blood into the empty saline bottle.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2DD361-ED15-728A-FE28-0F5D5935C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18668" y="1788159"/>
            <a:ext cx="5469466" cy="328167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95676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DC38-1DBB-40FA-2E86-A684CC693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172" y="1236038"/>
            <a:ext cx="9557656" cy="4385924"/>
          </a:xfrm>
        </p:spPr>
        <p:txBody>
          <a:bodyPr>
            <a:normAutofit/>
          </a:bodyPr>
          <a:lstStyle/>
          <a:p>
            <a:pPr lvl="1" algn="ctr"/>
            <a:endParaRPr lang="en-IN" sz="8600" dirty="0">
              <a:latin typeface="Algerian" panose="04020705040A02060702" pitchFamily="82" charset="0"/>
            </a:endParaRPr>
          </a:p>
          <a:p>
            <a:pPr lvl="1" algn="ctr"/>
            <a:r>
              <a:rPr lang="en-IN" sz="86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3883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240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Algerian</vt:lpstr>
      <vt:lpstr>Arial</vt:lpstr>
      <vt:lpstr>Garamond</vt:lpstr>
      <vt:lpstr>Organic</vt:lpstr>
      <vt:lpstr>Glucose fluid stopper by non-return valve </vt:lpstr>
      <vt:lpstr>Introduction</vt:lpstr>
      <vt:lpstr>Potential Consequences if the empty glucose bottle is not monitored and removed</vt:lpstr>
      <vt:lpstr>PowerPoint Presentation</vt:lpstr>
      <vt:lpstr>Working method of glucose fluid stopper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Kushala S A</dc:creator>
  <cp:lastModifiedBy>Kushala S A</cp:lastModifiedBy>
  <cp:revision>1</cp:revision>
  <dcterms:created xsi:type="dcterms:W3CDTF">2025-10-05T16:22:20Z</dcterms:created>
  <dcterms:modified xsi:type="dcterms:W3CDTF">2025-10-05T18:03:57Z</dcterms:modified>
</cp:coreProperties>
</file>