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7526f8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7526f8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7526f8e4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7526f8e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526f8e4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526f8e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526f8e4d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526f8e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526f8e4d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526f8e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7526f8e4d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7526f8e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526f8e4d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526f8e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526f8e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526f8e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526f8e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7526f8e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7526f8e4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7526f8e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7526f8e4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7526f8e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5" y="2640375"/>
            <a:ext cx="4939925" cy="25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53675" y="392100"/>
            <a:ext cx="5727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lang="en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Carvana Advertising Insights</a:t>
            </a:r>
            <a:endParaRPr b="1" sz="2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flipH="1" rot="-2701288">
            <a:off x="5014888" y="1730105"/>
            <a:ext cx="1132785" cy="113023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36700" y="4680725"/>
            <a:ext cx="260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Kushal Satyanarayana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partner has lowest CAC, most efficient?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35150" y="1304875"/>
            <a:ext cx="61374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applied first touch attribution filter to track the first click of customers.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I grouped the number of sales observed by partner. Filter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click users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clicks table by adding the condition of first click timestamp of customers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 acquisition cost (CAC) is total ad spend/ number of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Sales. The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bar graph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on the right gives the estimated numbers,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Debit Dharma has lowest (CAC)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$145.99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125" y="3050575"/>
            <a:ext cx="3441876" cy="2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category of channel has best ROI and worst ROI?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35150" y="2415500"/>
            <a:ext cx="85206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profit calculation, 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 Percentage rate (APR)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 required. The APR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value(Conditional APR) is dynamic and it depends on the average APR of that particular month across the sales.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rules based on bodystyle considerations such as Sedan, Suv, Coupe etc. Profit is calculated with various variables in place such as trade, delivery distance, average ,margin.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on Investment (ROI) is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gross profit/total ad spend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The bar graph on the right shows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Finance Partnership has highest ROI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(4.6),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Third party listing has lowest ROI(1.29)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-8648" t="0"/>
          <a:stretch/>
        </p:blipFill>
        <p:spPr>
          <a:xfrm>
            <a:off x="6053700" y="140075"/>
            <a:ext cx="2988826" cy="22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On average, how many different channels do customers interact with prior to locking a car?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(Answer=4 unique channels)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35150" y="1304875"/>
            <a:ext cx="9008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 to first click users, I calculated first lock users and then grouped users by their id’s.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the locks temp table and clicks to get the number of unique channel ids for each user id and making sure the condition locktime&gt;clicktime is applied to ensure integrity. Now group them by user id.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 the unique channel ids for each user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divide with total set of users.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gives us a result of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What % of sales don’t have a click within 90 days prior to the conversion?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35150" y="1304875"/>
            <a:ext cx="9008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derived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last channel clicks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before sale by filtering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max(click datetime)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grouped users by their ids.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 Datetime is in different format from Click Datetimetime, hence I formatted it to assist in calculating days difference. I used a filter of &gt; 90 days between conversion timestamp and last click prior to conversion.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 count of rows that follow 90 days difference and divide them by total number of rows which primarily are the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sales by non-null user ids. Finally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 the unique channel ids for each user and divide with total set of users. This gave a result of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0.14%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sales.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928300" y="2152350"/>
            <a:ext cx="3673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360400"/>
            <a:ext cx="91440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35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 for taking the time to go through my presentation! I’m excited to share some findings on the improvement of advertising spends of various channels here at Carvana.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examining key metrics such as 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on Investment (ROI)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 Acquisition Cost (CAC)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Cost total per click (CPC)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engagement analysis across various channels for Carvana.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Throughout the presentation, I’ll provide with an overview on how I approached the set of problems assigned and share actionable insights to enhance overall strategy.  Throughout the assessment, I have used 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SQL,Python, Excel for Data Analysis.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r>
              <a:rPr lang="en" sz="1800"/>
              <a:t>.</a:t>
            </a: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what you know about channel performance, what recommendation would you give for re-allocating spend given we are  increasing budget by 20% next year?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5300" y="1304875"/>
            <a:ext cx="9008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Assuming that there’s a 20% increase in spend for year 2023. For 2022 the budget was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$2,89,500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for year 2023 it increased to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$3,47,400.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erformance of each channel in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bringing in sales and customer footprint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two major deciding factors, Return on Investment (ROI), Cost per Conversion (CPC), and Customer Acquisition Cost (CAC) are the major KPIS . Channels that demonstrate higher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adjusted score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should be prioritized for additional funding, as they are likely to generate the best returns on the increased budget.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have calculated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weighted score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each channel based on these  variables as decision making factors. The next slide goes into the details of the adjusted scoring.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0" y="0"/>
            <a:ext cx="907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53850" y="51325"/>
            <a:ext cx="6769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258925" y="4376525"/>
            <a:ext cx="1892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09" y="0"/>
            <a:ext cx="7311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-164975" y="2069975"/>
            <a:ext cx="88341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Based on the above table, I would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recommend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higher budget allocation for channels in the order.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For year 2023-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Social Media KnickKnack,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Search Engine(Bam Sedan), OnlineVideo_Wetube(25+),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OnlineVideo(Datankle 25+).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Since these channels contribute to maximum ROI and potentially higher sales.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Third Party Listing channels(Real Truck, Manual Barter) and Online Video WeTube Teen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should have lower budget allocation as these channels have marginal ROI and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lower weighted score.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63725" y="514700"/>
            <a:ext cx="5885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Decision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0" y="294825"/>
            <a:ext cx="7588800" cy="6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2200" y="170650"/>
            <a:ext cx="9099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Weights (w1 to w5) are assigned based on priority  level for business metrics.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data analyst, for this business use case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 would be more particular about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ROI, Spent(%)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than CPC,CAC.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Hence, I would prefer higher weightage to them. However, I would like to adjust the spendings in an incremental order based on performance of these channels throughout the year.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" y="1686500"/>
            <a:ext cx="9099599" cy="345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 What Category of channel has lowest click per rate?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475" y="2204216"/>
            <a:ext cx="2871525" cy="289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35150" y="1304875"/>
            <a:ext cx="63411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Segment out the category from the given ad channel.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Spends, ad channels and clicks table to create an aggregated view for easier calculation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 the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(total spend/total clicks)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grouped by each category ordered by lowest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CPC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 We get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 Engine (1.26)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the category of channel with lowest CPC.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What are the top three campaigns in terms of number of sales generated by first touch attribution?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35150" y="1304875"/>
            <a:ext cx="61374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Filter out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click users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clicks table by adding the condition of first click timestamp of each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user_id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the above table with sales table.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 on the right shows the top-3 campaigns.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Sedan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campaign has highest number of sales.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25" y="2872474"/>
            <a:ext cx="2901275" cy="22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r>
              <a:rPr lang="en" sz="1800"/>
              <a:t>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What are the top three campaigns in terms of number of sales generated by first touch attribution?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35150" y="1304875"/>
            <a:ext cx="61374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followed the steps as in (Q2) .Calculated number of sales by month, campaigns and added filter for months 9,10,11,12.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Calculated lag of sales, partitioned over month to calculate month over month sales.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observed there’s a seasonality factor in number of sales.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October and December recorded higher sales but November had much less sales.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775" y="2645125"/>
            <a:ext cx="3004226" cy="22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975" y="798050"/>
            <a:ext cx="2778975" cy="1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