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  <p:embeddedFont>
      <p:font typeface="Merriweather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regular.fntdata"/><Relationship Id="rId21" Type="http://schemas.openxmlformats.org/officeDocument/2006/relationships/slide" Target="slides/slide16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erriweather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Merriweather-italic.fntdata"/><Relationship Id="rId27" Type="http://schemas.openxmlformats.org/officeDocument/2006/relationships/font" Target="fonts/Merriweather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erriweather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d24fd3ca83_1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d24fd3ca83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d22580a7bf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d22580a7bf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d24fd3ca83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d24fd3ca83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d24fd3ca83_1_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d24fd3ca83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d24fd3ca83_4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d24fd3ca83_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d24fd3ca83_1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d24fd3ca83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d22580a7bf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d22580a7bf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6f73a04f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6f73a04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c6f73a04f_0_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c6f73a04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d24fd3ca83_1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d24fd3ca83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d24fd3ca83_1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d24fd3ca83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d22580a7bf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d22580a7bf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d24fd3ca83_1_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d24fd3ca83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d24fd3ca83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d24fd3ca83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d22580a7bf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d22580a7bf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16.png"/><Relationship Id="rId5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2388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3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600">
                <a:latin typeface="Merriweather"/>
                <a:ea typeface="Merriweather"/>
                <a:cs typeface="Merriweather"/>
                <a:sym typeface="Merriweather"/>
              </a:rPr>
              <a:t>RE Report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409350" y="2307651"/>
            <a:ext cx="8325300" cy="84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914400" marR="3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Predicting Quantum state of a qubit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457200" lvl="0" marL="2743200" marR="3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Coding phase </a:t>
            </a:r>
            <a:endParaRPr sz="2400"/>
          </a:p>
        </p:txBody>
      </p:sp>
      <p:sp>
        <p:nvSpPr>
          <p:cNvPr id="69" name="Google Shape;69;p13"/>
          <p:cNvSpPr txBox="1"/>
          <p:nvPr/>
        </p:nvSpPr>
        <p:spPr>
          <a:xfrm>
            <a:off x="4981425" y="3539400"/>
            <a:ext cx="31941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Kushal Dasari(IMT2021035)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Karthikeya(IMT2021504)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Asrith(IMT2021509)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/>
        </p:nvSpPr>
        <p:spPr>
          <a:xfrm>
            <a:off x="896150" y="310025"/>
            <a:ext cx="7753200" cy="6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4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1_qubit_tomography.py:</a:t>
            </a:r>
            <a:r>
              <a:rPr lang="en" sz="1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for predicting the optimal latent neurons</a:t>
            </a:r>
            <a:endParaRPr sz="17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3" name="Google Shape;13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900" y="1086100"/>
            <a:ext cx="4543601" cy="375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2"/>
          <p:cNvSpPr txBox="1"/>
          <p:nvPr/>
        </p:nvSpPr>
        <p:spPr>
          <a:xfrm>
            <a:off x="5098875" y="1096800"/>
            <a:ext cx="3922200" cy="37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It </a:t>
            </a:r>
            <a:r>
              <a:rPr lang="en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basically</a:t>
            </a:r>
            <a:r>
              <a:rPr lang="en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iterate all the data files that we created and split the data into training and </a:t>
            </a:r>
            <a:r>
              <a:rPr lang="en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validation</a:t>
            </a:r>
            <a:r>
              <a:rPr lang="en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using data_loader.py code.</a:t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After it loads the pre-trained model, It then evaluates this  on validation data (vd) using the net.run method, specifically calculating the square root of the reconstruction loss (net.recon_loss). The result of this evaluation is printed .</a:t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146099" cy="4622749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3"/>
          <p:cNvSpPr txBox="1"/>
          <p:nvPr/>
        </p:nvSpPr>
        <p:spPr>
          <a:xfrm>
            <a:off x="5556850" y="602425"/>
            <a:ext cx="3393900" cy="37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After this we </a:t>
            </a: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plotted</a:t>
            </a: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the plot between Number of latent neurons and error we have calculated in the previous slide.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And we also predicted the optimal latent variables by </a:t>
            </a: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calculating</a:t>
            </a: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the minimum among all errors.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6400" y="1015925"/>
            <a:ext cx="5547701" cy="398065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4"/>
          <p:cNvSpPr txBox="1"/>
          <p:nvPr/>
        </p:nvSpPr>
        <p:spPr>
          <a:xfrm>
            <a:off x="1517225" y="169100"/>
            <a:ext cx="5589600" cy="7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Prediction: for one qubit</a:t>
            </a:r>
            <a:endParaRPr b="1" sz="31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p24"/>
          <p:cNvSpPr/>
          <p:nvPr/>
        </p:nvSpPr>
        <p:spPr>
          <a:xfrm>
            <a:off x="4297300" y="1111650"/>
            <a:ext cx="240600" cy="282000"/>
          </a:xfrm>
          <a:prstGeom prst="rect">
            <a:avLst/>
          </a:prstGeom>
          <a:solidFill>
            <a:srgbClr val="21212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" name="Google Shape;148;p24"/>
          <p:cNvSpPr txBox="1"/>
          <p:nvPr/>
        </p:nvSpPr>
        <p:spPr>
          <a:xfrm>
            <a:off x="4239225" y="1015925"/>
            <a:ext cx="2406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/>
        </p:nvSpPr>
        <p:spPr>
          <a:xfrm>
            <a:off x="896150" y="239575"/>
            <a:ext cx="7753200" cy="6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="1" lang="en" sz="24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_qubit_tomography.py:</a:t>
            </a:r>
            <a:endParaRPr b="1" sz="4000" u="sng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 u="sng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4" name="Google Shape;15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050" y="1028075"/>
            <a:ext cx="4576299" cy="345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5"/>
          <p:cNvSpPr txBox="1"/>
          <p:nvPr/>
        </p:nvSpPr>
        <p:spPr>
          <a:xfrm>
            <a:off x="5533250" y="1808525"/>
            <a:ext cx="3116100" cy="17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Here we basically implement the same steps which have been </a:t>
            </a: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implemented</a:t>
            </a: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in the case of one qubit.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225" y="555850"/>
            <a:ext cx="4555076" cy="4006924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6"/>
          <p:cNvSpPr txBox="1"/>
          <p:nvPr/>
        </p:nvSpPr>
        <p:spPr>
          <a:xfrm>
            <a:off x="5574900" y="813000"/>
            <a:ext cx="3094500" cy="3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After this we plotted the plot between Number of latent neurons and error we have calculated in the previous slide.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And we also predicted the optimal latent variables by calculating the minimum among all errors.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7225" y="915625"/>
            <a:ext cx="4636000" cy="263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75725" y="3700000"/>
            <a:ext cx="4677500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7"/>
          <p:cNvSpPr txBox="1"/>
          <p:nvPr/>
        </p:nvSpPr>
        <p:spPr>
          <a:xfrm>
            <a:off x="1517225" y="169100"/>
            <a:ext cx="5589600" cy="7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Prediction: for two qubit</a:t>
            </a:r>
            <a:endParaRPr b="1" sz="31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" name="Google Shape;169;p27"/>
          <p:cNvSpPr/>
          <p:nvPr/>
        </p:nvSpPr>
        <p:spPr>
          <a:xfrm>
            <a:off x="5591475" y="3774675"/>
            <a:ext cx="406500" cy="3153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" name="Google Shape;170;p27"/>
          <p:cNvSpPr txBox="1"/>
          <p:nvPr/>
        </p:nvSpPr>
        <p:spPr>
          <a:xfrm>
            <a:off x="5591475" y="3700000"/>
            <a:ext cx="4065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/>
          <p:nvPr>
            <p:ph idx="1" type="body"/>
          </p:nvPr>
        </p:nvSpPr>
        <p:spPr>
          <a:xfrm>
            <a:off x="460950" y="1921350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/>
              <a:t>Thank you</a:t>
            </a:r>
            <a:endParaRPr b="1" sz="72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7200"/>
              <a:t> </a:t>
            </a:r>
            <a:endParaRPr b="1" sz="7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</a:t>
            </a:r>
            <a:r>
              <a:rPr lang="en"/>
              <a:t> of all files</a:t>
            </a:r>
            <a:endParaRPr/>
          </a:p>
        </p:txBody>
      </p:sp>
      <p:sp>
        <p:nvSpPr>
          <p:cNvPr id="75" name="Google Shape;75;p14"/>
          <p:cNvSpPr txBox="1"/>
          <p:nvPr>
            <p:ph idx="2" type="body"/>
          </p:nvPr>
        </p:nvSpPr>
        <p:spPr>
          <a:xfrm>
            <a:off x="522650" y="1919075"/>
            <a:ext cx="8171400" cy="20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</a:pPr>
            <a:r>
              <a:rPr lang="en" sz="1200">
                <a:solidFill>
                  <a:srgbClr val="434343"/>
                </a:solidFill>
              </a:rPr>
              <a:t>dataloder.py:it basically splits the data into training and validation.</a:t>
            </a:r>
            <a:endParaRPr sz="1200">
              <a:solidFill>
                <a:srgbClr val="434343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</a:pPr>
            <a:r>
              <a:rPr lang="en" sz="1200">
                <a:solidFill>
                  <a:srgbClr val="434343"/>
                </a:solidFill>
              </a:rPr>
              <a:t>ed_quantum.py:- it creates the data,it takes input as Qubit number,measurement,sample number and file name.</a:t>
            </a:r>
            <a:endParaRPr sz="1200">
              <a:solidFill>
                <a:srgbClr val="434343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</a:pPr>
            <a:r>
              <a:rPr lang="en">
                <a:solidFill>
                  <a:srgbClr val="434343"/>
                </a:solidFill>
              </a:rPr>
              <a:t>Data format:result = ([meas_res1, meas_res2, output], [states_in1, states_in2], [fixed_states_in1, fixed_states_in2])</a:t>
            </a:r>
            <a:endParaRPr>
              <a:solidFill>
                <a:srgbClr val="434343"/>
              </a:solidFill>
            </a:endParaRPr>
          </a:p>
          <a:p>
            <a:pPr indent="-305613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13"/>
              <a:buFont typeface="Arial"/>
              <a:buAutoNum type="arabicPeriod"/>
            </a:pPr>
            <a:r>
              <a:rPr lang="en" sz="1212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training data: 95000 samples</a:t>
            </a:r>
            <a:endParaRPr sz="1212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5613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13"/>
              <a:buFont typeface="Arial"/>
              <a:buAutoNum type="arabicPeriod"/>
            </a:pPr>
            <a:r>
              <a:rPr lang="en" sz="1212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validation data: 5000 samples</a:t>
            </a:r>
            <a:endParaRPr sz="1212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</a:pPr>
            <a:r>
              <a:rPr lang="en" sz="1200">
                <a:solidFill>
                  <a:srgbClr val="434343"/>
                </a:solidFill>
              </a:rPr>
              <a:t>io.py:-contains the data paths and file paths formats which can be used used commonly for all other files. </a:t>
            </a:r>
            <a:endParaRPr sz="1200">
              <a:solidFill>
                <a:srgbClr val="434343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</a:pPr>
            <a:r>
              <a:rPr lang="en" sz="1200">
                <a:solidFill>
                  <a:srgbClr val="434343"/>
                </a:solidFill>
              </a:rPr>
              <a:t>model.py:-it contains functions to train,test and run the data.</a:t>
            </a:r>
            <a:endParaRPr sz="1200">
              <a:solidFill>
                <a:srgbClr val="434343"/>
              </a:solidFill>
            </a:endParaRPr>
          </a:p>
          <a:p>
            <a:pPr indent="-311150" lvl="0" marL="457200" marR="3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Char char="●"/>
            </a:pPr>
            <a:r>
              <a:rPr lang="en" sz="1300">
                <a:solidFill>
                  <a:srgbClr val="666666"/>
                </a:solidFill>
              </a:rPr>
              <a:t>1_qubit_tomography.py: Script for analysing the quantum state of a single qubit using tomography techniques.</a:t>
            </a:r>
            <a:endParaRPr sz="1300">
              <a:solidFill>
                <a:srgbClr val="666666"/>
              </a:solidFill>
            </a:endParaRPr>
          </a:p>
          <a:p>
            <a:pPr indent="-311150" lvl="0" marL="457200" marR="3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Char char="●"/>
            </a:pPr>
            <a:r>
              <a:rPr lang="en" sz="1300">
                <a:solidFill>
                  <a:srgbClr val="666666"/>
                </a:solidFill>
              </a:rPr>
              <a:t>2_qubit_tomography.py: Script for analysing the quantum state of a two-qubit system using tomography techniques.</a:t>
            </a:r>
            <a:endParaRPr sz="13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434343"/>
              </a:solidFill>
            </a:endParaRPr>
          </a:p>
          <a:p>
            <a:pPr indent="-228600" lvl="0" marL="228600" marR="39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/>
        </p:nvSpPr>
        <p:spPr>
          <a:xfrm>
            <a:off x="367700" y="239575"/>
            <a:ext cx="7753200" cy="6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3200" u="sng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D</a:t>
            </a:r>
            <a:r>
              <a:rPr b="1" lang="en" sz="3200" u="sng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ata_loder.py</a:t>
            </a:r>
            <a:endParaRPr b="1" sz="3900" u="sng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575" y="1319050"/>
            <a:ext cx="4631651" cy="31307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 txBox="1"/>
          <p:nvPr/>
        </p:nvSpPr>
        <p:spPr>
          <a:xfrm>
            <a:off x="5721250" y="1319050"/>
            <a:ext cx="3229500" cy="3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Load the data file and open the file in read mode.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Splitting</a:t>
            </a: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the data into </a:t>
            </a: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training</a:t>
            </a: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validation</a:t>
            </a: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data.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/>
        </p:nvSpPr>
        <p:spPr>
          <a:xfrm>
            <a:off x="847850" y="286525"/>
            <a:ext cx="7753200" cy="6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600" u="sng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</a:t>
            </a:r>
            <a:r>
              <a:rPr b="1" lang="en" sz="2600" u="sng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d_quantum.py: </a:t>
            </a:r>
            <a:r>
              <a:rPr lang="en" sz="2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For creation of the data synthetic</a:t>
            </a:r>
            <a:r>
              <a:rPr b="1" lang="en" sz="2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1" sz="3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575" y="2191200"/>
            <a:ext cx="8824849" cy="161062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6"/>
          <p:cNvSpPr txBox="1"/>
          <p:nvPr/>
        </p:nvSpPr>
        <p:spPr>
          <a:xfrm>
            <a:off x="847850" y="1315213"/>
            <a:ext cx="7304100" cy="5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Inputs to be given for creating the data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56625"/>
            <a:ext cx="4547199" cy="443447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7"/>
          <p:cNvSpPr txBox="1"/>
          <p:nvPr/>
        </p:nvSpPr>
        <p:spPr>
          <a:xfrm>
            <a:off x="4910925" y="556563"/>
            <a:ext cx="4004400" cy="44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b="1"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Quantum State Generation:</a:t>
            </a: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The code provides functions (random_state and random_subspace_states) to generate random quantum states, 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random_state generates a random quantum state for a given number of qubits,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random_subspace_states generates random states from a k-dimensional subspace of the full Hilbert space. 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900" y="311188"/>
            <a:ext cx="4758601" cy="452112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8"/>
          <p:cNvSpPr txBox="1"/>
          <p:nvPr/>
        </p:nvSpPr>
        <p:spPr>
          <a:xfrm>
            <a:off x="4996625" y="311200"/>
            <a:ext cx="3945600" cy="47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b="1"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Data Generation Framework:</a:t>
            </a:r>
            <a:endParaRPr b="1"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This function serves is used to  generating synthetic data for training quantum information processing models. 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It allows customization of parameters such as the number of qubits, the number of measurements, and whether to perform incomplete tomography. 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By generating random input states, performing measurements, and calculating output labels, this function provides a comprehensive dataset for training quantum models.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After creating data we are storing this data in our local system.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/>
        </p:nvSpPr>
        <p:spPr>
          <a:xfrm>
            <a:off x="695400" y="85025"/>
            <a:ext cx="7753200" cy="6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900" u="sng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r>
              <a:rPr b="1" lang="en" sz="2900" u="sng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.py:</a:t>
            </a:r>
            <a:endParaRPr b="1" sz="4100" u="sng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575" y="754325"/>
            <a:ext cx="3315324" cy="2158349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9"/>
          <p:cNvSpPr txBox="1"/>
          <p:nvPr/>
        </p:nvSpPr>
        <p:spPr>
          <a:xfrm>
            <a:off x="185575" y="3301800"/>
            <a:ext cx="33153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Initializes the neural network with parameters such as input size, latent size, input2 size, output size, etc.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6950" y="754325"/>
            <a:ext cx="3389949" cy="3957774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9"/>
          <p:cNvSpPr txBox="1"/>
          <p:nvPr/>
        </p:nvSpPr>
        <p:spPr>
          <a:xfrm>
            <a:off x="7084750" y="813000"/>
            <a:ext cx="1991100" cy="38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train: </a:t>
            </a:r>
            <a:endParaRPr b="1"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Trains the neural network for a specified number of epochs using provided training data. It updates the network parameters using backpropagation.</a:t>
            </a:r>
            <a:endParaRPr sz="11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Test:</a:t>
            </a:r>
            <a:endParaRPr b="1"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Evaluates the performance of the trained model on validation data.</a:t>
            </a:r>
            <a:endParaRPr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run:</a:t>
            </a:r>
            <a:endParaRPr b="1"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Executes the trained model on new data for inference.</a:t>
            </a:r>
            <a:endParaRPr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save:</a:t>
            </a:r>
            <a:r>
              <a:rPr lang="en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Saves the trained model parameters and configuration to disk.</a:t>
            </a:r>
            <a:endParaRPr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from_saved:</a:t>
            </a:r>
            <a:r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Initializes a new network from saved data.</a:t>
            </a:r>
            <a:endParaRPr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419601" cy="15574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862275"/>
            <a:ext cx="4419600" cy="112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3138950"/>
            <a:ext cx="4419600" cy="81822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0"/>
          <p:cNvSpPr txBox="1"/>
          <p:nvPr/>
        </p:nvSpPr>
        <p:spPr>
          <a:xfrm>
            <a:off x="4772325" y="282075"/>
            <a:ext cx="3932400" cy="9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This function implements the forward propagation step of a neural network layer.</a:t>
            </a:r>
            <a:endParaRPr sz="13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If squash is set to True, it applies the activation function; otherwise, it returns the pre-activation output.</a:t>
            </a:r>
            <a:endParaRPr sz="13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" name="Google Shape;119;p20"/>
          <p:cNvSpPr txBox="1"/>
          <p:nvPr/>
        </p:nvSpPr>
        <p:spPr>
          <a:xfrm>
            <a:off x="4808675" y="1957838"/>
            <a:ext cx="37995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This function initializes any uninitialized variables within a TensorFlow session.</a:t>
            </a:r>
            <a:endParaRPr sz="13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Google Shape;120;p20"/>
          <p:cNvSpPr txBox="1"/>
          <p:nvPr/>
        </p:nvSpPr>
        <p:spPr>
          <a:xfrm>
            <a:off x="4877975" y="3086100"/>
            <a:ext cx="4305600" cy="11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This function calculates the Kullback-Leibler (KL) divergence between a given distribution (characterized by means and log of standard deviation) and a unit Gaussian distribution.</a:t>
            </a:r>
            <a:endParaRPr sz="13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It computes the KL divergence for each sample in the batch and then averages them.</a:t>
            </a:r>
            <a:endParaRPr sz="13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/>
        </p:nvSpPr>
        <p:spPr>
          <a:xfrm>
            <a:off x="378125" y="216075"/>
            <a:ext cx="8220300" cy="7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IO.py contains input and data paths</a:t>
            </a:r>
            <a:endParaRPr b="1" sz="35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6" name="Google Shape;1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0975" y="1272875"/>
            <a:ext cx="5613225" cy="1619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1"/>
          <p:cNvSpPr txBox="1"/>
          <p:nvPr/>
        </p:nvSpPr>
        <p:spPr>
          <a:xfrm>
            <a:off x="613000" y="3210575"/>
            <a:ext cx="7762200" cy="19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It stores the data that we created </a:t>
            </a: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earlier</a:t>
            </a: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in the </a:t>
            </a: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local</a:t>
            </a: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system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It also stores the saved model in tf_save .(pre-trained model)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We can directly access the data that we created and the model that we </a:t>
            </a: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constructed</a:t>
            </a: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directly by doing this.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