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ce791ca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ce791ca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ce243f4cd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ce243f4cd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ce1c8d5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ce1c8d5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ce1c8d5b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ce1c8d5b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ce1c8d5b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ce1c8d5b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ce1c8d5b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ce1c8d5b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ce1c8d5b6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ce1c8d5b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ce1c8d5b6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ce1c8d5b6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ce791ca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ce791ca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55"/>
              <a:t>Discovering physical concepts with NN</a:t>
            </a:r>
            <a:endParaRPr sz="3755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Raban Iten, Tony Metger, Henrik Wilming, Lídia del Rio, and Renato Renner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400"/>
          </a:p>
          <a:p>
            <a:pPr indent="45720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7400"/>
              <a:t>Thank you</a:t>
            </a:r>
            <a:endParaRPr b="1" sz="7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roblem statement: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Predicting the measurement probabilities for any binary projective measurement w on a pure n-qubit state psi for n=1,2.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00" y="1868725"/>
            <a:ext cx="4879476" cy="294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Definitions: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</a:t>
            </a:r>
            <a:r>
              <a:rPr lang="en" sz="2400"/>
              <a:t>easurement</a:t>
            </a:r>
            <a:r>
              <a:rPr lang="en"/>
              <a:t>:</a:t>
            </a:r>
            <a:endParaRPr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When a measurement is performed on a quantum system, it involves interacting with the system in a way that reveals information about one of its observable properties.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800"/>
              <a:buChar char="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When a qubit is measured, it collapses from its superposition state into one of the two basis states (|0⟩ or |1⟩) with a probability determined by the coefficients of its superposition. The act of measurement forces the qubit to choose a definite state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4873535" cy="333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363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 in Scinet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5212351" cy="35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latent variables :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416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predict latent variables(minimum information about the qubit) used by </a:t>
            </a:r>
            <a:r>
              <a:rPr lang="en"/>
              <a:t>calculating</a:t>
            </a:r>
            <a:r>
              <a:rPr lang="en"/>
              <a:t> the error.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plots show the root mean square error of SciNet’s measurement predictions for test data as a function of the number of latent neurons.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One qubit: we clearly see that the error is minimum at 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Two qubit: the error is minimum at 6.</a:t>
            </a:r>
            <a:br>
              <a:rPr lang="en"/>
            </a:b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800" y="3240650"/>
            <a:ext cx="4550525" cy="17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dataloder.py:it basically splits the data into training and validation.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ed_quantum.py:- it creates the data,it takes input as </a:t>
            </a:r>
            <a:r>
              <a:rPr lang="en"/>
              <a:t>Qubit number,measurement,sample number and file name.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Data format:result = ([meas_res1, meas_res2, output], [states_in1, states_in2], [fixed_states_in1, fixed_states_in2])</a:t>
            </a:r>
            <a:endParaRPr/>
          </a:p>
          <a:p>
            <a:pPr indent="-32644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12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training data: 95000 samples</a:t>
            </a:r>
            <a:endParaRPr sz="1812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644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12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validation data: 5000 samples</a:t>
            </a:r>
            <a:endParaRPr sz="1812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io.py:-contains the </a:t>
            </a:r>
            <a:r>
              <a:rPr lang="en"/>
              <a:t>data paths</a:t>
            </a:r>
            <a:r>
              <a:rPr lang="en"/>
              <a:t> and </a:t>
            </a:r>
            <a:r>
              <a:rPr lang="en"/>
              <a:t>file paths</a:t>
            </a:r>
            <a:r>
              <a:rPr lang="en"/>
              <a:t> formats which can be used used commonly for all other files.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model.py:-it contains functions to train,test and run the data.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 used: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1.epoch_num: 250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batch_size: 512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learning_rate: 1e-3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beta: 1e-4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" sz="15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epoch_num: 50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batch_size: 512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learning_rate: 1e-4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beta: 1e-4</a:t>
            </a:r>
            <a:endParaRPr sz="155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75" y="1978175"/>
            <a:ext cx="6191925" cy="11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research paper, they also mention two types of data:</a:t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</a:rPr>
              <a:t>Tomography complete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:observations that provide enough information to fully characterize the quantum state of a system.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b="1" lang="en" sz="1600">
                <a:solidFill>
                  <a:srgbClr val="0D0D0D"/>
                </a:solidFill>
                <a:highlight>
                  <a:srgbClr val="FFFFFF"/>
                </a:highlight>
              </a:rPr>
              <a:t>Tomography incomplete</a:t>
            </a: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observations performed on a quantum system does not provide enough information to fully characterize its quantum state. 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