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4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38AC-E9F6-4C79-B20B-7285BEBD370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CF1-AC01-47B7-B538-6EB32D3D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0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1251" y="1620456"/>
            <a:ext cx="505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62076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26" y="763205"/>
            <a:ext cx="6612822" cy="359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4015" y="2280213"/>
            <a:ext cx="2475358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Back end business logic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4015" y="3786851"/>
            <a:ext cx="2832955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Front end presentation logic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687748" y="2464879"/>
            <a:ext cx="2870520" cy="184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4377160" y="3971517"/>
            <a:ext cx="3181108" cy="92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73" y="291959"/>
            <a:ext cx="4921250" cy="5981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0086" y="445532"/>
            <a:ext cx="3311612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Implementation of RSA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0086" y="1176667"/>
            <a:ext cx="1496885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DAO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0085" y="1907802"/>
            <a:ext cx="2167388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DAO Implementation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086" y="2638937"/>
            <a:ext cx="216738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Mail sending utility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0086" y="3370072"/>
            <a:ext cx="216738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POJO classes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0086" y="4101207"/>
            <a:ext cx="399326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HDFS and HBase service provider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0086" y="4832342"/>
            <a:ext cx="399326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Servlet layer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10086" y="5563477"/>
            <a:ext cx="399326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Commonly used utilities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4039565" y="717631"/>
            <a:ext cx="2754774" cy="1446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3854370" y="1365813"/>
            <a:ext cx="2939969" cy="1145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4215114" y="2092468"/>
            <a:ext cx="2579225" cy="816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854370" y="2812648"/>
            <a:ext cx="2939969" cy="461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790912" y="3554738"/>
            <a:ext cx="3003427" cy="81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039565" y="3988539"/>
            <a:ext cx="2754774" cy="1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4039565" y="4341156"/>
            <a:ext cx="2754774" cy="675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3682679" y="4726861"/>
            <a:ext cx="3111660" cy="1021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1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7" y="184351"/>
            <a:ext cx="4775220" cy="64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7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9" y="437366"/>
            <a:ext cx="5276518" cy="58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1" y="316555"/>
            <a:ext cx="5551206" cy="62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1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52" y="803476"/>
            <a:ext cx="8341429" cy="48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6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Kumar Krishnegowda</dc:creator>
  <cp:lastModifiedBy>Kushal Hebbar</cp:lastModifiedBy>
  <cp:revision>83</cp:revision>
  <dcterms:created xsi:type="dcterms:W3CDTF">2017-03-27T14:44:38Z</dcterms:created>
  <dcterms:modified xsi:type="dcterms:W3CDTF">2017-11-08T20:21:49Z</dcterms:modified>
</cp:coreProperties>
</file>