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4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1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49D9-6E40-4874-B596-B3EA328E8AE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DD44-4290-4AE0-B564-C056DF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EEG and independent component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BME 517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Electroencephalography (EEG)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Gelled electrodes on scalp</a:t>
            </a:r>
          </a:p>
          <a:p>
            <a:r>
              <a:rPr lang="en-US" dirty="0" smtClean="0"/>
              <a:t>High-density (128 channels)</a:t>
            </a:r>
          </a:p>
          <a:p>
            <a:endParaRPr lang="en-US" dirty="0"/>
          </a:p>
        </p:txBody>
      </p:sp>
      <p:pic>
        <p:nvPicPr>
          <p:cNvPr id="1032" name="Picture 8" descr="Image result for high density eeg biosem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62274"/>
            <a:ext cx="330517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igh density e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70338"/>
            <a:ext cx="44767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Independent component analysis (ICA)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ICA to find sources in brain</a:t>
            </a:r>
            <a:endParaRPr lang="en-US" dirty="0"/>
          </a:p>
        </p:txBody>
      </p:sp>
      <p:pic>
        <p:nvPicPr>
          <p:cNvPr id="6" name="Picture 6" descr="http://files.nocions.webnode.com/200000065-08f4009ee2/resint_eeg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11824" r="1991" b="5845"/>
          <a:stretch/>
        </p:blipFill>
        <p:spPr bwMode="auto">
          <a:xfrm>
            <a:off x="2438400" y="2590800"/>
            <a:ext cx="4757855" cy="31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Scalp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r>
              <a:rPr lang="en-US" dirty="0" smtClean="0"/>
              <a:t>Map channels to independent components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Correspond to locations on head</a:t>
            </a:r>
            <a:endParaRPr lang="en-US" dirty="0"/>
          </a:p>
        </p:txBody>
      </p:sp>
      <p:pic>
        <p:nvPicPr>
          <p:cNvPr id="4" name="Picture 2" descr="https://www.researchgate.net/profile/Mateusz_Gola/publication/294874956/figure/fig2/AS:330256679489537@1455750736467/Figure-3-Schematic-overview-of-the-EEG-data-processing-pipeline-1-Single-subject-data.pp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2123" r="10176" b="69096"/>
          <a:stretch/>
        </p:blipFill>
        <p:spPr bwMode="auto">
          <a:xfrm>
            <a:off x="1111405" y="2025805"/>
            <a:ext cx="6913756" cy="24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eeg scalp ma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5" t="64993" b="20004"/>
          <a:stretch/>
        </p:blipFill>
        <p:spPr bwMode="auto">
          <a:xfrm>
            <a:off x="6248400" y="5486400"/>
            <a:ext cx="2237678" cy="96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eeg scalp ma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5" t="33745" b="51455"/>
          <a:stretch/>
        </p:blipFill>
        <p:spPr bwMode="auto">
          <a:xfrm>
            <a:off x="914400" y="5538437"/>
            <a:ext cx="2237678" cy="9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eeg scalp ma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5" t="18251" b="67122"/>
          <a:stretch/>
        </p:blipFill>
        <p:spPr bwMode="auto">
          <a:xfrm>
            <a:off x="3657600" y="5549587"/>
            <a:ext cx="2237678" cy="94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3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scalp maps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19" y="2438400"/>
            <a:ext cx="14492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1334218" cy="126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943819" y="2362200"/>
            <a:ext cx="724619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63419" y="2476500"/>
            <a:ext cx="570781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0200" y="3962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Find maximum magnitude (use contours on plot)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2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57469" r="64295" b="3659"/>
          <a:stretch/>
        </p:blipFill>
        <p:spPr bwMode="auto">
          <a:xfrm>
            <a:off x="1295400" y="3124200"/>
            <a:ext cx="1981200" cy="275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r="43667" b="54994"/>
          <a:stretch/>
        </p:blipFill>
        <p:spPr bwMode="auto">
          <a:xfrm>
            <a:off x="4114800" y="2383928"/>
            <a:ext cx="3562815" cy="19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Head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ground-truth testing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27" y="4648199"/>
            <a:ext cx="3780790" cy="1849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942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65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to EEG and independent component analysis</vt:lpstr>
      <vt:lpstr>Electroencephalography (EEG)</vt:lpstr>
      <vt:lpstr>Independent component analysis (ICA)</vt:lpstr>
      <vt:lpstr>Scalp maps</vt:lpstr>
      <vt:lpstr>Example scalp maps</vt:lpstr>
      <vt:lpstr>Phantom Head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Steven</dc:creator>
  <cp:lastModifiedBy>Peterson, Steven</cp:lastModifiedBy>
  <cp:revision>3</cp:revision>
  <dcterms:created xsi:type="dcterms:W3CDTF">2018-02-06T17:47:24Z</dcterms:created>
  <dcterms:modified xsi:type="dcterms:W3CDTF">2018-02-06T18:39:39Z</dcterms:modified>
</cp:coreProperties>
</file>