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40" userDrawn="1">
          <p15:clr>
            <a:srgbClr val="A4A3A4"/>
          </p15:clr>
        </p15:guide>
        <p15:guide id="2" pos="50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3" autoAdjust="0"/>
    <p:restoredTop sz="96856" autoAdjust="0"/>
  </p:normalViewPr>
  <p:slideViewPr>
    <p:cSldViewPr>
      <p:cViewPr>
        <p:scale>
          <a:sx n="211" d="100"/>
          <a:sy n="211" d="100"/>
        </p:scale>
        <p:origin x="-3150" y="-3264"/>
      </p:cViewPr>
      <p:guideLst>
        <p:guide orient="horz" pos="4140"/>
        <p:guide pos="50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57150" cy="5715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A6EA3-92EB-4295-9701-6252A8A8CF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3AA156-DDCD-43DA-990D-2A87A8AA0A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E0A7F2-B894-4E15-86FA-6E647769C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92347-B181-443D-B26B-3DEEC3AD22A3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5655F6-7ADC-44F5-A977-ED2A43C6C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7AEB6C-8697-4E5E-AD1B-B27BEC3B7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86CF2-45A2-4C62-BEE8-5C4C10BC9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115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29C43-A6D5-4686-980C-2D3CFC360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3F3FC9-FC7D-4BEE-960D-DF6D3FCA91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19798A-916D-45CD-8AAF-FEF63C493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92347-B181-443D-B26B-3DEEC3AD22A3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A2D1DD-F355-486B-BC12-7754705AA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797623-EB7F-4C1E-BBCD-BF6A886AC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86CF2-45A2-4C62-BEE8-5C4C10BC9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738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AE089E-0D3F-45B5-9DC8-7102342472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D1F13F-8B22-4115-AFA3-575750D4E8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BD119C-63B8-4638-8FD9-E772E9AD0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92347-B181-443D-B26B-3DEEC3AD22A3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C0ACEF-09B8-4F43-9136-1F94361EB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19F776-B55B-46BF-8F8B-FDA76C5ED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86CF2-45A2-4C62-BEE8-5C4C10BC9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942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52BB0-6E6F-47DD-AE76-4B6CECACA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DF040-E160-4495-966A-64E5132C9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706CF9-089C-4FD4-AFA8-700C749B4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92347-B181-443D-B26B-3DEEC3AD22A3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52DF4-6839-41F2-AEDC-E3D89E101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809F2F-D200-4C18-B0A7-D4056FB29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86CF2-45A2-4C62-BEE8-5C4C10BC9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437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1390A-E0F0-4468-83CC-DE8C70F29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F3430F-7EDF-4C77-A7DD-2694EE68CE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0EB32A-C9FD-4503-8679-551537CDB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92347-B181-443D-B26B-3DEEC3AD22A3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90B547-E0BF-45E0-964B-C45DEE3FC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AE47B-D6F1-451B-9DD5-15125B058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86CF2-45A2-4C62-BEE8-5C4C10BC9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056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4FF41-67CC-44AB-9F2D-9E218C334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102F0-332A-4FCA-A206-D1AC36B8FC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7ADFB2-EC2D-479C-B700-5F513AF0FC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DBDF37-FF4D-463B-B8DB-74BFC1704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92347-B181-443D-B26B-3DEEC3AD22A3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6D3726-AFD5-45B7-A32E-9FF7542D0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4AFDE1-C8BC-4AA9-825C-17303A282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86CF2-45A2-4C62-BEE8-5C4C10BC9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138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87226-9B08-4F22-BDE3-373BE96FB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06495-6832-4AD1-B251-1069F84459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F130A4-4A66-416C-8137-10BCA9DE1F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FC0DBD-5A46-43AE-8934-7EE91189B5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C69191-72D0-4AB3-8BE0-19B1254E49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FF09BA-9A4F-4454-99DD-28D7CF355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92347-B181-443D-B26B-3DEEC3AD22A3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FA0C3C-2EC8-4250-841E-20BC948EE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A953D3-BEF1-4A9C-A884-6BBC0F4CB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86CF2-45A2-4C62-BEE8-5C4C10BC9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158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5105A-F0CF-4822-9B14-745642FAC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EB083F-F591-4DBE-9DD2-050D3A6BA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92347-B181-443D-B26B-3DEEC3AD22A3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5B1C17-5C8D-4119-923D-A18F5CC0A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E756B4-90D1-417B-BD61-966F762E4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86CF2-45A2-4C62-BEE8-5C4C10BC9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113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B6C0AA-A702-4EC0-8E1E-91770E1A3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92347-B181-443D-B26B-3DEEC3AD22A3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26C28C-988A-40BD-9B8B-87C91EA9D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68C233-8FD0-4C09-84EE-1648FA053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86CF2-45A2-4C62-BEE8-5C4C10BC9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775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94688-C2EF-440F-ABD3-C2CBE1E18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3A420-1BB6-4AD7-ADB3-B8DA56431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D039EE-50F7-42D9-81FF-C1173047DA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0C57C4-30FC-4BB5-8D6B-EF7437AF3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92347-B181-443D-B26B-3DEEC3AD22A3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182D27-3FBE-40F7-B3F6-9B76BB5E6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DEDCBF-DA96-49C0-BFD8-5117F944A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86CF2-45A2-4C62-BEE8-5C4C10BC9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755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3FE2D-F990-4BE0-BC0A-795C30EAC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FAC554-A16F-4549-9A5B-96D8FEBD83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2B6B43-33B9-41CA-A33C-8ECBEC9A96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15E408-FCBD-4BF3-BE2A-2E7D7B86D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92347-B181-443D-B26B-3DEEC3AD22A3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5BE56C-09EF-446B-8C66-3B62BFB18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9278DC-83B9-4353-AE61-B619154AA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86CF2-45A2-4C62-BEE8-5C4C10BC9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273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2EF2B9-0DF1-402E-B7DF-65E71591F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DECAD1-799D-42AA-A6FE-E354FFA593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DD68E0-43CE-4FCD-882C-F598D40B5E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692347-B181-443D-B26B-3DEEC3AD22A3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653D78-7AD3-4E3A-A9EB-4533036EB5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5A9C4D-5E94-44A7-9BA8-337661581D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886CF2-45A2-4C62-BEE8-5C4C10BC9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277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968FCB7-909A-4EE7-BD86-E13E2A76FA06}"/>
              </a:ext>
            </a:extLst>
          </p:cNvPr>
          <p:cNvSpPr/>
          <p:nvPr/>
        </p:nvSpPr>
        <p:spPr>
          <a:xfrm>
            <a:off x="4210050" y="1543051"/>
            <a:ext cx="2857500" cy="46291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DE814F5-CDA4-4002-B6F6-14120EAF135B}"/>
              </a:ext>
            </a:extLst>
          </p:cNvPr>
          <p:cNvSpPr/>
          <p:nvPr/>
        </p:nvSpPr>
        <p:spPr>
          <a:xfrm>
            <a:off x="4324350" y="1657350"/>
            <a:ext cx="2628900" cy="4400550"/>
          </a:xfrm>
          <a:prstGeom prst="roundRect">
            <a:avLst>
              <a:gd name="adj" fmla="val 33555"/>
            </a:avLst>
          </a:prstGeom>
          <a:ln w="76200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id="{F7ABACC5-AEFF-403A-822E-BF14BA07FE67}"/>
              </a:ext>
            </a:extLst>
          </p:cNvPr>
          <p:cNvSpPr/>
          <p:nvPr/>
        </p:nvSpPr>
        <p:spPr>
          <a:xfrm>
            <a:off x="5229816" y="2571750"/>
            <a:ext cx="817969" cy="856070"/>
          </a:xfrm>
          <a:prstGeom prst="round2SameRec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: Top Corners Rounded 7">
            <a:extLst>
              <a:ext uri="{FF2B5EF4-FFF2-40B4-BE49-F238E27FC236}">
                <a16:creationId xmlns:a16="http://schemas.microsoft.com/office/drawing/2014/main" id="{4B1DD819-3934-4EE9-B076-E1D7045909D9}"/>
              </a:ext>
            </a:extLst>
          </p:cNvPr>
          <p:cNvSpPr/>
          <p:nvPr/>
        </p:nvSpPr>
        <p:spPr>
          <a:xfrm rot="10800000">
            <a:off x="5229817" y="4343403"/>
            <a:ext cx="817968" cy="857244"/>
          </a:xfrm>
          <a:prstGeom prst="round2SameRec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D847A1C-7357-4DFA-98A7-275401D1CA4E}"/>
              </a:ext>
            </a:extLst>
          </p:cNvPr>
          <p:cNvCxnSpPr/>
          <p:nvPr/>
        </p:nvCxnSpPr>
        <p:spPr>
          <a:xfrm>
            <a:off x="5181599" y="2114550"/>
            <a:ext cx="914401" cy="0"/>
          </a:xfrm>
          <a:prstGeom prst="line">
            <a:avLst/>
          </a:prstGeom>
          <a:ln w="38100">
            <a:solidFill>
              <a:srgbClr val="FF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70997C4-7EF6-41A8-B0BA-AB072EA896FD}"/>
              </a:ext>
            </a:extLst>
          </p:cNvPr>
          <p:cNvCxnSpPr>
            <a:cxnSpLocks/>
          </p:cNvCxnSpPr>
          <p:nvPr/>
        </p:nvCxnSpPr>
        <p:spPr>
          <a:xfrm>
            <a:off x="5181599" y="3886200"/>
            <a:ext cx="914401" cy="0"/>
          </a:xfrm>
          <a:prstGeom prst="line">
            <a:avLst/>
          </a:prstGeom>
          <a:ln w="38100">
            <a:solidFill>
              <a:srgbClr val="FF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431143D-4E96-4426-A590-3180BF7E0C35}"/>
              </a:ext>
            </a:extLst>
          </p:cNvPr>
          <p:cNvCxnSpPr/>
          <p:nvPr/>
        </p:nvCxnSpPr>
        <p:spPr>
          <a:xfrm>
            <a:off x="5181599" y="5657850"/>
            <a:ext cx="914401" cy="0"/>
          </a:xfrm>
          <a:prstGeom prst="line">
            <a:avLst/>
          </a:prstGeom>
          <a:ln w="38100">
            <a:solidFill>
              <a:srgbClr val="FF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2E51BA8-2EB5-441C-BB8F-1B8148A6EB70}"/>
              </a:ext>
            </a:extLst>
          </p:cNvPr>
          <p:cNvCxnSpPr>
            <a:cxnSpLocks/>
          </p:cNvCxnSpPr>
          <p:nvPr/>
        </p:nvCxnSpPr>
        <p:spPr>
          <a:xfrm>
            <a:off x="4781550" y="2514600"/>
            <a:ext cx="0" cy="913220"/>
          </a:xfrm>
          <a:prstGeom prst="line">
            <a:avLst/>
          </a:prstGeom>
          <a:ln w="38100">
            <a:solidFill>
              <a:srgbClr val="FF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3E53989-0587-4257-B073-7D0B513DEA78}"/>
              </a:ext>
            </a:extLst>
          </p:cNvPr>
          <p:cNvCxnSpPr>
            <a:cxnSpLocks/>
          </p:cNvCxnSpPr>
          <p:nvPr/>
        </p:nvCxnSpPr>
        <p:spPr>
          <a:xfrm>
            <a:off x="6512865" y="2514600"/>
            <a:ext cx="0" cy="913220"/>
          </a:xfrm>
          <a:prstGeom prst="line">
            <a:avLst/>
          </a:prstGeom>
          <a:ln w="38100">
            <a:solidFill>
              <a:srgbClr val="FF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65784E5-5AD2-4F97-9136-7A3F2A946520}"/>
              </a:ext>
            </a:extLst>
          </p:cNvPr>
          <p:cNvCxnSpPr>
            <a:cxnSpLocks/>
          </p:cNvCxnSpPr>
          <p:nvPr/>
        </p:nvCxnSpPr>
        <p:spPr>
          <a:xfrm>
            <a:off x="4781550" y="4330588"/>
            <a:ext cx="0" cy="913220"/>
          </a:xfrm>
          <a:prstGeom prst="line">
            <a:avLst/>
          </a:prstGeom>
          <a:ln w="38100">
            <a:solidFill>
              <a:srgbClr val="FF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362BA94-27D0-4EE5-BC08-D4EBBB2993FC}"/>
              </a:ext>
            </a:extLst>
          </p:cNvPr>
          <p:cNvCxnSpPr>
            <a:cxnSpLocks/>
          </p:cNvCxnSpPr>
          <p:nvPr/>
        </p:nvCxnSpPr>
        <p:spPr>
          <a:xfrm>
            <a:off x="6512865" y="4330588"/>
            <a:ext cx="0" cy="913220"/>
          </a:xfrm>
          <a:prstGeom prst="line">
            <a:avLst/>
          </a:prstGeom>
          <a:ln w="38100">
            <a:solidFill>
              <a:srgbClr val="FF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63801FD-8124-44E6-8FDF-DDE72D9371B4}"/>
              </a:ext>
            </a:extLst>
          </p:cNvPr>
          <p:cNvCxnSpPr>
            <a:cxnSpLocks/>
          </p:cNvCxnSpPr>
          <p:nvPr/>
        </p:nvCxnSpPr>
        <p:spPr>
          <a:xfrm flipH="1">
            <a:off x="4381500" y="3429000"/>
            <a:ext cx="40481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74C6E71-822A-4FB1-A4C7-2BB33AF24F79}"/>
              </a:ext>
            </a:extLst>
          </p:cNvPr>
          <p:cNvCxnSpPr/>
          <p:nvPr/>
        </p:nvCxnSpPr>
        <p:spPr>
          <a:xfrm flipH="1">
            <a:off x="4809533" y="4343400"/>
            <a:ext cx="39111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0266F26-C241-4A2F-A489-BD2B9029E140}"/>
              </a:ext>
            </a:extLst>
          </p:cNvPr>
          <p:cNvCxnSpPr/>
          <p:nvPr/>
        </p:nvCxnSpPr>
        <p:spPr>
          <a:xfrm flipH="1">
            <a:off x="6512865" y="4343400"/>
            <a:ext cx="39111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F0A557E-F6FD-4D2A-A5EE-0E3BEFE63E30}"/>
              </a:ext>
            </a:extLst>
          </p:cNvPr>
          <p:cNvCxnSpPr>
            <a:cxnSpLocks/>
          </p:cNvCxnSpPr>
          <p:nvPr/>
        </p:nvCxnSpPr>
        <p:spPr>
          <a:xfrm flipH="1">
            <a:off x="6096003" y="3414734"/>
            <a:ext cx="41686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7C3157D-0B07-4B3D-A76D-100B96FB99AC}"/>
              </a:ext>
            </a:extLst>
          </p:cNvPr>
          <p:cNvCxnSpPr>
            <a:cxnSpLocks/>
          </p:cNvCxnSpPr>
          <p:nvPr/>
        </p:nvCxnSpPr>
        <p:spPr>
          <a:xfrm>
            <a:off x="5200648" y="3486150"/>
            <a:ext cx="0" cy="40005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63DE605-5009-44A3-83D0-A4ADDD1A68B7}"/>
              </a:ext>
            </a:extLst>
          </p:cNvPr>
          <p:cNvCxnSpPr>
            <a:cxnSpLocks/>
          </p:cNvCxnSpPr>
          <p:nvPr/>
        </p:nvCxnSpPr>
        <p:spPr>
          <a:xfrm>
            <a:off x="6096000" y="3886200"/>
            <a:ext cx="0" cy="40005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3" name="Arc 42">
            <a:extLst>
              <a:ext uri="{FF2B5EF4-FFF2-40B4-BE49-F238E27FC236}">
                <a16:creationId xmlns:a16="http://schemas.microsoft.com/office/drawing/2014/main" id="{782ABC42-552A-45CF-90F9-E39B9C399A90}"/>
              </a:ext>
            </a:extLst>
          </p:cNvPr>
          <p:cNvSpPr/>
          <p:nvPr/>
        </p:nvSpPr>
        <p:spPr>
          <a:xfrm rot="16200000">
            <a:off x="4757219" y="2141428"/>
            <a:ext cx="795337" cy="739220"/>
          </a:xfrm>
          <a:prstGeom prst="arc">
            <a:avLst>
              <a:gd name="adj1" fmla="val 16550694"/>
              <a:gd name="adj2" fmla="val 143163"/>
            </a:avLst>
          </a:prstGeom>
          <a:ln w="38100">
            <a:solidFill>
              <a:srgbClr val="FFFF00"/>
            </a:solidFill>
            <a:prstDash val="sysDash"/>
            <a:miter lim="800000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395454 w 795337"/>
                      <a:gd name="connsiteY0" fmla="*/ 6 h 739220"/>
                      <a:gd name="connsiteX1" fmla="*/ 673541 w 795337"/>
                      <a:gd name="connsiteY1" fmla="*/ 103402 h 739220"/>
                      <a:gd name="connsiteX2" fmla="*/ 794938 w 795337"/>
                      <a:gd name="connsiteY2" fmla="*/ 386164 h 739220"/>
                      <a:gd name="connsiteX3" fmla="*/ 397669 w 795337"/>
                      <a:gd name="connsiteY3" fmla="*/ 369610 h 739220"/>
                      <a:gd name="connsiteX4" fmla="*/ 395454 w 795337"/>
                      <a:gd name="connsiteY4" fmla="*/ 6 h 739220"/>
                      <a:gd name="connsiteX0" fmla="*/ 395454 w 795337"/>
                      <a:gd name="connsiteY0" fmla="*/ 6 h 739220"/>
                      <a:gd name="connsiteX1" fmla="*/ 673541 w 795337"/>
                      <a:gd name="connsiteY1" fmla="*/ 103402 h 739220"/>
                      <a:gd name="connsiteX2" fmla="*/ 794938 w 795337"/>
                      <a:gd name="connsiteY2" fmla="*/ 386164 h 7392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795337" h="739220" stroke="0" extrusionOk="0">
                        <a:moveTo>
                          <a:pt x="395454" y="6"/>
                        </a:moveTo>
                        <a:cubicBezTo>
                          <a:pt x="489062" y="-6725"/>
                          <a:pt x="590577" y="39688"/>
                          <a:pt x="673541" y="103402"/>
                        </a:cubicBezTo>
                        <a:cubicBezTo>
                          <a:pt x="764753" y="178949"/>
                          <a:pt x="793056" y="280301"/>
                          <a:pt x="794938" y="386164"/>
                        </a:cubicBezTo>
                        <a:cubicBezTo>
                          <a:pt x="713392" y="380894"/>
                          <a:pt x="484140" y="358154"/>
                          <a:pt x="397669" y="369610"/>
                        </a:cubicBezTo>
                        <a:cubicBezTo>
                          <a:pt x="388440" y="241763"/>
                          <a:pt x="405215" y="127518"/>
                          <a:pt x="395454" y="6"/>
                        </a:cubicBezTo>
                        <a:close/>
                      </a:path>
                      <a:path w="795337" h="739220" fill="none" extrusionOk="0">
                        <a:moveTo>
                          <a:pt x="395454" y="6"/>
                        </a:moveTo>
                        <a:cubicBezTo>
                          <a:pt x="514170" y="1257"/>
                          <a:pt x="602836" y="28439"/>
                          <a:pt x="673541" y="103402"/>
                        </a:cubicBezTo>
                        <a:cubicBezTo>
                          <a:pt x="738194" y="174370"/>
                          <a:pt x="790767" y="288823"/>
                          <a:pt x="794938" y="386164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Arc 43">
            <a:extLst>
              <a:ext uri="{FF2B5EF4-FFF2-40B4-BE49-F238E27FC236}">
                <a16:creationId xmlns:a16="http://schemas.microsoft.com/office/drawing/2014/main" id="{A3236791-C85B-4899-93B0-64A6875F50D7}"/>
              </a:ext>
            </a:extLst>
          </p:cNvPr>
          <p:cNvSpPr/>
          <p:nvPr/>
        </p:nvSpPr>
        <p:spPr>
          <a:xfrm>
            <a:off x="5660378" y="2120515"/>
            <a:ext cx="852484" cy="739220"/>
          </a:xfrm>
          <a:prstGeom prst="arc">
            <a:avLst>
              <a:gd name="adj1" fmla="val 16550694"/>
              <a:gd name="adj2" fmla="val 143163"/>
            </a:avLst>
          </a:prstGeom>
          <a:ln w="38100">
            <a:solidFill>
              <a:srgbClr val="FFFF00"/>
            </a:solidFill>
            <a:prstDash val="sysDash"/>
            <a:miter lim="800000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395454 w 795337"/>
                      <a:gd name="connsiteY0" fmla="*/ 6 h 739220"/>
                      <a:gd name="connsiteX1" fmla="*/ 673541 w 795337"/>
                      <a:gd name="connsiteY1" fmla="*/ 103402 h 739220"/>
                      <a:gd name="connsiteX2" fmla="*/ 794938 w 795337"/>
                      <a:gd name="connsiteY2" fmla="*/ 386164 h 739220"/>
                      <a:gd name="connsiteX3" fmla="*/ 397669 w 795337"/>
                      <a:gd name="connsiteY3" fmla="*/ 369610 h 739220"/>
                      <a:gd name="connsiteX4" fmla="*/ 395454 w 795337"/>
                      <a:gd name="connsiteY4" fmla="*/ 6 h 739220"/>
                      <a:gd name="connsiteX0" fmla="*/ 395454 w 795337"/>
                      <a:gd name="connsiteY0" fmla="*/ 6 h 739220"/>
                      <a:gd name="connsiteX1" fmla="*/ 673541 w 795337"/>
                      <a:gd name="connsiteY1" fmla="*/ 103402 h 739220"/>
                      <a:gd name="connsiteX2" fmla="*/ 794938 w 795337"/>
                      <a:gd name="connsiteY2" fmla="*/ 386164 h 7392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795337" h="739220" stroke="0" extrusionOk="0">
                        <a:moveTo>
                          <a:pt x="395454" y="6"/>
                        </a:moveTo>
                        <a:cubicBezTo>
                          <a:pt x="489062" y="-6725"/>
                          <a:pt x="590577" y="39688"/>
                          <a:pt x="673541" y="103402"/>
                        </a:cubicBezTo>
                        <a:cubicBezTo>
                          <a:pt x="764753" y="178949"/>
                          <a:pt x="793056" y="280301"/>
                          <a:pt x="794938" y="386164"/>
                        </a:cubicBezTo>
                        <a:cubicBezTo>
                          <a:pt x="713392" y="380894"/>
                          <a:pt x="484140" y="358154"/>
                          <a:pt x="397669" y="369610"/>
                        </a:cubicBezTo>
                        <a:cubicBezTo>
                          <a:pt x="388440" y="241763"/>
                          <a:pt x="405215" y="127518"/>
                          <a:pt x="395454" y="6"/>
                        </a:cubicBezTo>
                        <a:close/>
                      </a:path>
                      <a:path w="795337" h="739220" fill="none" extrusionOk="0">
                        <a:moveTo>
                          <a:pt x="395454" y="6"/>
                        </a:moveTo>
                        <a:cubicBezTo>
                          <a:pt x="514170" y="1257"/>
                          <a:pt x="602836" y="28439"/>
                          <a:pt x="673541" y="103402"/>
                        </a:cubicBezTo>
                        <a:cubicBezTo>
                          <a:pt x="738194" y="174370"/>
                          <a:pt x="790767" y="288823"/>
                          <a:pt x="794938" y="386164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Arc 44">
            <a:extLst>
              <a:ext uri="{FF2B5EF4-FFF2-40B4-BE49-F238E27FC236}">
                <a16:creationId xmlns:a16="http://schemas.microsoft.com/office/drawing/2014/main" id="{88F282D6-C2CD-48B5-9157-4F680B3AF5A1}"/>
              </a:ext>
            </a:extLst>
          </p:cNvPr>
          <p:cNvSpPr/>
          <p:nvPr/>
        </p:nvSpPr>
        <p:spPr>
          <a:xfrm rot="5400000">
            <a:off x="5627042" y="4770839"/>
            <a:ext cx="857239" cy="914400"/>
          </a:xfrm>
          <a:prstGeom prst="arc">
            <a:avLst>
              <a:gd name="adj1" fmla="val 16550694"/>
              <a:gd name="adj2" fmla="val 143163"/>
            </a:avLst>
          </a:prstGeom>
          <a:ln w="38100">
            <a:solidFill>
              <a:srgbClr val="FFFF00"/>
            </a:solidFill>
            <a:prstDash val="sysDash"/>
            <a:miter lim="800000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395454 w 795337"/>
                      <a:gd name="connsiteY0" fmla="*/ 6 h 739220"/>
                      <a:gd name="connsiteX1" fmla="*/ 673541 w 795337"/>
                      <a:gd name="connsiteY1" fmla="*/ 103402 h 739220"/>
                      <a:gd name="connsiteX2" fmla="*/ 794938 w 795337"/>
                      <a:gd name="connsiteY2" fmla="*/ 386164 h 739220"/>
                      <a:gd name="connsiteX3" fmla="*/ 397669 w 795337"/>
                      <a:gd name="connsiteY3" fmla="*/ 369610 h 739220"/>
                      <a:gd name="connsiteX4" fmla="*/ 395454 w 795337"/>
                      <a:gd name="connsiteY4" fmla="*/ 6 h 739220"/>
                      <a:gd name="connsiteX0" fmla="*/ 395454 w 795337"/>
                      <a:gd name="connsiteY0" fmla="*/ 6 h 739220"/>
                      <a:gd name="connsiteX1" fmla="*/ 673541 w 795337"/>
                      <a:gd name="connsiteY1" fmla="*/ 103402 h 739220"/>
                      <a:gd name="connsiteX2" fmla="*/ 794938 w 795337"/>
                      <a:gd name="connsiteY2" fmla="*/ 386164 h 7392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795337" h="739220" stroke="0" extrusionOk="0">
                        <a:moveTo>
                          <a:pt x="395454" y="6"/>
                        </a:moveTo>
                        <a:cubicBezTo>
                          <a:pt x="489062" y="-6725"/>
                          <a:pt x="590577" y="39688"/>
                          <a:pt x="673541" y="103402"/>
                        </a:cubicBezTo>
                        <a:cubicBezTo>
                          <a:pt x="764753" y="178949"/>
                          <a:pt x="793056" y="280301"/>
                          <a:pt x="794938" y="386164"/>
                        </a:cubicBezTo>
                        <a:cubicBezTo>
                          <a:pt x="713392" y="380894"/>
                          <a:pt x="484140" y="358154"/>
                          <a:pt x="397669" y="369610"/>
                        </a:cubicBezTo>
                        <a:cubicBezTo>
                          <a:pt x="388440" y="241763"/>
                          <a:pt x="405215" y="127518"/>
                          <a:pt x="395454" y="6"/>
                        </a:cubicBezTo>
                        <a:close/>
                      </a:path>
                      <a:path w="795337" h="739220" fill="none" extrusionOk="0">
                        <a:moveTo>
                          <a:pt x="395454" y="6"/>
                        </a:moveTo>
                        <a:cubicBezTo>
                          <a:pt x="514170" y="1257"/>
                          <a:pt x="602836" y="28439"/>
                          <a:pt x="673541" y="103402"/>
                        </a:cubicBezTo>
                        <a:cubicBezTo>
                          <a:pt x="738194" y="174370"/>
                          <a:pt x="790767" y="288823"/>
                          <a:pt x="794938" y="386164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Arc 45">
            <a:extLst>
              <a:ext uri="{FF2B5EF4-FFF2-40B4-BE49-F238E27FC236}">
                <a16:creationId xmlns:a16="http://schemas.microsoft.com/office/drawing/2014/main" id="{E1EFC49E-FD19-4F88-8DDB-C413857F690B}"/>
              </a:ext>
            </a:extLst>
          </p:cNvPr>
          <p:cNvSpPr/>
          <p:nvPr/>
        </p:nvSpPr>
        <p:spPr>
          <a:xfrm rot="10800000">
            <a:off x="4785276" y="4810881"/>
            <a:ext cx="850688" cy="845776"/>
          </a:xfrm>
          <a:prstGeom prst="arc">
            <a:avLst>
              <a:gd name="adj1" fmla="val 16729300"/>
              <a:gd name="adj2" fmla="val 21379079"/>
            </a:avLst>
          </a:prstGeom>
          <a:ln w="38100">
            <a:solidFill>
              <a:srgbClr val="FFFF00"/>
            </a:solidFill>
            <a:prstDash val="sysDash"/>
            <a:miter lim="800000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395454 w 795337"/>
                      <a:gd name="connsiteY0" fmla="*/ 6 h 739220"/>
                      <a:gd name="connsiteX1" fmla="*/ 673541 w 795337"/>
                      <a:gd name="connsiteY1" fmla="*/ 103402 h 739220"/>
                      <a:gd name="connsiteX2" fmla="*/ 794938 w 795337"/>
                      <a:gd name="connsiteY2" fmla="*/ 386164 h 739220"/>
                      <a:gd name="connsiteX3" fmla="*/ 397669 w 795337"/>
                      <a:gd name="connsiteY3" fmla="*/ 369610 h 739220"/>
                      <a:gd name="connsiteX4" fmla="*/ 395454 w 795337"/>
                      <a:gd name="connsiteY4" fmla="*/ 6 h 739220"/>
                      <a:gd name="connsiteX0" fmla="*/ 395454 w 795337"/>
                      <a:gd name="connsiteY0" fmla="*/ 6 h 739220"/>
                      <a:gd name="connsiteX1" fmla="*/ 673541 w 795337"/>
                      <a:gd name="connsiteY1" fmla="*/ 103402 h 739220"/>
                      <a:gd name="connsiteX2" fmla="*/ 794938 w 795337"/>
                      <a:gd name="connsiteY2" fmla="*/ 386164 h 7392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795337" h="739220" stroke="0" extrusionOk="0">
                        <a:moveTo>
                          <a:pt x="395454" y="6"/>
                        </a:moveTo>
                        <a:cubicBezTo>
                          <a:pt x="489062" y="-6725"/>
                          <a:pt x="590577" y="39688"/>
                          <a:pt x="673541" y="103402"/>
                        </a:cubicBezTo>
                        <a:cubicBezTo>
                          <a:pt x="764753" y="178949"/>
                          <a:pt x="793056" y="280301"/>
                          <a:pt x="794938" y="386164"/>
                        </a:cubicBezTo>
                        <a:cubicBezTo>
                          <a:pt x="713392" y="380894"/>
                          <a:pt x="484140" y="358154"/>
                          <a:pt x="397669" y="369610"/>
                        </a:cubicBezTo>
                        <a:cubicBezTo>
                          <a:pt x="388440" y="241763"/>
                          <a:pt x="405215" y="127518"/>
                          <a:pt x="395454" y="6"/>
                        </a:cubicBezTo>
                        <a:close/>
                      </a:path>
                      <a:path w="795337" h="739220" fill="none" extrusionOk="0">
                        <a:moveTo>
                          <a:pt x="395454" y="6"/>
                        </a:moveTo>
                        <a:cubicBezTo>
                          <a:pt x="514170" y="1257"/>
                          <a:pt x="602836" y="28439"/>
                          <a:pt x="673541" y="103402"/>
                        </a:cubicBezTo>
                        <a:cubicBezTo>
                          <a:pt x="738194" y="174370"/>
                          <a:pt x="790767" y="288823"/>
                          <a:pt x="794938" y="386164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C6CD11CF-4D97-41DB-82BF-41059CC715EF}"/>
              </a:ext>
            </a:extLst>
          </p:cNvPr>
          <p:cNvGrpSpPr/>
          <p:nvPr/>
        </p:nvGrpSpPr>
        <p:grpSpPr>
          <a:xfrm>
            <a:off x="4210049" y="3486150"/>
            <a:ext cx="114299" cy="114300"/>
            <a:chOff x="4198877" y="3486150"/>
            <a:chExt cx="106420" cy="100034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D823D3BE-6656-40E2-B575-FE12A02FEBB8}"/>
                </a:ext>
              </a:extLst>
            </p:cNvPr>
            <p:cNvSpPr/>
            <p:nvPr/>
          </p:nvSpPr>
          <p:spPr>
            <a:xfrm>
              <a:off x="4198877" y="3486150"/>
              <a:ext cx="106420" cy="10003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ADB44A41-D28A-4258-9168-533EC41EDD38}"/>
                </a:ext>
              </a:extLst>
            </p:cNvPr>
            <p:cNvSpPr/>
            <p:nvPr/>
          </p:nvSpPr>
          <p:spPr>
            <a:xfrm>
              <a:off x="4252087" y="3536167"/>
              <a:ext cx="53210" cy="5001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7715D032-2BA5-403C-8A6F-B0919CE384BC}"/>
              </a:ext>
            </a:extLst>
          </p:cNvPr>
          <p:cNvGrpSpPr/>
          <p:nvPr/>
        </p:nvGrpSpPr>
        <p:grpSpPr>
          <a:xfrm rot="5400000">
            <a:off x="5225056" y="3313521"/>
            <a:ext cx="114299" cy="114300"/>
            <a:chOff x="4198877" y="3486150"/>
            <a:chExt cx="106420" cy="100034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E0A8EB6E-9924-4351-94E6-39A39F112677}"/>
                </a:ext>
              </a:extLst>
            </p:cNvPr>
            <p:cNvSpPr/>
            <p:nvPr/>
          </p:nvSpPr>
          <p:spPr>
            <a:xfrm>
              <a:off x="4198877" y="3486150"/>
              <a:ext cx="106420" cy="10003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7F139B86-AD0A-4FA2-91FA-70D72E6D39F9}"/>
                </a:ext>
              </a:extLst>
            </p:cNvPr>
            <p:cNvSpPr/>
            <p:nvPr/>
          </p:nvSpPr>
          <p:spPr>
            <a:xfrm>
              <a:off x="4252087" y="3536167"/>
              <a:ext cx="53210" cy="5001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1A4C4DED-7645-45BD-A79C-0E578A47D06D}"/>
              </a:ext>
            </a:extLst>
          </p:cNvPr>
          <p:cNvGrpSpPr/>
          <p:nvPr/>
        </p:nvGrpSpPr>
        <p:grpSpPr>
          <a:xfrm rot="10800000">
            <a:off x="6953250" y="4197995"/>
            <a:ext cx="114299" cy="114300"/>
            <a:chOff x="4198877" y="3486150"/>
            <a:chExt cx="106420" cy="100034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59D2D4B7-8F67-4364-9850-85532FD164B5}"/>
                </a:ext>
              </a:extLst>
            </p:cNvPr>
            <p:cNvSpPr/>
            <p:nvPr/>
          </p:nvSpPr>
          <p:spPr>
            <a:xfrm>
              <a:off x="4198877" y="3486150"/>
              <a:ext cx="106420" cy="10003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1CA0AF1-DA0F-4C11-9B82-D7736DA9DD82}"/>
                </a:ext>
              </a:extLst>
            </p:cNvPr>
            <p:cNvSpPr/>
            <p:nvPr/>
          </p:nvSpPr>
          <p:spPr>
            <a:xfrm>
              <a:off x="4252087" y="3536167"/>
              <a:ext cx="53210" cy="5001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8442090-020B-427B-923D-1FDA4B935CA8}"/>
              </a:ext>
            </a:extLst>
          </p:cNvPr>
          <p:cNvGrpSpPr/>
          <p:nvPr/>
        </p:nvGrpSpPr>
        <p:grpSpPr>
          <a:xfrm rot="16200000">
            <a:off x="5942422" y="4348163"/>
            <a:ext cx="114299" cy="114300"/>
            <a:chOff x="4198877" y="3486150"/>
            <a:chExt cx="106420" cy="100034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A6D75F-01D0-488A-91B4-ADC59A274F5E}"/>
                </a:ext>
              </a:extLst>
            </p:cNvPr>
            <p:cNvSpPr/>
            <p:nvPr/>
          </p:nvSpPr>
          <p:spPr>
            <a:xfrm>
              <a:off x="4198877" y="3486150"/>
              <a:ext cx="106420" cy="10003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E7B070E7-7D5E-4FEE-96B8-5BFFF879F922}"/>
                </a:ext>
              </a:extLst>
            </p:cNvPr>
            <p:cNvSpPr/>
            <p:nvPr/>
          </p:nvSpPr>
          <p:spPr>
            <a:xfrm>
              <a:off x="4252087" y="3536167"/>
              <a:ext cx="53210" cy="5001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F1FA1844-E822-477F-B96A-A35C786F12C9}"/>
              </a:ext>
            </a:extLst>
          </p:cNvPr>
          <p:cNvGrpSpPr/>
          <p:nvPr/>
        </p:nvGrpSpPr>
        <p:grpSpPr>
          <a:xfrm rot="16200000">
            <a:off x="4218986" y="4348163"/>
            <a:ext cx="114299" cy="114300"/>
            <a:chOff x="4198877" y="3486150"/>
            <a:chExt cx="106420" cy="100034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807F056A-6EA9-402D-8EA2-B6828026C4DF}"/>
                </a:ext>
              </a:extLst>
            </p:cNvPr>
            <p:cNvSpPr/>
            <p:nvPr/>
          </p:nvSpPr>
          <p:spPr>
            <a:xfrm>
              <a:off x="4198877" y="3486150"/>
              <a:ext cx="106420" cy="10003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F5471504-C1E9-4739-8B58-C5463AA89973}"/>
                </a:ext>
              </a:extLst>
            </p:cNvPr>
            <p:cNvSpPr/>
            <p:nvPr/>
          </p:nvSpPr>
          <p:spPr>
            <a:xfrm>
              <a:off x="4252087" y="3536167"/>
              <a:ext cx="53210" cy="5001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C7ECDA99-7A4E-47D2-8A79-76E477DFF894}"/>
              </a:ext>
            </a:extLst>
          </p:cNvPr>
          <p:cNvGrpSpPr/>
          <p:nvPr/>
        </p:nvGrpSpPr>
        <p:grpSpPr>
          <a:xfrm rot="5400000">
            <a:off x="6944316" y="3313520"/>
            <a:ext cx="114299" cy="114300"/>
            <a:chOff x="4198877" y="3486150"/>
            <a:chExt cx="106420" cy="100034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C1402980-6807-40A7-85E3-861016DCB5F2}"/>
                </a:ext>
              </a:extLst>
            </p:cNvPr>
            <p:cNvSpPr/>
            <p:nvPr/>
          </p:nvSpPr>
          <p:spPr>
            <a:xfrm>
              <a:off x="4198877" y="3486150"/>
              <a:ext cx="106420" cy="10003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94C7DE88-0A09-448F-8960-8AFE828D2051}"/>
                </a:ext>
              </a:extLst>
            </p:cNvPr>
            <p:cNvSpPr/>
            <p:nvPr/>
          </p:nvSpPr>
          <p:spPr>
            <a:xfrm>
              <a:off x="4252087" y="3536167"/>
              <a:ext cx="53210" cy="5001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38241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8F227DE-1AC6-4624-859E-7C22557FB09D}"/>
              </a:ext>
            </a:extLst>
          </p:cNvPr>
          <p:cNvSpPr/>
          <p:nvPr/>
        </p:nvSpPr>
        <p:spPr>
          <a:xfrm>
            <a:off x="4206397" y="3484970"/>
            <a:ext cx="1946753" cy="268538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86B0577-D395-41B1-9BE3-61C262C1EA94}"/>
              </a:ext>
            </a:extLst>
          </p:cNvPr>
          <p:cNvSpPr/>
          <p:nvPr/>
        </p:nvSpPr>
        <p:spPr>
          <a:xfrm>
            <a:off x="4324351" y="3543300"/>
            <a:ext cx="1648408" cy="2514599"/>
          </a:xfrm>
          <a:prstGeom prst="roundRect">
            <a:avLst>
              <a:gd name="adj" fmla="val 33555"/>
            </a:avLst>
          </a:prstGeom>
          <a:ln w="76200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: Top Corners Rounded 5">
            <a:extLst>
              <a:ext uri="{FF2B5EF4-FFF2-40B4-BE49-F238E27FC236}">
                <a16:creationId xmlns:a16="http://schemas.microsoft.com/office/drawing/2014/main" id="{175052CB-EC24-4B95-8826-4145F52194E4}"/>
              </a:ext>
            </a:extLst>
          </p:cNvPr>
          <p:cNvSpPr/>
          <p:nvPr/>
        </p:nvSpPr>
        <p:spPr>
          <a:xfrm>
            <a:off x="5133387" y="4263756"/>
            <a:ext cx="114298" cy="73958"/>
          </a:xfrm>
          <a:prstGeom prst="round2SameRec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id="{5E064036-839C-426E-AA9B-FA64015093BE}"/>
              </a:ext>
            </a:extLst>
          </p:cNvPr>
          <p:cNvSpPr/>
          <p:nvPr/>
        </p:nvSpPr>
        <p:spPr>
          <a:xfrm rot="10800000">
            <a:off x="5133388" y="4342808"/>
            <a:ext cx="114298" cy="992701"/>
          </a:xfrm>
          <a:prstGeom prst="round2SameRec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B131C43-B5A8-44F7-80AC-62AC0135802E}"/>
              </a:ext>
            </a:extLst>
          </p:cNvPr>
          <p:cNvGrpSpPr/>
          <p:nvPr/>
        </p:nvGrpSpPr>
        <p:grpSpPr>
          <a:xfrm>
            <a:off x="4724400" y="3874735"/>
            <a:ext cx="914396" cy="962974"/>
            <a:chOff x="4746961" y="2247286"/>
            <a:chExt cx="852484" cy="2991575"/>
          </a:xfrm>
        </p:grpSpPr>
        <p:sp>
          <p:nvSpPr>
            <p:cNvPr id="21" name="Arc 20">
              <a:extLst>
                <a:ext uri="{FF2B5EF4-FFF2-40B4-BE49-F238E27FC236}">
                  <a16:creationId xmlns:a16="http://schemas.microsoft.com/office/drawing/2014/main" id="{2C497EE2-5D94-4014-9351-53D87CDE79A6}"/>
                </a:ext>
              </a:extLst>
            </p:cNvPr>
            <p:cNvSpPr/>
            <p:nvPr/>
          </p:nvSpPr>
          <p:spPr>
            <a:xfrm rot="16200000">
              <a:off x="3701795" y="3297371"/>
              <a:ext cx="2837009" cy="739220"/>
            </a:xfrm>
            <a:prstGeom prst="arc">
              <a:avLst>
                <a:gd name="adj1" fmla="val 16550694"/>
                <a:gd name="adj2" fmla="val 143163"/>
              </a:avLst>
            </a:prstGeom>
            <a:ln w="38100">
              <a:solidFill>
                <a:srgbClr val="FFFF00"/>
              </a:solidFill>
              <a:prstDash val="sysDash"/>
              <a:miter lim="800000"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395454 w 795337"/>
                        <a:gd name="connsiteY0" fmla="*/ 6 h 739220"/>
                        <a:gd name="connsiteX1" fmla="*/ 673541 w 795337"/>
                        <a:gd name="connsiteY1" fmla="*/ 103402 h 739220"/>
                        <a:gd name="connsiteX2" fmla="*/ 794938 w 795337"/>
                        <a:gd name="connsiteY2" fmla="*/ 386164 h 739220"/>
                        <a:gd name="connsiteX3" fmla="*/ 397669 w 795337"/>
                        <a:gd name="connsiteY3" fmla="*/ 369610 h 739220"/>
                        <a:gd name="connsiteX4" fmla="*/ 395454 w 795337"/>
                        <a:gd name="connsiteY4" fmla="*/ 6 h 739220"/>
                        <a:gd name="connsiteX0" fmla="*/ 395454 w 795337"/>
                        <a:gd name="connsiteY0" fmla="*/ 6 h 739220"/>
                        <a:gd name="connsiteX1" fmla="*/ 673541 w 795337"/>
                        <a:gd name="connsiteY1" fmla="*/ 103402 h 739220"/>
                        <a:gd name="connsiteX2" fmla="*/ 794938 w 795337"/>
                        <a:gd name="connsiteY2" fmla="*/ 386164 h 7392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795337" h="739220" stroke="0" extrusionOk="0">
                          <a:moveTo>
                            <a:pt x="395454" y="6"/>
                          </a:moveTo>
                          <a:cubicBezTo>
                            <a:pt x="489062" y="-6725"/>
                            <a:pt x="590577" y="39688"/>
                            <a:pt x="673541" y="103402"/>
                          </a:cubicBezTo>
                          <a:cubicBezTo>
                            <a:pt x="764753" y="178949"/>
                            <a:pt x="793056" y="280301"/>
                            <a:pt x="794938" y="386164"/>
                          </a:cubicBezTo>
                          <a:cubicBezTo>
                            <a:pt x="713392" y="380894"/>
                            <a:pt x="484140" y="358154"/>
                            <a:pt x="397669" y="369610"/>
                          </a:cubicBezTo>
                          <a:cubicBezTo>
                            <a:pt x="388440" y="241763"/>
                            <a:pt x="405215" y="127518"/>
                            <a:pt x="395454" y="6"/>
                          </a:cubicBezTo>
                          <a:close/>
                        </a:path>
                        <a:path w="795337" h="739220" fill="none" extrusionOk="0">
                          <a:moveTo>
                            <a:pt x="395454" y="6"/>
                          </a:moveTo>
                          <a:cubicBezTo>
                            <a:pt x="514170" y="1257"/>
                            <a:pt x="602836" y="28439"/>
                            <a:pt x="673541" y="103402"/>
                          </a:cubicBezTo>
                          <a:cubicBezTo>
                            <a:pt x="738194" y="174370"/>
                            <a:pt x="790767" y="288823"/>
                            <a:pt x="794938" y="386164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Arc 21">
              <a:extLst>
                <a:ext uri="{FF2B5EF4-FFF2-40B4-BE49-F238E27FC236}">
                  <a16:creationId xmlns:a16="http://schemas.microsoft.com/office/drawing/2014/main" id="{6E1A0635-1C83-4870-936B-DB4CAA2E31AF}"/>
                </a:ext>
              </a:extLst>
            </p:cNvPr>
            <p:cNvSpPr/>
            <p:nvPr/>
          </p:nvSpPr>
          <p:spPr>
            <a:xfrm>
              <a:off x="4746961" y="2247286"/>
              <a:ext cx="852484" cy="2991575"/>
            </a:xfrm>
            <a:prstGeom prst="arc">
              <a:avLst>
                <a:gd name="adj1" fmla="val 16139058"/>
                <a:gd name="adj2" fmla="val 143163"/>
              </a:avLst>
            </a:prstGeom>
            <a:ln w="38100">
              <a:solidFill>
                <a:srgbClr val="FFFF00"/>
              </a:solidFill>
              <a:prstDash val="sysDash"/>
              <a:miter lim="800000"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395454 w 795337"/>
                        <a:gd name="connsiteY0" fmla="*/ 6 h 739220"/>
                        <a:gd name="connsiteX1" fmla="*/ 673541 w 795337"/>
                        <a:gd name="connsiteY1" fmla="*/ 103402 h 739220"/>
                        <a:gd name="connsiteX2" fmla="*/ 794938 w 795337"/>
                        <a:gd name="connsiteY2" fmla="*/ 386164 h 739220"/>
                        <a:gd name="connsiteX3" fmla="*/ 397669 w 795337"/>
                        <a:gd name="connsiteY3" fmla="*/ 369610 h 739220"/>
                        <a:gd name="connsiteX4" fmla="*/ 395454 w 795337"/>
                        <a:gd name="connsiteY4" fmla="*/ 6 h 739220"/>
                        <a:gd name="connsiteX0" fmla="*/ 395454 w 795337"/>
                        <a:gd name="connsiteY0" fmla="*/ 6 h 739220"/>
                        <a:gd name="connsiteX1" fmla="*/ 673541 w 795337"/>
                        <a:gd name="connsiteY1" fmla="*/ 103402 h 739220"/>
                        <a:gd name="connsiteX2" fmla="*/ 794938 w 795337"/>
                        <a:gd name="connsiteY2" fmla="*/ 386164 h 7392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795337" h="739220" stroke="0" extrusionOk="0">
                          <a:moveTo>
                            <a:pt x="395454" y="6"/>
                          </a:moveTo>
                          <a:cubicBezTo>
                            <a:pt x="489062" y="-6725"/>
                            <a:pt x="590577" y="39688"/>
                            <a:pt x="673541" y="103402"/>
                          </a:cubicBezTo>
                          <a:cubicBezTo>
                            <a:pt x="764753" y="178949"/>
                            <a:pt x="793056" y="280301"/>
                            <a:pt x="794938" y="386164"/>
                          </a:cubicBezTo>
                          <a:cubicBezTo>
                            <a:pt x="713392" y="380894"/>
                            <a:pt x="484140" y="358154"/>
                            <a:pt x="397669" y="369610"/>
                          </a:cubicBezTo>
                          <a:cubicBezTo>
                            <a:pt x="388440" y="241763"/>
                            <a:pt x="405215" y="127518"/>
                            <a:pt x="395454" y="6"/>
                          </a:cubicBezTo>
                          <a:close/>
                        </a:path>
                        <a:path w="795337" h="739220" fill="none" extrusionOk="0">
                          <a:moveTo>
                            <a:pt x="395454" y="6"/>
                          </a:moveTo>
                          <a:cubicBezTo>
                            <a:pt x="514170" y="1257"/>
                            <a:pt x="602836" y="28439"/>
                            <a:pt x="673541" y="103402"/>
                          </a:cubicBezTo>
                          <a:cubicBezTo>
                            <a:pt x="738194" y="174370"/>
                            <a:pt x="790767" y="288823"/>
                            <a:pt x="794938" y="386164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8A17FDA-CE6A-4A22-8CE0-7E1EE8727541}"/>
              </a:ext>
            </a:extLst>
          </p:cNvPr>
          <p:cNvGrpSpPr/>
          <p:nvPr/>
        </p:nvGrpSpPr>
        <p:grpSpPr>
          <a:xfrm>
            <a:off x="4708173" y="4342809"/>
            <a:ext cx="930621" cy="1381294"/>
            <a:chOff x="4708173" y="4342809"/>
            <a:chExt cx="914404" cy="1381294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06B2F6C-41C5-4D3D-A7F4-DE46C9A46DFE}"/>
                </a:ext>
              </a:extLst>
            </p:cNvPr>
            <p:cNvCxnSpPr>
              <a:cxnSpLocks/>
            </p:cNvCxnSpPr>
            <p:nvPr/>
          </p:nvCxnSpPr>
          <p:spPr>
            <a:xfrm>
              <a:off x="4724400" y="4342809"/>
              <a:ext cx="0" cy="913220"/>
            </a:xfrm>
            <a:prstGeom prst="line">
              <a:avLst/>
            </a:prstGeom>
            <a:ln w="38100">
              <a:solidFill>
                <a:srgbClr val="FFFF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3442374-A271-4398-B33D-98A3846F7503}"/>
                </a:ext>
              </a:extLst>
            </p:cNvPr>
            <p:cNvCxnSpPr>
              <a:cxnSpLocks/>
            </p:cNvCxnSpPr>
            <p:nvPr/>
          </p:nvCxnSpPr>
          <p:spPr>
            <a:xfrm>
              <a:off x="5622577" y="4393091"/>
              <a:ext cx="0" cy="913220"/>
            </a:xfrm>
            <a:prstGeom prst="line">
              <a:avLst/>
            </a:prstGeom>
            <a:ln w="38100">
              <a:solidFill>
                <a:srgbClr val="FFFF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Arc 22">
              <a:extLst>
                <a:ext uri="{FF2B5EF4-FFF2-40B4-BE49-F238E27FC236}">
                  <a16:creationId xmlns:a16="http://schemas.microsoft.com/office/drawing/2014/main" id="{B3C0949C-DC49-4546-A6AC-9F734309BBE1}"/>
                </a:ext>
              </a:extLst>
            </p:cNvPr>
            <p:cNvSpPr/>
            <p:nvPr/>
          </p:nvSpPr>
          <p:spPr>
            <a:xfrm rot="5400000">
              <a:off x="4734282" y="4835813"/>
              <a:ext cx="862181" cy="914400"/>
            </a:xfrm>
            <a:prstGeom prst="arc">
              <a:avLst>
                <a:gd name="adj1" fmla="val 16550694"/>
                <a:gd name="adj2" fmla="val 143163"/>
              </a:avLst>
            </a:prstGeom>
            <a:ln w="38100">
              <a:solidFill>
                <a:srgbClr val="FFFF00"/>
              </a:solidFill>
              <a:prstDash val="sysDash"/>
              <a:miter lim="800000"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395454 w 795337"/>
                        <a:gd name="connsiteY0" fmla="*/ 6 h 739220"/>
                        <a:gd name="connsiteX1" fmla="*/ 673541 w 795337"/>
                        <a:gd name="connsiteY1" fmla="*/ 103402 h 739220"/>
                        <a:gd name="connsiteX2" fmla="*/ 794938 w 795337"/>
                        <a:gd name="connsiteY2" fmla="*/ 386164 h 739220"/>
                        <a:gd name="connsiteX3" fmla="*/ 397669 w 795337"/>
                        <a:gd name="connsiteY3" fmla="*/ 369610 h 739220"/>
                        <a:gd name="connsiteX4" fmla="*/ 395454 w 795337"/>
                        <a:gd name="connsiteY4" fmla="*/ 6 h 739220"/>
                        <a:gd name="connsiteX0" fmla="*/ 395454 w 795337"/>
                        <a:gd name="connsiteY0" fmla="*/ 6 h 739220"/>
                        <a:gd name="connsiteX1" fmla="*/ 673541 w 795337"/>
                        <a:gd name="connsiteY1" fmla="*/ 103402 h 739220"/>
                        <a:gd name="connsiteX2" fmla="*/ 794938 w 795337"/>
                        <a:gd name="connsiteY2" fmla="*/ 386164 h 7392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795337" h="739220" stroke="0" extrusionOk="0">
                          <a:moveTo>
                            <a:pt x="395454" y="6"/>
                          </a:moveTo>
                          <a:cubicBezTo>
                            <a:pt x="489062" y="-6725"/>
                            <a:pt x="590577" y="39688"/>
                            <a:pt x="673541" y="103402"/>
                          </a:cubicBezTo>
                          <a:cubicBezTo>
                            <a:pt x="764753" y="178949"/>
                            <a:pt x="793056" y="280301"/>
                            <a:pt x="794938" y="386164"/>
                          </a:cubicBezTo>
                          <a:cubicBezTo>
                            <a:pt x="713392" y="380894"/>
                            <a:pt x="484140" y="358154"/>
                            <a:pt x="397669" y="369610"/>
                          </a:cubicBezTo>
                          <a:cubicBezTo>
                            <a:pt x="388440" y="241763"/>
                            <a:pt x="405215" y="127518"/>
                            <a:pt x="395454" y="6"/>
                          </a:cubicBezTo>
                          <a:close/>
                        </a:path>
                        <a:path w="795337" h="739220" fill="none" extrusionOk="0">
                          <a:moveTo>
                            <a:pt x="395454" y="6"/>
                          </a:moveTo>
                          <a:cubicBezTo>
                            <a:pt x="514170" y="1257"/>
                            <a:pt x="602836" y="28439"/>
                            <a:pt x="673541" y="103402"/>
                          </a:cubicBezTo>
                          <a:cubicBezTo>
                            <a:pt x="738194" y="174370"/>
                            <a:pt x="790767" y="288823"/>
                            <a:pt x="794938" y="386164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Arc 23">
              <a:extLst>
                <a:ext uri="{FF2B5EF4-FFF2-40B4-BE49-F238E27FC236}">
                  <a16:creationId xmlns:a16="http://schemas.microsoft.com/office/drawing/2014/main" id="{9CBD9EF6-CCA8-4B14-8BDC-F878F467BB80}"/>
                </a:ext>
              </a:extLst>
            </p:cNvPr>
            <p:cNvSpPr/>
            <p:nvPr/>
          </p:nvSpPr>
          <p:spPr>
            <a:xfrm rot="10800000">
              <a:off x="4724400" y="4810883"/>
              <a:ext cx="850688" cy="913220"/>
            </a:xfrm>
            <a:prstGeom prst="arc">
              <a:avLst>
                <a:gd name="adj1" fmla="val 15973730"/>
                <a:gd name="adj2" fmla="val 427168"/>
              </a:avLst>
            </a:prstGeom>
            <a:ln w="38100">
              <a:solidFill>
                <a:srgbClr val="FFFF00"/>
              </a:solidFill>
              <a:prstDash val="sysDash"/>
              <a:miter lim="800000"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395454 w 795337"/>
                        <a:gd name="connsiteY0" fmla="*/ 6 h 739220"/>
                        <a:gd name="connsiteX1" fmla="*/ 673541 w 795337"/>
                        <a:gd name="connsiteY1" fmla="*/ 103402 h 739220"/>
                        <a:gd name="connsiteX2" fmla="*/ 794938 w 795337"/>
                        <a:gd name="connsiteY2" fmla="*/ 386164 h 739220"/>
                        <a:gd name="connsiteX3" fmla="*/ 397669 w 795337"/>
                        <a:gd name="connsiteY3" fmla="*/ 369610 h 739220"/>
                        <a:gd name="connsiteX4" fmla="*/ 395454 w 795337"/>
                        <a:gd name="connsiteY4" fmla="*/ 6 h 739220"/>
                        <a:gd name="connsiteX0" fmla="*/ 395454 w 795337"/>
                        <a:gd name="connsiteY0" fmla="*/ 6 h 739220"/>
                        <a:gd name="connsiteX1" fmla="*/ 673541 w 795337"/>
                        <a:gd name="connsiteY1" fmla="*/ 103402 h 739220"/>
                        <a:gd name="connsiteX2" fmla="*/ 794938 w 795337"/>
                        <a:gd name="connsiteY2" fmla="*/ 386164 h 7392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795337" h="739220" stroke="0" extrusionOk="0">
                          <a:moveTo>
                            <a:pt x="395454" y="6"/>
                          </a:moveTo>
                          <a:cubicBezTo>
                            <a:pt x="489062" y="-6725"/>
                            <a:pt x="590577" y="39688"/>
                            <a:pt x="673541" y="103402"/>
                          </a:cubicBezTo>
                          <a:cubicBezTo>
                            <a:pt x="764753" y="178949"/>
                            <a:pt x="793056" y="280301"/>
                            <a:pt x="794938" y="386164"/>
                          </a:cubicBezTo>
                          <a:cubicBezTo>
                            <a:pt x="713392" y="380894"/>
                            <a:pt x="484140" y="358154"/>
                            <a:pt x="397669" y="369610"/>
                          </a:cubicBezTo>
                          <a:cubicBezTo>
                            <a:pt x="388440" y="241763"/>
                            <a:pt x="405215" y="127518"/>
                            <a:pt x="395454" y="6"/>
                          </a:cubicBezTo>
                          <a:close/>
                        </a:path>
                        <a:path w="795337" h="739220" fill="none" extrusionOk="0">
                          <a:moveTo>
                            <a:pt x="395454" y="6"/>
                          </a:moveTo>
                          <a:cubicBezTo>
                            <a:pt x="514170" y="1257"/>
                            <a:pt x="602836" y="28439"/>
                            <a:pt x="673541" y="103402"/>
                          </a:cubicBezTo>
                          <a:cubicBezTo>
                            <a:pt x="738194" y="174370"/>
                            <a:pt x="790767" y="288823"/>
                            <a:pt x="794938" y="386164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A1415A4-A966-4A6F-8258-EA73E135B1AD}"/>
              </a:ext>
            </a:extLst>
          </p:cNvPr>
          <p:cNvGrpSpPr/>
          <p:nvPr/>
        </p:nvGrpSpPr>
        <p:grpSpPr>
          <a:xfrm>
            <a:off x="5133386" y="4271091"/>
            <a:ext cx="114299" cy="114300"/>
            <a:chOff x="4198877" y="3486150"/>
            <a:chExt cx="106420" cy="100034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933842C-0106-4C09-B455-2B8292E0E7C8}"/>
                </a:ext>
              </a:extLst>
            </p:cNvPr>
            <p:cNvSpPr/>
            <p:nvPr/>
          </p:nvSpPr>
          <p:spPr>
            <a:xfrm>
              <a:off x="4198877" y="3486150"/>
              <a:ext cx="106420" cy="10003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028701B-7B43-4748-9D84-22D582A15F03}"/>
                </a:ext>
              </a:extLst>
            </p:cNvPr>
            <p:cNvSpPr/>
            <p:nvPr/>
          </p:nvSpPr>
          <p:spPr>
            <a:xfrm>
              <a:off x="4252087" y="3536167"/>
              <a:ext cx="53210" cy="5001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77928FC-10EB-4374-9F87-8C0C299EE0EF}"/>
              </a:ext>
            </a:extLst>
          </p:cNvPr>
          <p:cNvGrpSpPr/>
          <p:nvPr/>
        </p:nvGrpSpPr>
        <p:grpSpPr>
          <a:xfrm>
            <a:off x="4277998" y="3532194"/>
            <a:ext cx="114299" cy="114300"/>
            <a:chOff x="4198877" y="3486150"/>
            <a:chExt cx="106420" cy="100034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369637D-5821-4E65-8698-27A72EBACCFF}"/>
                </a:ext>
              </a:extLst>
            </p:cNvPr>
            <p:cNvSpPr/>
            <p:nvPr/>
          </p:nvSpPr>
          <p:spPr>
            <a:xfrm>
              <a:off x="4198877" y="3486150"/>
              <a:ext cx="106420" cy="10003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1B17CF8-94FC-4072-A90B-F3BDF24CD948}"/>
                </a:ext>
              </a:extLst>
            </p:cNvPr>
            <p:cNvSpPr/>
            <p:nvPr/>
          </p:nvSpPr>
          <p:spPr>
            <a:xfrm>
              <a:off x="4252087" y="3536167"/>
              <a:ext cx="53210" cy="5001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55C1E55-2D5E-4977-A800-5040553A45EB}"/>
              </a:ext>
            </a:extLst>
          </p:cNvPr>
          <p:cNvGrpSpPr/>
          <p:nvPr/>
        </p:nvGrpSpPr>
        <p:grpSpPr>
          <a:xfrm rot="16200000">
            <a:off x="4271633" y="6011855"/>
            <a:ext cx="114299" cy="114300"/>
            <a:chOff x="4198877" y="3486150"/>
            <a:chExt cx="106420" cy="100034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BA9C2F8-7DEA-4214-882D-47280C0499F4}"/>
                </a:ext>
              </a:extLst>
            </p:cNvPr>
            <p:cNvSpPr/>
            <p:nvPr/>
          </p:nvSpPr>
          <p:spPr>
            <a:xfrm>
              <a:off x="4198877" y="3486150"/>
              <a:ext cx="106420" cy="10003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1BD4AAF-A076-4DD1-910F-68934A9FF095}"/>
                </a:ext>
              </a:extLst>
            </p:cNvPr>
            <p:cNvSpPr/>
            <p:nvPr/>
          </p:nvSpPr>
          <p:spPr>
            <a:xfrm>
              <a:off x="4252087" y="3536167"/>
              <a:ext cx="53210" cy="5001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ADC0F2B-AACA-4C73-ACA4-E83EFFA0E75F}"/>
              </a:ext>
            </a:extLst>
          </p:cNvPr>
          <p:cNvGrpSpPr/>
          <p:nvPr/>
        </p:nvGrpSpPr>
        <p:grpSpPr>
          <a:xfrm rot="10800000">
            <a:off x="5123924" y="5226303"/>
            <a:ext cx="114299" cy="114300"/>
            <a:chOff x="4198877" y="3486150"/>
            <a:chExt cx="106420" cy="100034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09CFAC9-A9C7-4072-B9E1-BA2C97E35BB9}"/>
                </a:ext>
              </a:extLst>
            </p:cNvPr>
            <p:cNvSpPr/>
            <p:nvPr/>
          </p:nvSpPr>
          <p:spPr>
            <a:xfrm>
              <a:off x="4198877" y="3486150"/>
              <a:ext cx="106420" cy="10003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D3CCE0A-19EA-4EFF-8C43-5448F5E7EDBF}"/>
                </a:ext>
              </a:extLst>
            </p:cNvPr>
            <p:cNvSpPr/>
            <p:nvPr/>
          </p:nvSpPr>
          <p:spPr>
            <a:xfrm>
              <a:off x="4252087" y="3536167"/>
              <a:ext cx="53210" cy="5001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6522A51-13D3-4F57-90A3-D4C3C0309456}"/>
              </a:ext>
            </a:extLst>
          </p:cNvPr>
          <p:cNvGrpSpPr/>
          <p:nvPr/>
        </p:nvGrpSpPr>
        <p:grpSpPr>
          <a:xfrm rot="10800000">
            <a:off x="5987483" y="6011854"/>
            <a:ext cx="114299" cy="114300"/>
            <a:chOff x="4198877" y="3486150"/>
            <a:chExt cx="106420" cy="100034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0E874FEA-F839-47C3-8007-BE2D9B65B9C8}"/>
                </a:ext>
              </a:extLst>
            </p:cNvPr>
            <p:cNvSpPr/>
            <p:nvPr/>
          </p:nvSpPr>
          <p:spPr>
            <a:xfrm>
              <a:off x="4198877" y="3486150"/>
              <a:ext cx="106420" cy="10003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E4A1D57-A790-420A-A9D4-CC719D24B825}"/>
                </a:ext>
              </a:extLst>
            </p:cNvPr>
            <p:cNvSpPr/>
            <p:nvPr/>
          </p:nvSpPr>
          <p:spPr>
            <a:xfrm>
              <a:off x="4252087" y="3536167"/>
              <a:ext cx="53210" cy="5001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91EC394-E2EF-438F-AD26-3603D40B9F89}"/>
              </a:ext>
            </a:extLst>
          </p:cNvPr>
          <p:cNvGrpSpPr/>
          <p:nvPr/>
        </p:nvGrpSpPr>
        <p:grpSpPr>
          <a:xfrm rot="5400000">
            <a:off x="5989765" y="3542120"/>
            <a:ext cx="114299" cy="114300"/>
            <a:chOff x="4198877" y="3486150"/>
            <a:chExt cx="106420" cy="100034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AEAE5EC-D638-4DD7-A986-6D2D3C41A979}"/>
                </a:ext>
              </a:extLst>
            </p:cNvPr>
            <p:cNvSpPr/>
            <p:nvPr/>
          </p:nvSpPr>
          <p:spPr>
            <a:xfrm>
              <a:off x="4198877" y="3486150"/>
              <a:ext cx="106420" cy="10003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FAAE7DD7-9DE6-42E2-8E71-337CFA723D1D}"/>
                </a:ext>
              </a:extLst>
            </p:cNvPr>
            <p:cNvSpPr/>
            <p:nvPr/>
          </p:nvSpPr>
          <p:spPr>
            <a:xfrm>
              <a:off x="4252087" y="3536167"/>
              <a:ext cx="53210" cy="5001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88806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Wei</dc:creator>
  <cp:lastModifiedBy>Andrew Wei</cp:lastModifiedBy>
  <cp:revision>22</cp:revision>
  <dcterms:created xsi:type="dcterms:W3CDTF">2021-05-19T22:48:29Z</dcterms:created>
  <dcterms:modified xsi:type="dcterms:W3CDTF">2021-05-20T06:43:05Z</dcterms:modified>
</cp:coreProperties>
</file>