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0" userDrawn="1">
          <p15:clr>
            <a:srgbClr val="A4A3A4"/>
          </p15:clr>
        </p15:guide>
        <p15:guide id="2" pos="50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5" autoAdjust="0"/>
    <p:restoredTop sz="94660"/>
  </p:normalViewPr>
  <p:slideViewPr>
    <p:cSldViewPr>
      <p:cViewPr>
        <p:scale>
          <a:sx n="150" d="100"/>
          <a:sy n="150" d="100"/>
        </p:scale>
        <p:origin x="-1770" y="-1056"/>
      </p:cViewPr>
      <p:guideLst>
        <p:guide orient="horz" pos="4140"/>
        <p:guide pos="50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6EA3-92EB-4295-9701-6252A8A8C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AA156-DDCD-43DA-990D-2A87A8AA0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0A7F2-B894-4E15-86FA-6E64776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2347-B181-443D-B26B-3DEEC3AD22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655F6-7ADC-44F5-A977-ED2A43C6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AEB6C-8697-4E5E-AD1B-B27BEC3B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CF2-45A2-4C62-BEE8-5C4C10B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1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9C43-A6D5-4686-980C-2D3CFC36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F3FC9-FC7D-4BEE-960D-DF6D3FCA9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9798A-916D-45CD-8AAF-FEF63C49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2347-B181-443D-B26B-3DEEC3AD22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2D1DD-F355-486B-BC12-7754705A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97623-EB7F-4C1E-BBCD-BF6A886A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CF2-45A2-4C62-BEE8-5C4C10B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E089E-0D3F-45B5-9DC8-710234247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1F13F-8B22-4115-AFA3-575750D4E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D119C-63B8-4638-8FD9-E772E9AD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2347-B181-443D-B26B-3DEEC3AD22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0ACEF-09B8-4F43-9136-1F94361E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9F776-B55B-46BF-8F8B-FDA76C5E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CF2-45A2-4C62-BEE8-5C4C10B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4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2BB0-6E6F-47DD-AE76-4B6CECAC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F040-E160-4495-966A-64E5132C9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06CF9-089C-4FD4-AFA8-700C749B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2347-B181-443D-B26B-3DEEC3AD22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2DF4-6839-41F2-AEDC-E3D89E10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09F2F-D200-4C18-B0A7-D4056FB2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CF2-45A2-4C62-BEE8-5C4C10B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390A-E0F0-4468-83CC-DE8C70F2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3430F-7EDF-4C77-A7DD-2694EE68C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EB32A-C9FD-4503-8679-551537CD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2347-B181-443D-B26B-3DEEC3AD22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0B547-E0BF-45E0-964B-C45DEE3F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E47B-D6F1-451B-9DD5-15125B05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CF2-45A2-4C62-BEE8-5C4C10B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FF41-67CC-44AB-9F2D-9E218C33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02F0-332A-4FCA-A206-D1AC36B8F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ADFB2-EC2D-479C-B700-5F513AF0F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BDF37-FF4D-463B-B8DB-74BFC170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2347-B181-443D-B26B-3DEEC3AD22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D3726-AFD5-45B7-A32E-9FF7542D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AFDE1-C8BC-4AA9-825C-17303A28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CF2-45A2-4C62-BEE8-5C4C10B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3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7226-9B08-4F22-BDE3-373BE96F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06495-6832-4AD1-B251-1069F8445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130A4-4A66-416C-8137-10BCA9DE1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C0DBD-5A46-43AE-8934-7EE91189B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69191-72D0-4AB3-8BE0-19B1254E4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F09BA-9A4F-4454-99DD-28D7CF35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2347-B181-443D-B26B-3DEEC3AD22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A0C3C-2EC8-4250-841E-20BC948E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953D3-BEF1-4A9C-A884-6BBC0F4C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CF2-45A2-4C62-BEE8-5C4C10B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5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105A-F0CF-4822-9B14-745642FA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B083F-F591-4DBE-9DD2-050D3A6B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2347-B181-443D-B26B-3DEEC3AD22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B1C17-5C8D-4119-923D-A18F5CC0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756B4-90D1-417B-BD61-966F762E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CF2-45A2-4C62-BEE8-5C4C10B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1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6C0AA-A702-4EC0-8E1E-91770E1A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2347-B181-443D-B26B-3DEEC3AD22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26C28C-988A-40BD-9B8B-87C91EA9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8C233-8FD0-4C09-84EE-1648FA05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CF2-45A2-4C62-BEE8-5C4C10B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7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4688-C2EF-440F-ABD3-C2CBE1E18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A420-1BB6-4AD7-ADB3-B8DA5643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039EE-50F7-42D9-81FF-C1173047D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C57C4-30FC-4BB5-8D6B-EF7437AF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2347-B181-443D-B26B-3DEEC3AD22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82D27-3FBE-40F7-B3F6-9B76BB5E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EDCBF-DA96-49C0-BFD8-5117F944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CF2-45A2-4C62-BEE8-5C4C10B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5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FE2D-F990-4BE0-BC0A-795C30EA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AC554-A16F-4549-9A5B-96D8FEBD8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B6B43-33B9-41CA-A33C-8ECBEC9A9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5E408-FCBD-4BF3-BE2A-2E7D7B86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92347-B181-443D-B26B-3DEEC3AD22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BE56C-09EF-446B-8C66-3B62BFB1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278DC-83B9-4353-AE61-B619154A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6CF2-45A2-4C62-BEE8-5C4C10B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7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EF2B9-0DF1-402E-B7DF-65E71591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ECAD1-799D-42AA-A6FE-E354FFA59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D68E0-43CE-4FCD-882C-F598D40B5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92347-B181-443D-B26B-3DEEC3AD22A3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3D78-7AD3-4E3A-A9EB-4533036EB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A9C4D-5E94-44A7-9BA8-337661581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6CF2-45A2-4C62-BEE8-5C4C10BC9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968FCB7-909A-4EE7-BD86-E13E2A76FA06}"/>
              </a:ext>
            </a:extLst>
          </p:cNvPr>
          <p:cNvSpPr/>
          <p:nvPr/>
        </p:nvSpPr>
        <p:spPr>
          <a:xfrm>
            <a:off x="4210050" y="1543051"/>
            <a:ext cx="2857500" cy="4629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E814F5-CDA4-4002-B6F6-14120EAF135B}"/>
              </a:ext>
            </a:extLst>
          </p:cNvPr>
          <p:cNvSpPr/>
          <p:nvPr/>
        </p:nvSpPr>
        <p:spPr>
          <a:xfrm>
            <a:off x="4324350" y="1657350"/>
            <a:ext cx="2628900" cy="4400550"/>
          </a:xfrm>
          <a:prstGeom prst="roundRect">
            <a:avLst>
              <a:gd name="adj" fmla="val 33555"/>
            </a:avLst>
          </a:prstGeom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F7ABACC5-AEFF-403A-822E-BF14BA07FE67}"/>
              </a:ext>
            </a:extLst>
          </p:cNvPr>
          <p:cNvSpPr/>
          <p:nvPr/>
        </p:nvSpPr>
        <p:spPr>
          <a:xfrm>
            <a:off x="5229816" y="2571750"/>
            <a:ext cx="817969" cy="856070"/>
          </a:xfrm>
          <a:prstGeom prst="round2Same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B1DD819-3934-4EE9-B076-E1D7045909D9}"/>
              </a:ext>
            </a:extLst>
          </p:cNvPr>
          <p:cNvSpPr/>
          <p:nvPr/>
        </p:nvSpPr>
        <p:spPr>
          <a:xfrm rot="10800000">
            <a:off x="5229817" y="4343403"/>
            <a:ext cx="817968" cy="857244"/>
          </a:xfrm>
          <a:prstGeom prst="round2Same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847A1C-7357-4DFA-98A7-275401D1CA4E}"/>
              </a:ext>
            </a:extLst>
          </p:cNvPr>
          <p:cNvCxnSpPr/>
          <p:nvPr/>
        </p:nvCxnSpPr>
        <p:spPr>
          <a:xfrm>
            <a:off x="5181599" y="2114550"/>
            <a:ext cx="914401" cy="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0997C4-7EF6-41A8-B0BA-AB072EA896FD}"/>
              </a:ext>
            </a:extLst>
          </p:cNvPr>
          <p:cNvCxnSpPr>
            <a:cxnSpLocks/>
          </p:cNvCxnSpPr>
          <p:nvPr/>
        </p:nvCxnSpPr>
        <p:spPr>
          <a:xfrm>
            <a:off x="5181599" y="3886200"/>
            <a:ext cx="914401" cy="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31143D-4E96-4426-A590-3180BF7E0C35}"/>
              </a:ext>
            </a:extLst>
          </p:cNvPr>
          <p:cNvCxnSpPr/>
          <p:nvPr/>
        </p:nvCxnSpPr>
        <p:spPr>
          <a:xfrm>
            <a:off x="5181599" y="5657850"/>
            <a:ext cx="914401" cy="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E51BA8-2EB5-441C-BB8F-1B8148A6EB70}"/>
              </a:ext>
            </a:extLst>
          </p:cNvPr>
          <p:cNvCxnSpPr>
            <a:cxnSpLocks/>
          </p:cNvCxnSpPr>
          <p:nvPr/>
        </p:nvCxnSpPr>
        <p:spPr>
          <a:xfrm>
            <a:off x="4781550" y="2514600"/>
            <a:ext cx="0" cy="91322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E53989-0587-4257-B073-7D0B513DEA78}"/>
              </a:ext>
            </a:extLst>
          </p:cNvPr>
          <p:cNvCxnSpPr>
            <a:cxnSpLocks/>
          </p:cNvCxnSpPr>
          <p:nvPr/>
        </p:nvCxnSpPr>
        <p:spPr>
          <a:xfrm>
            <a:off x="6512865" y="2514600"/>
            <a:ext cx="0" cy="91322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5784E5-5AD2-4F97-9136-7A3F2A946520}"/>
              </a:ext>
            </a:extLst>
          </p:cNvPr>
          <p:cNvCxnSpPr>
            <a:cxnSpLocks/>
          </p:cNvCxnSpPr>
          <p:nvPr/>
        </p:nvCxnSpPr>
        <p:spPr>
          <a:xfrm>
            <a:off x="4781550" y="4330588"/>
            <a:ext cx="0" cy="91322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62BA94-27D0-4EE5-BC08-D4EBBB2993FC}"/>
              </a:ext>
            </a:extLst>
          </p:cNvPr>
          <p:cNvCxnSpPr>
            <a:cxnSpLocks/>
          </p:cNvCxnSpPr>
          <p:nvPr/>
        </p:nvCxnSpPr>
        <p:spPr>
          <a:xfrm>
            <a:off x="6512865" y="4330588"/>
            <a:ext cx="0" cy="913220"/>
          </a:xfrm>
          <a:prstGeom prst="line">
            <a:avLst/>
          </a:prstGeom>
          <a:ln w="381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3801FD-8124-44E6-8FDF-DDE72D9371B4}"/>
              </a:ext>
            </a:extLst>
          </p:cNvPr>
          <p:cNvCxnSpPr>
            <a:cxnSpLocks/>
          </p:cNvCxnSpPr>
          <p:nvPr/>
        </p:nvCxnSpPr>
        <p:spPr>
          <a:xfrm flipH="1">
            <a:off x="4381500" y="3429000"/>
            <a:ext cx="4048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4C6E71-822A-4FB1-A4C7-2BB33AF24F79}"/>
              </a:ext>
            </a:extLst>
          </p:cNvPr>
          <p:cNvCxnSpPr/>
          <p:nvPr/>
        </p:nvCxnSpPr>
        <p:spPr>
          <a:xfrm flipH="1">
            <a:off x="4809533" y="4343400"/>
            <a:ext cx="391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0266F26-C241-4A2F-A489-BD2B9029E140}"/>
              </a:ext>
            </a:extLst>
          </p:cNvPr>
          <p:cNvCxnSpPr/>
          <p:nvPr/>
        </p:nvCxnSpPr>
        <p:spPr>
          <a:xfrm flipH="1">
            <a:off x="6512865" y="4343400"/>
            <a:ext cx="391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0A557E-F6FD-4D2A-A5EE-0E3BEFE63E30}"/>
              </a:ext>
            </a:extLst>
          </p:cNvPr>
          <p:cNvCxnSpPr>
            <a:cxnSpLocks/>
          </p:cNvCxnSpPr>
          <p:nvPr/>
        </p:nvCxnSpPr>
        <p:spPr>
          <a:xfrm flipH="1">
            <a:off x="6096003" y="3414734"/>
            <a:ext cx="4168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C3157D-0B07-4B3D-A76D-100B96FB99AC}"/>
              </a:ext>
            </a:extLst>
          </p:cNvPr>
          <p:cNvCxnSpPr>
            <a:cxnSpLocks/>
          </p:cNvCxnSpPr>
          <p:nvPr/>
        </p:nvCxnSpPr>
        <p:spPr>
          <a:xfrm>
            <a:off x="5200648" y="3486150"/>
            <a:ext cx="0" cy="4000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3DE605-5009-44A3-83D0-A4ADDD1A68B7}"/>
              </a:ext>
            </a:extLst>
          </p:cNvPr>
          <p:cNvCxnSpPr>
            <a:cxnSpLocks/>
          </p:cNvCxnSpPr>
          <p:nvPr/>
        </p:nvCxnSpPr>
        <p:spPr>
          <a:xfrm>
            <a:off x="6096000" y="3886200"/>
            <a:ext cx="0" cy="4000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Arc 42">
            <a:extLst>
              <a:ext uri="{FF2B5EF4-FFF2-40B4-BE49-F238E27FC236}">
                <a16:creationId xmlns:a16="http://schemas.microsoft.com/office/drawing/2014/main" id="{782ABC42-552A-45CF-90F9-E39B9C399A90}"/>
              </a:ext>
            </a:extLst>
          </p:cNvPr>
          <p:cNvSpPr/>
          <p:nvPr/>
        </p:nvSpPr>
        <p:spPr>
          <a:xfrm rot="16200000">
            <a:off x="4757219" y="2141428"/>
            <a:ext cx="795337" cy="739220"/>
          </a:xfrm>
          <a:prstGeom prst="arc">
            <a:avLst>
              <a:gd name="adj1" fmla="val 16550694"/>
              <a:gd name="adj2" fmla="val 143163"/>
            </a:avLst>
          </a:prstGeom>
          <a:ln w="38100">
            <a:solidFill>
              <a:srgbClr val="FFFF00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95454 w 795337"/>
                      <a:gd name="connsiteY0" fmla="*/ 6 h 739220"/>
                      <a:gd name="connsiteX1" fmla="*/ 673541 w 795337"/>
                      <a:gd name="connsiteY1" fmla="*/ 103402 h 739220"/>
                      <a:gd name="connsiteX2" fmla="*/ 794938 w 795337"/>
                      <a:gd name="connsiteY2" fmla="*/ 386164 h 739220"/>
                      <a:gd name="connsiteX3" fmla="*/ 397669 w 795337"/>
                      <a:gd name="connsiteY3" fmla="*/ 369610 h 739220"/>
                      <a:gd name="connsiteX4" fmla="*/ 395454 w 795337"/>
                      <a:gd name="connsiteY4" fmla="*/ 6 h 739220"/>
                      <a:gd name="connsiteX0" fmla="*/ 395454 w 795337"/>
                      <a:gd name="connsiteY0" fmla="*/ 6 h 739220"/>
                      <a:gd name="connsiteX1" fmla="*/ 673541 w 795337"/>
                      <a:gd name="connsiteY1" fmla="*/ 103402 h 739220"/>
                      <a:gd name="connsiteX2" fmla="*/ 794938 w 795337"/>
                      <a:gd name="connsiteY2" fmla="*/ 386164 h 739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95337" h="739220" stroke="0" extrusionOk="0">
                        <a:moveTo>
                          <a:pt x="395454" y="6"/>
                        </a:moveTo>
                        <a:cubicBezTo>
                          <a:pt x="489062" y="-6725"/>
                          <a:pt x="590577" y="39688"/>
                          <a:pt x="673541" y="103402"/>
                        </a:cubicBezTo>
                        <a:cubicBezTo>
                          <a:pt x="764753" y="178949"/>
                          <a:pt x="793056" y="280301"/>
                          <a:pt x="794938" y="386164"/>
                        </a:cubicBezTo>
                        <a:cubicBezTo>
                          <a:pt x="713392" y="380894"/>
                          <a:pt x="484140" y="358154"/>
                          <a:pt x="397669" y="369610"/>
                        </a:cubicBezTo>
                        <a:cubicBezTo>
                          <a:pt x="388440" y="241763"/>
                          <a:pt x="405215" y="127518"/>
                          <a:pt x="395454" y="6"/>
                        </a:cubicBezTo>
                        <a:close/>
                      </a:path>
                      <a:path w="795337" h="739220" fill="none" extrusionOk="0">
                        <a:moveTo>
                          <a:pt x="395454" y="6"/>
                        </a:moveTo>
                        <a:cubicBezTo>
                          <a:pt x="514170" y="1257"/>
                          <a:pt x="602836" y="28439"/>
                          <a:pt x="673541" y="103402"/>
                        </a:cubicBezTo>
                        <a:cubicBezTo>
                          <a:pt x="738194" y="174370"/>
                          <a:pt x="790767" y="288823"/>
                          <a:pt x="794938" y="38616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A3236791-C85B-4899-93B0-64A6875F50D7}"/>
              </a:ext>
            </a:extLst>
          </p:cNvPr>
          <p:cNvSpPr/>
          <p:nvPr/>
        </p:nvSpPr>
        <p:spPr>
          <a:xfrm>
            <a:off x="5660378" y="2120515"/>
            <a:ext cx="852484" cy="739220"/>
          </a:xfrm>
          <a:prstGeom prst="arc">
            <a:avLst>
              <a:gd name="adj1" fmla="val 16550694"/>
              <a:gd name="adj2" fmla="val 143163"/>
            </a:avLst>
          </a:prstGeom>
          <a:ln w="38100">
            <a:solidFill>
              <a:srgbClr val="FFFF00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95454 w 795337"/>
                      <a:gd name="connsiteY0" fmla="*/ 6 h 739220"/>
                      <a:gd name="connsiteX1" fmla="*/ 673541 w 795337"/>
                      <a:gd name="connsiteY1" fmla="*/ 103402 h 739220"/>
                      <a:gd name="connsiteX2" fmla="*/ 794938 w 795337"/>
                      <a:gd name="connsiteY2" fmla="*/ 386164 h 739220"/>
                      <a:gd name="connsiteX3" fmla="*/ 397669 w 795337"/>
                      <a:gd name="connsiteY3" fmla="*/ 369610 h 739220"/>
                      <a:gd name="connsiteX4" fmla="*/ 395454 w 795337"/>
                      <a:gd name="connsiteY4" fmla="*/ 6 h 739220"/>
                      <a:gd name="connsiteX0" fmla="*/ 395454 w 795337"/>
                      <a:gd name="connsiteY0" fmla="*/ 6 h 739220"/>
                      <a:gd name="connsiteX1" fmla="*/ 673541 w 795337"/>
                      <a:gd name="connsiteY1" fmla="*/ 103402 h 739220"/>
                      <a:gd name="connsiteX2" fmla="*/ 794938 w 795337"/>
                      <a:gd name="connsiteY2" fmla="*/ 386164 h 739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95337" h="739220" stroke="0" extrusionOk="0">
                        <a:moveTo>
                          <a:pt x="395454" y="6"/>
                        </a:moveTo>
                        <a:cubicBezTo>
                          <a:pt x="489062" y="-6725"/>
                          <a:pt x="590577" y="39688"/>
                          <a:pt x="673541" y="103402"/>
                        </a:cubicBezTo>
                        <a:cubicBezTo>
                          <a:pt x="764753" y="178949"/>
                          <a:pt x="793056" y="280301"/>
                          <a:pt x="794938" y="386164"/>
                        </a:cubicBezTo>
                        <a:cubicBezTo>
                          <a:pt x="713392" y="380894"/>
                          <a:pt x="484140" y="358154"/>
                          <a:pt x="397669" y="369610"/>
                        </a:cubicBezTo>
                        <a:cubicBezTo>
                          <a:pt x="388440" y="241763"/>
                          <a:pt x="405215" y="127518"/>
                          <a:pt x="395454" y="6"/>
                        </a:cubicBezTo>
                        <a:close/>
                      </a:path>
                      <a:path w="795337" h="739220" fill="none" extrusionOk="0">
                        <a:moveTo>
                          <a:pt x="395454" y="6"/>
                        </a:moveTo>
                        <a:cubicBezTo>
                          <a:pt x="514170" y="1257"/>
                          <a:pt x="602836" y="28439"/>
                          <a:pt x="673541" y="103402"/>
                        </a:cubicBezTo>
                        <a:cubicBezTo>
                          <a:pt x="738194" y="174370"/>
                          <a:pt x="790767" y="288823"/>
                          <a:pt x="794938" y="38616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88F282D6-C2CD-48B5-9157-4F680B3AF5A1}"/>
              </a:ext>
            </a:extLst>
          </p:cNvPr>
          <p:cNvSpPr/>
          <p:nvPr/>
        </p:nvSpPr>
        <p:spPr>
          <a:xfrm rot="5400000">
            <a:off x="5627042" y="4770839"/>
            <a:ext cx="857239" cy="914400"/>
          </a:xfrm>
          <a:prstGeom prst="arc">
            <a:avLst>
              <a:gd name="adj1" fmla="val 16550694"/>
              <a:gd name="adj2" fmla="val 143163"/>
            </a:avLst>
          </a:prstGeom>
          <a:ln w="38100">
            <a:solidFill>
              <a:srgbClr val="FFFF00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95454 w 795337"/>
                      <a:gd name="connsiteY0" fmla="*/ 6 h 739220"/>
                      <a:gd name="connsiteX1" fmla="*/ 673541 w 795337"/>
                      <a:gd name="connsiteY1" fmla="*/ 103402 h 739220"/>
                      <a:gd name="connsiteX2" fmla="*/ 794938 w 795337"/>
                      <a:gd name="connsiteY2" fmla="*/ 386164 h 739220"/>
                      <a:gd name="connsiteX3" fmla="*/ 397669 w 795337"/>
                      <a:gd name="connsiteY3" fmla="*/ 369610 h 739220"/>
                      <a:gd name="connsiteX4" fmla="*/ 395454 w 795337"/>
                      <a:gd name="connsiteY4" fmla="*/ 6 h 739220"/>
                      <a:gd name="connsiteX0" fmla="*/ 395454 w 795337"/>
                      <a:gd name="connsiteY0" fmla="*/ 6 h 739220"/>
                      <a:gd name="connsiteX1" fmla="*/ 673541 w 795337"/>
                      <a:gd name="connsiteY1" fmla="*/ 103402 h 739220"/>
                      <a:gd name="connsiteX2" fmla="*/ 794938 w 795337"/>
                      <a:gd name="connsiteY2" fmla="*/ 386164 h 739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95337" h="739220" stroke="0" extrusionOk="0">
                        <a:moveTo>
                          <a:pt x="395454" y="6"/>
                        </a:moveTo>
                        <a:cubicBezTo>
                          <a:pt x="489062" y="-6725"/>
                          <a:pt x="590577" y="39688"/>
                          <a:pt x="673541" y="103402"/>
                        </a:cubicBezTo>
                        <a:cubicBezTo>
                          <a:pt x="764753" y="178949"/>
                          <a:pt x="793056" y="280301"/>
                          <a:pt x="794938" y="386164"/>
                        </a:cubicBezTo>
                        <a:cubicBezTo>
                          <a:pt x="713392" y="380894"/>
                          <a:pt x="484140" y="358154"/>
                          <a:pt x="397669" y="369610"/>
                        </a:cubicBezTo>
                        <a:cubicBezTo>
                          <a:pt x="388440" y="241763"/>
                          <a:pt x="405215" y="127518"/>
                          <a:pt x="395454" y="6"/>
                        </a:cubicBezTo>
                        <a:close/>
                      </a:path>
                      <a:path w="795337" h="739220" fill="none" extrusionOk="0">
                        <a:moveTo>
                          <a:pt x="395454" y="6"/>
                        </a:moveTo>
                        <a:cubicBezTo>
                          <a:pt x="514170" y="1257"/>
                          <a:pt x="602836" y="28439"/>
                          <a:pt x="673541" y="103402"/>
                        </a:cubicBezTo>
                        <a:cubicBezTo>
                          <a:pt x="738194" y="174370"/>
                          <a:pt x="790767" y="288823"/>
                          <a:pt x="794938" y="38616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1EFC49E-FD19-4F88-8DDB-C413857F690B}"/>
              </a:ext>
            </a:extLst>
          </p:cNvPr>
          <p:cNvSpPr/>
          <p:nvPr/>
        </p:nvSpPr>
        <p:spPr>
          <a:xfrm rot="10800000">
            <a:off x="4785276" y="4810881"/>
            <a:ext cx="850688" cy="845776"/>
          </a:xfrm>
          <a:prstGeom prst="arc">
            <a:avLst>
              <a:gd name="adj1" fmla="val 16729300"/>
              <a:gd name="adj2" fmla="val 21379079"/>
            </a:avLst>
          </a:prstGeom>
          <a:ln w="38100">
            <a:solidFill>
              <a:srgbClr val="FFFF00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95454 w 795337"/>
                      <a:gd name="connsiteY0" fmla="*/ 6 h 739220"/>
                      <a:gd name="connsiteX1" fmla="*/ 673541 w 795337"/>
                      <a:gd name="connsiteY1" fmla="*/ 103402 h 739220"/>
                      <a:gd name="connsiteX2" fmla="*/ 794938 w 795337"/>
                      <a:gd name="connsiteY2" fmla="*/ 386164 h 739220"/>
                      <a:gd name="connsiteX3" fmla="*/ 397669 w 795337"/>
                      <a:gd name="connsiteY3" fmla="*/ 369610 h 739220"/>
                      <a:gd name="connsiteX4" fmla="*/ 395454 w 795337"/>
                      <a:gd name="connsiteY4" fmla="*/ 6 h 739220"/>
                      <a:gd name="connsiteX0" fmla="*/ 395454 w 795337"/>
                      <a:gd name="connsiteY0" fmla="*/ 6 h 739220"/>
                      <a:gd name="connsiteX1" fmla="*/ 673541 w 795337"/>
                      <a:gd name="connsiteY1" fmla="*/ 103402 h 739220"/>
                      <a:gd name="connsiteX2" fmla="*/ 794938 w 795337"/>
                      <a:gd name="connsiteY2" fmla="*/ 386164 h 739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95337" h="739220" stroke="0" extrusionOk="0">
                        <a:moveTo>
                          <a:pt x="395454" y="6"/>
                        </a:moveTo>
                        <a:cubicBezTo>
                          <a:pt x="489062" y="-6725"/>
                          <a:pt x="590577" y="39688"/>
                          <a:pt x="673541" y="103402"/>
                        </a:cubicBezTo>
                        <a:cubicBezTo>
                          <a:pt x="764753" y="178949"/>
                          <a:pt x="793056" y="280301"/>
                          <a:pt x="794938" y="386164"/>
                        </a:cubicBezTo>
                        <a:cubicBezTo>
                          <a:pt x="713392" y="380894"/>
                          <a:pt x="484140" y="358154"/>
                          <a:pt x="397669" y="369610"/>
                        </a:cubicBezTo>
                        <a:cubicBezTo>
                          <a:pt x="388440" y="241763"/>
                          <a:pt x="405215" y="127518"/>
                          <a:pt x="395454" y="6"/>
                        </a:cubicBezTo>
                        <a:close/>
                      </a:path>
                      <a:path w="795337" h="739220" fill="none" extrusionOk="0">
                        <a:moveTo>
                          <a:pt x="395454" y="6"/>
                        </a:moveTo>
                        <a:cubicBezTo>
                          <a:pt x="514170" y="1257"/>
                          <a:pt x="602836" y="28439"/>
                          <a:pt x="673541" y="103402"/>
                        </a:cubicBezTo>
                        <a:cubicBezTo>
                          <a:pt x="738194" y="174370"/>
                          <a:pt x="790767" y="288823"/>
                          <a:pt x="794938" y="386164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CD11CF-4D97-41DB-82BF-41059CC715EF}"/>
              </a:ext>
            </a:extLst>
          </p:cNvPr>
          <p:cNvGrpSpPr/>
          <p:nvPr/>
        </p:nvGrpSpPr>
        <p:grpSpPr>
          <a:xfrm>
            <a:off x="4210049" y="3486150"/>
            <a:ext cx="114299" cy="114300"/>
            <a:chOff x="4198877" y="3486150"/>
            <a:chExt cx="106420" cy="10003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823D3BE-6656-40E2-B575-FE12A02FEBB8}"/>
                </a:ext>
              </a:extLst>
            </p:cNvPr>
            <p:cNvSpPr/>
            <p:nvPr/>
          </p:nvSpPr>
          <p:spPr>
            <a:xfrm>
              <a:off x="4198877" y="3486150"/>
              <a:ext cx="106420" cy="1000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DB44A41-D28A-4258-9168-533EC41EDD38}"/>
                </a:ext>
              </a:extLst>
            </p:cNvPr>
            <p:cNvSpPr/>
            <p:nvPr/>
          </p:nvSpPr>
          <p:spPr>
            <a:xfrm>
              <a:off x="4252087" y="3536167"/>
              <a:ext cx="53210" cy="50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715D032-2BA5-403C-8A6F-B0919CE384BC}"/>
              </a:ext>
            </a:extLst>
          </p:cNvPr>
          <p:cNvGrpSpPr/>
          <p:nvPr/>
        </p:nvGrpSpPr>
        <p:grpSpPr>
          <a:xfrm rot="5400000">
            <a:off x="5225056" y="3313521"/>
            <a:ext cx="114299" cy="114300"/>
            <a:chOff x="4198877" y="3486150"/>
            <a:chExt cx="106420" cy="10003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0A8EB6E-9924-4351-94E6-39A39F112677}"/>
                </a:ext>
              </a:extLst>
            </p:cNvPr>
            <p:cNvSpPr/>
            <p:nvPr/>
          </p:nvSpPr>
          <p:spPr>
            <a:xfrm>
              <a:off x="4198877" y="3486150"/>
              <a:ext cx="106420" cy="1000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F139B86-AD0A-4FA2-91FA-70D72E6D39F9}"/>
                </a:ext>
              </a:extLst>
            </p:cNvPr>
            <p:cNvSpPr/>
            <p:nvPr/>
          </p:nvSpPr>
          <p:spPr>
            <a:xfrm>
              <a:off x="4252087" y="3536167"/>
              <a:ext cx="53210" cy="50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A4C4DED-7645-45BD-A79C-0E578A47D06D}"/>
              </a:ext>
            </a:extLst>
          </p:cNvPr>
          <p:cNvGrpSpPr/>
          <p:nvPr/>
        </p:nvGrpSpPr>
        <p:grpSpPr>
          <a:xfrm rot="10800000">
            <a:off x="6953250" y="4197995"/>
            <a:ext cx="114299" cy="114300"/>
            <a:chOff x="4198877" y="3486150"/>
            <a:chExt cx="106420" cy="1000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9D2D4B7-8F67-4364-9850-85532FD164B5}"/>
                </a:ext>
              </a:extLst>
            </p:cNvPr>
            <p:cNvSpPr/>
            <p:nvPr/>
          </p:nvSpPr>
          <p:spPr>
            <a:xfrm>
              <a:off x="4198877" y="3486150"/>
              <a:ext cx="106420" cy="1000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1CA0AF1-DA0F-4C11-9B82-D7736DA9DD82}"/>
                </a:ext>
              </a:extLst>
            </p:cNvPr>
            <p:cNvSpPr/>
            <p:nvPr/>
          </p:nvSpPr>
          <p:spPr>
            <a:xfrm>
              <a:off x="4252087" y="3536167"/>
              <a:ext cx="53210" cy="50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442090-020B-427B-923D-1FDA4B935CA8}"/>
              </a:ext>
            </a:extLst>
          </p:cNvPr>
          <p:cNvGrpSpPr/>
          <p:nvPr/>
        </p:nvGrpSpPr>
        <p:grpSpPr>
          <a:xfrm rot="16200000">
            <a:off x="5942422" y="4348163"/>
            <a:ext cx="114299" cy="114300"/>
            <a:chOff x="4198877" y="3486150"/>
            <a:chExt cx="106420" cy="10003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A6D75F-01D0-488A-91B4-ADC59A274F5E}"/>
                </a:ext>
              </a:extLst>
            </p:cNvPr>
            <p:cNvSpPr/>
            <p:nvPr/>
          </p:nvSpPr>
          <p:spPr>
            <a:xfrm>
              <a:off x="4198877" y="3486150"/>
              <a:ext cx="106420" cy="1000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7B070E7-7D5E-4FEE-96B8-5BFFF879F922}"/>
                </a:ext>
              </a:extLst>
            </p:cNvPr>
            <p:cNvSpPr/>
            <p:nvPr/>
          </p:nvSpPr>
          <p:spPr>
            <a:xfrm>
              <a:off x="4252087" y="3536167"/>
              <a:ext cx="53210" cy="50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1FA1844-E822-477F-B96A-A35C786F12C9}"/>
              </a:ext>
            </a:extLst>
          </p:cNvPr>
          <p:cNvGrpSpPr/>
          <p:nvPr/>
        </p:nvGrpSpPr>
        <p:grpSpPr>
          <a:xfrm rot="16200000">
            <a:off x="4218986" y="4348163"/>
            <a:ext cx="114299" cy="114300"/>
            <a:chOff x="4198877" y="3486150"/>
            <a:chExt cx="106420" cy="10003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07F056A-6EA9-402D-8EA2-B6828026C4DF}"/>
                </a:ext>
              </a:extLst>
            </p:cNvPr>
            <p:cNvSpPr/>
            <p:nvPr/>
          </p:nvSpPr>
          <p:spPr>
            <a:xfrm>
              <a:off x="4198877" y="3486150"/>
              <a:ext cx="106420" cy="1000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5471504-C1E9-4739-8B58-C5463AA89973}"/>
                </a:ext>
              </a:extLst>
            </p:cNvPr>
            <p:cNvSpPr/>
            <p:nvPr/>
          </p:nvSpPr>
          <p:spPr>
            <a:xfrm>
              <a:off x="4252087" y="3536167"/>
              <a:ext cx="53210" cy="50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7ECDA99-7A4E-47D2-8A79-76E477DFF894}"/>
              </a:ext>
            </a:extLst>
          </p:cNvPr>
          <p:cNvGrpSpPr/>
          <p:nvPr/>
        </p:nvGrpSpPr>
        <p:grpSpPr>
          <a:xfrm rot="5400000">
            <a:off x="6944316" y="3313520"/>
            <a:ext cx="114299" cy="114300"/>
            <a:chOff x="4198877" y="3486150"/>
            <a:chExt cx="106420" cy="10003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1402980-6807-40A7-85E3-861016DCB5F2}"/>
                </a:ext>
              </a:extLst>
            </p:cNvPr>
            <p:cNvSpPr/>
            <p:nvPr/>
          </p:nvSpPr>
          <p:spPr>
            <a:xfrm>
              <a:off x="4198877" y="3486150"/>
              <a:ext cx="106420" cy="1000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4C7DE88-0A09-448F-8960-8AFE828D2051}"/>
                </a:ext>
              </a:extLst>
            </p:cNvPr>
            <p:cNvSpPr/>
            <p:nvPr/>
          </p:nvSpPr>
          <p:spPr>
            <a:xfrm>
              <a:off x="4252087" y="3536167"/>
              <a:ext cx="53210" cy="500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824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Wei</dc:creator>
  <cp:lastModifiedBy>Andrew Wei</cp:lastModifiedBy>
  <cp:revision>14</cp:revision>
  <dcterms:created xsi:type="dcterms:W3CDTF">2021-05-19T22:48:29Z</dcterms:created>
  <dcterms:modified xsi:type="dcterms:W3CDTF">2021-05-19T23:22:07Z</dcterms:modified>
</cp:coreProperties>
</file>