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4630400" cy="8229600"/>
  <p:notesSz cx="8229600" cy="14630400"/>
  <p:embeddedFontLst>
    <p:embeddedFont>
      <p:font typeface="Crimson Pro Semi Bold" panose="020B0604020202020204" charset="0"/>
      <p:regular r:id="rId7"/>
    </p:embeddedFont>
    <p:embeddedFont>
      <p:font typeface="Heebo" pitchFamily="2" charset="-79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537C3-9EBC-42C1-9218-9029974129C1}" v="13" dt="2025-06-18T17:37:21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K" userId="b72251110e44b803" providerId="LiveId" clId="{B10537C3-9EBC-42C1-9218-9029974129C1}"/>
    <pc:docChg chg="undo custSel delSld modSld">
      <pc:chgData name="Kushal K" userId="b72251110e44b803" providerId="LiveId" clId="{B10537C3-9EBC-42C1-9218-9029974129C1}" dt="2025-06-18T17:37:59.073" v="183" actId="20577"/>
      <pc:docMkLst>
        <pc:docMk/>
      </pc:docMkLst>
      <pc:sldChg chg="del">
        <pc:chgData name="Kushal K" userId="b72251110e44b803" providerId="LiveId" clId="{B10537C3-9EBC-42C1-9218-9029974129C1}" dt="2025-06-18T17:33:06.467" v="161" actId="2696"/>
        <pc:sldMkLst>
          <pc:docMk/>
          <pc:sldMk cId="0" sldId="256"/>
        </pc:sldMkLst>
      </pc:sldChg>
      <pc:sldChg chg="addSp delSp modSp mod">
        <pc:chgData name="Kushal K" userId="b72251110e44b803" providerId="LiveId" clId="{B10537C3-9EBC-42C1-9218-9029974129C1}" dt="2025-06-18T17:30:52.022" v="159" actId="1076"/>
        <pc:sldMkLst>
          <pc:docMk/>
          <pc:sldMk cId="0" sldId="257"/>
        </pc:sldMkLst>
        <pc:spChg chg="mod">
          <ac:chgData name="Kushal K" userId="b72251110e44b803" providerId="LiveId" clId="{B10537C3-9EBC-42C1-9218-9029974129C1}" dt="2025-06-18T17:25:54.443" v="12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Kushal K" userId="b72251110e44b803" providerId="LiveId" clId="{B10537C3-9EBC-42C1-9218-9029974129C1}" dt="2025-06-18T17:25:52.533" v="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Kushal K" userId="b72251110e44b803" providerId="LiveId" clId="{B10537C3-9EBC-42C1-9218-9029974129C1}" dt="2025-06-18T17:25:56.185" v="13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Kushal K" userId="b72251110e44b803" providerId="LiveId" clId="{B10537C3-9EBC-42C1-9218-9029974129C1}" dt="2025-06-18T17:27:08.690" v="26" actId="1076"/>
          <ac:spMkLst>
            <pc:docMk/>
            <pc:sldMk cId="0" sldId="257"/>
            <ac:spMk id="8" creationId="{00000000-0000-0000-0000-000000000000}"/>
          </ac:spMkLst>
        </pc:spChg>
        <pc:spChg chg="mod">
          <ac:chgData name="Kushal K" userId="b72251110e44b803" providerId="LiveId" clId="{B10537C3-9EBC-42C1-9218-9029974129C1}" dt="2025-06-18T17:28:49.379" v="74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Kushal K" userId="b72251110e44b803" providerId="LiveId" clId="{B10537C3-9EBC-42C1-9218-9029974129C1}" dt="2025-06-18T17:28:54.238" v="84" actId="20577"/>
          <ac:spMkLst>
            <pc:docMk/>
            <pc:sldMk cId="0" sldId="257"/>
            <ac:spMk id="16" creationId="{00000000-0000-0000-0000-000000000000}"/>
          </ac:spMkLst>
        </pc:spChg>
        <pc:spChg chg="mod">
          <ac:chgData name="Kushal K" userId="b72251110e44b803" providerId="LiveId" clId="{B10537C3-9EBC-42C1-9218-9029974129C1}" dt="2025-06-18T17:28:58.526" v="86" actId="20577"/>
          <ac:spMkLst>
            <pc:docMk/>
            <pc:sldMk cId="0" sldId="257"/>
            <ac:spMk id="17" creationId="{00000000-0000-0000-0000-000000000000}"/>
          </ac:spMkLst>
        </pc:spChg>
        <pc:spChg chg="mod">
          <ac:chgData name="Kushal K" userId="b72251110e44b803" providerId="LiveId" clId="{B10537C3-9EBC-42C1-9218-9029974129C1}" dt="2025-06-18T17:29:11.723" v="104" actId="20577"/>
          <ac:spMkLst>
            <pc:docMk/>
            <pc:sldMk cId="0" sldId="257"/>
            <ac:spMk id="18" creationId="{00000000-0000-0000-0000-000000000000}"/>
          </ac:spMkLst>
        </pc:spChg>
        <pc:spChg chg="mod">
          <ac:chgData name="Kushal K" userId="b72251110e44b803" providerId="LiveId" clId="{B10537C3-9EBC-42C1-9218-9029974129C1}" dt="2025-06-18T17:29:27.991" v="106" actId="20577"/>
          <ac:spMkLst>
            <pc:docMk/>
            <pc:sldMk cId="0" sldId="257"/>
            <ac:spMk id="19" creationId="{00000000-0000-0000-0000-000000000000}"/>
          </ac:spMkLst>
        </pc:spChg>
        <pc:spChg chg="mod">
          <ac:chgData name="Kushal K" userId="b72251110e44b803" providerId="LiveId" clId="{B10537C3-9EBC-42C1-9218-9029974129C1}" dt="2025-06-18T17:26:29.976" v="20" actId="1076"/>
          <ac:spMkLst>
            <pc:docMk/>
            <pc:sldMk cId="0" sldId="257"/>
            <ac:spMk id="20" creationId="{00000000-0000-0000-0000-000000000000}"/>
          </ac:spMkLst>
        </pc:spChg>
        <pc:spChg chg="mod">
          <ac:chgData name="Kushal K" userId="b72251110e44b803" providerId="LiveId" clId="{B10537C3-9EBC-42C1-9218-9029974129C1}" dt="2025-06-18T17:30:11.491" v="157" actId="20577"/>
          <ac:spMkLst>
            <pc:docMk/>
            <pc:sldMk cId="0" sldId="257"/>
            <ac:spMk id="21" creationId="{00000000-0000-0000-0000-000000000000}"/>
          </ac:spMkLst>
        </pc:spChg>
        <pc:spChg chg="mod">
          <ac:chgData name="Kushal K" userId="b72251110e44b803" providerId="LiveId" clId="{B10537C3-9EBC-42C1-9218-9029974129C1}" dt="2025-06-18T17:30:02.755" v="138" actId="20577"/>
          <ac:spMkLst>
            <pc:docMk/>
            <pc:sldMk cId="0" sldId="257"/>
            <ac:spMk id="22" creationId="{00000000-0000-0000-0000-000000000000}"/>
          </ac:spMkLst>
        </pc:spChg>
        <pc:spChg chg="mod">
          <ac:chgData name="Kushal K" userId="b72251110e44b803" providerId="LiveId" clId="{B10537C3-9EBC-42C1-9218-9029974129C1}" dt="2025-06-18T17:29:39.995" v="128" actId="20577"/>
          <ac:spMkLst>
            <pc:docMk/>
            <pc:sldMk cId="0" sldId="257"/>
            <ac:spMk id="23" creationId="{00000000-0000-0000-0000-000000000000}"/>
          </ac:spMkLst>
        </pc:spChg>
        <pc:spChg chg="mod">
          <ac:chgData name="Kushal K" userId="b72251110e44b803" providerId="LiveId" clId="{B10537C3-9EBC-42C1-9218-9029974129C1}" dt="2025-06-18T17:29:37.258" v="126" actId="20577"/>
          <ac:spMkLst>
            <pc:docMk/>
            <pc:sldMk cId="0" sldId="257"/>
            <ac:spMk id="24" creationId="{00000000-0000-0000-0000-000000000000}"/>
          </ac:spMkLst>
        </pc:spChg>
        <pc:spChg chg="mod">
          <ac:chgData name="Kushal K" userId="b72251110e44b803" providerId="LiveId" clId="{B10537C3-9EBC-42C1-9218-9029974129C1}" dt="2025-06-18T17:29:31.144" v="108" actId="20577"/>
          <ac:spMkLst>
            <pc:docMk/>
            <pc:sldMk cId="0" sldId="257"/>
            <ac:spMk id="25" creationId="{00000000-0000-0000-0000-000000000000}"/>
          </ac:spMkLst>
        </pc:spChg>
        <pc:spChg chg="mod">
          <ac:chgData name="Kushal K" userId="b72251110e44b803" providerId="LiveId" clId="{B10537C3-9EBC-42C1-9218-9029974129C1}" dt="2025-06-18T17:30:52.022" v="159" actId="1076"/>
          <ac:spMkLst>
            <pc:docMk/>
            <pc:sldMk cId="0" sldId="257"/>
            <ac:spMk id="26" creationId="{00000000-0000-0000-0000-000000000000}"/>
          </ac:spMkLst>
        </pc:spChg>
        <pc:spChg chg="mod">
          <ac:chgData name="Kushal K" userId="b72251110e44b803" providerId="LiveId" clId="{B10537C3-9EBC-42C1-9218-9029974129C1}" dt="2025-06-18T17:28:39.683" v="64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Kushal K" userId="b72251110e44b803" providerId="LiveId" clId="{B10537C3-9EBC-42C1-9218-9029974129C1}" dt="2025-06-18T17:28:35.753" v="60" actId="20577"/>
          <ac:spMkLst>
            <pc:docMk/>
            <pc:sldMk cId="0" sldId="257"/>
            <ac:spMk id="28" creationId="{00000000-0000-0000-0000-000000000000}"/>
          </ac:spMkLst>
        </pc:spChg>
        <pc:spChg chg="mod">
          <ac:chgData name="Kushal K" userId="b72251110e44b803" providerId="LiveId" clId="{B10537C3-9EBC-42C1-9218-9029974129C1}" dt="2025-06-18T17:28:32.192" v="56" actId="20577"/>
          <ac:spMkLst>
            <pc:docMk/>
            <pc:sldMk cId="0" sldId="257"/>
            <ac:spMk id="29" creationId="{00000000-0000-0000-0000-000000000000}"/>
          </ac:spMkLst>
        </pc:spChg>
        <pc:spChg chg="mod">
          <ac:chgData name="Kushal K" userId="b72251110e44b803" providerId="LiveId" clId="{B10537C3-9EBC-42C1-9218-9029974129C1}" dt="2025-06-18T17:28:23.112" v="52" actId="20577"/>
          <ac:spMkLst>
            <pc:docMk/>
            <pc:sldMk cId="0" sldId="257"/>
            <ac:spMk id="30" creationId="{00000000-0000-0000-0000-000000000000}"/>
          </ac:spMkLst>
        </pc:spChg>
        <pc:spChg chg="del mod">
          <ac:chgData name="Kushal K" userId="b72251110e44b803" providerId="LiveId" clId="{B10537C3-9EBC-42C1-9218-9029974129C1}" dt="2025-06-18T17:28:25.954" v="53" actId="478"/>
          <ac:spMkLst>
            <pc:docMk/>
            <pc:sldMk cId="0" sldId="257"/>
            <ac:spMk id="31" creationId="{00000000-0000-0000-0000-000000000000}"/>
          </ac:spMkLst>
        </pc:spChg>
        <pc:spChg chg="add del mod">
          <ac:chgData name="Kushal K" userId="b72251110e44b803" providerId="LiveId" clId="{B10537C3-9EBC-42C1-9218-9029974129C1}" dt="2025-06-18T17:27:58.883" v="36" actId="478"/>
          <ac:spMkLst>
            <pc:docMk/>
            <pc:sldMk cId="0" sldId="257"/>
            <ac:spMk id="32" creationId="{00000000-0000-0000-0000-000000000000}"/>
          </ac:spMkLst>
        </pc:spChg>
        <pc:spChg chg="mod">
          <ac:chgData name="Kushal K" userId="b72251110e44b803" providerId="LiveId" clId="{B10537C3-9EBC-42C1-9218-9029974129C1}" dt="2025-06-18T17:28:10.053" v="47" actId="20577"/>
          <ac:spMkLst>
            <pc:docMk/>
            <pc:sldMk cId="0" sldId="257"/>
            <ac:spMk id="33" creationId="{00000000-0000-0000-0000-000000000000}"/>
          </ac:spMkLst>
        </pc:spChg>
        <pc:spChg chg="del mod">
          <ac:chgData name="Kushal K" userId="b72251110e44b803" providerId="LiveId" clId="{B10537C3-9EBC-42C1-9218-9029974129C1}" dt="2025-06-18T17:28:04.624" v="39" actId="478"/>
          <ac:spMkLst>
            <pc:docMk/>
            <pc:sldMk cId="0" sldId="257"/>
            <ac:spMk id="34" creationId="{00000000-0000-0000-0000-000000000000}"/>
          </ac:spMkLst>
        </pc:spChg>
        <pc:spChg chg="mod">
          <ac:chgData name="Kushal K" userId="b72251110e44b803" providerId="LiveId" clId="{B10537C3-9EBC-42C1-9218-9029974129C1}" dt="2025-06-18T17:28:01.664" v="38" actId="20577"/>
          <ac:spMkLst>
            <pc:docMk/>
            <pc:sldMk cId="0" sldId="257"/>
            <ac:spMk id="35" creationId="{00000000-0000-0000-0000-000000000000}"/>
          </ac:spMkLst>
        </pc:spChg>
        <pc:spChg chg="mod">
          <ac:chgData name="Kushal K" userId="b72251110e44b803" providerId="LiveId" clId="{B10537C3-9EBC-42C1-9218-9029974129C1}" dt="2025-06-18T17:27:41.907" v="28" actId="20577"/>
          <ac:spMkLst>
            <pc:docMk/>
            <pc:sldMk cId="0" sldId="257"/>
            <ac:spMk id="36" creationId="{00000000-0000-0000-0000-000000000000}"/>
          </ac:spMkLst>
        </pc:spChg>
        <pc:spChg chg="mod">
          <ac:chgData name="Kushal K" userId="b72251110e44b803" providerId="LiveId" clId="{B10537C3-9EBC-42C1-9218-9029974129C1}" dt="2025-06-18T17:27:44.223" v="29" actId="20577"/>
          <ac:spMkLst>
            <pc:docMk/>
            <pc:sldMk cId="0" sldId="257"/>
            <ac:spMk id="37" creationId="{00000000-0000-0000-0000-000000000000}"/>
          </ac:spMkLst>
        </pc:spChg>
      </pc:sldChg>
      <pc:sldChg chg="modSp mod">
        <pc:chgData name="Kushal K" userId="b72251110e44b803" providerId="LiveId" clId="{B10537C3-9EBC-42C1-9218-9029974129C1}" dt="2025-06-18T17:34:40.501" v="169"/>
        <pc:sldMkLst>
          <pc:docMk/>
          <pc:sldMk cId="0" sldId="258"/>
        </pc:sldMkLst>
        <pc:spChg chg="mod">
          <ac:chgData name="Kushal K" userId="b72251110e44b803" providerId="LiveId" clId="{B10537C3-9EBC-42C1-9218-9029974129C1}" dt="2025-06-18T17:34:25.256" v="165"/>
          <ac:spMkLst>
            <pc:docMk/>
            <pc:sldMk cId="0" sldId="258"/>
            <ac:spMk id="6" creationId="{00000000-0000-0000-0000-000000000000}"/>
          </ac:spMkLst>
        </pc:spChg>
        <pc:spChg chg="mod">
          <ac:chgData name="Kushal K" userId="b72251110e44b803" providerId="LiveId" clId="{B10537C3-9EBC-42C1-9218-9029974129C1}" dt="2025-06-18T17:34:33.006" v="167"/>
          <ac:spMkLst>
            <pc:docMk/>
            <pc:sldMk cId="0" sldId="258"/>
            <ac:spMk id="9" creationId="{00000000-0000-0000-0000-000000000000}"/>
          </ac:spMkLst>
        </pc:spChg>
        <pc:spChg chg="mod">
          <ac:chgData name="Kushal K" userId="b72251110e44b803" providerId="LiveId" clId="{B10537C3-9EBC-42C1-9218-9029974129C1}" dt="2025-06-18T17:34:16.296" v="163"/>
          <ac:spMkLst>
            <pc:docMk/>
            <pc:sldMk cId="0" sldId="258"/>
            <ac:spMk id="12" creationId="{00000000-0000-0000-0000-000000000000}"/>
          </ac:spMkLst>
        </pc:spChg>
        <pc:spChg chg="mod">
          <ac:chgData name="Kushal K" userId="b72251110e44b803" providerId="LiveId" clId="{B10537C3-9EBC-42C1-9218-9029974129C1}" dt="2025-06-18T17:34:40.501" v="169"/>
          <ac:spMkLst>
            <pc:docMk/>
            <pc:sldMk cId="0" sldId="258"/>
            <ac:spMk id="15" creationId="{00000000-0000-0000-0000-000000000000}"/>
          </ac:spMkLst>
        </pc:spChg>
        <pc:spChg chg="mod">
          <ac:chgData name="Kushal K" userId="b72251110e44b803" providerId="LiveId" clId="{B10537C3-9EBC-42C1-9218-9029974129C1}" dt="2025-06-18T17:32:36.900" v="160" actId="20577"/>
          <ac:spMkLst>
            <pc:docMk/>
            <pc:sldMk cId="0" sldId="258"/>
            <ac:spMk id="16" creationId="{00000000-0000-0000-0000-000000000000}"/>
          </ac:spMkLst>
        </pc:spChg>
      </pc:sldChg>
      <pc:sldChg chg="addSp modSp mod">
        <pc:chgData name="Kushal K" userId="b72251110e44b803" providerId="LiveId" clId="{B10537C3-9EBC-42C1-9218-9029974129C1}" dt="2025-06-18T17:37:21.762" v="182" actId="1076"/>
        <pc:sldMkLst>
          <pc:docMk/>
          <pc:sldMk cId="0" sldId="259"/>
        </pc:sldMkLst>
        <pc:spChg chg="mod">
          <ac:chgData name="Kushal K" userId="b72251110e44b803" providerId="LiveId" clId="{B10537C3-9EBC-42C1-9218-9029974129C1}" dt="2025-06-18T17:34:57.174" v="170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Kushal K" userId="b72251110e44b803" providerId="LiveId" clId="{B10537C3-9EBC-42C1-9218-9029974129C1}" dt="2025-06-18T17:36:15.094" v="172"/>
          <ac:spMkLst>
            <pc:docMk/>
            <pc:sldMk cId="0" sldId="259"/>
            <ac:spMk id="5" creationId="{00000000-0000-0000-0000-000000000000}"/>
          </ac:spMkLst>
        </pc:spChg>
        <pc:spChg chg="mod">
          <ac:chgData name="Kushal K" userId="b72251110e44b803" providerId="LiveId" clId="{B10537C3-9EBC-42C1-9218-9029974129C1}" dt="2025-06-18T17:36:21.779" v="174"/>
          <ac:spMkLst>
            <pc:docMk/>
            <pc:sldMk cId="0" sldId="259"/>
            <ac:spMk id="8" creationId="{00000000-0000-0000-0000-000000000000}"/>
          </ac:spMkLst>
        </pc:spChg>
        <pc:spChg chg="mod">
          <ac:chgData name="Kushal K" userId="b72251110e44b803" providerId="LiveId" clId="{B10537C3-9EBC-42C1-9218-9029974129C1}" dt="2025-06-18T17:36:30.148" v="1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Kushal K" userId="b72251110e44b803" providerId="LiveId" clId="{B10537C3-9EBC-42C1-9218-9029974129C1}" dt="2025-06-18T17:37:21.762" v="182" actId="1076"/>
          <ac:spMkLst>
            <pc:docMk/>
            <pc:sldMk cId="0" sldId="259"/>
            <ac:spMk id="12" creationId="{00000000-0000-0000-0000-000000000000}"/>
          </ac:spMkLst>
        </pc:spChg>
        <pc:spChg chg="add">
          <ac:chgData name="Kushal K" userId="b72251110e44b803" providerId="LiveId" clId="{B10537C3-9EBC-42C1-9218-9029974129C1}" dt="2025-06-18T17:37:02.940" v="178"/>
          <ac:spMkLst>
            <pc:docMk/>
            <pc:sldMk cId="0" sldId="259"/>
            <ac:spMk id="13" creationId="{312DE717-7F1E-6C67-BE91-AC03CD901319}"/>
          </ac:spMkLst>
        </pc:spChg>
        <pc:spChg chg="add mod">
          <ac:chgData name="Kushal K" userId="b72251110e44b803" providerId="LiveId" clId="{B10537C3-9EBC-42C1-9218-9029974129C1}" dt="2025-06-18T17:37:21.762" v="182" actId="1076"/>
          <ac:spMkLst>
            <pc:docMk/>
            <pc:sldMk cId="0" sldId="259"/>
            <ac:spMk id="14" creationId="{49B2C1D2-D394-1E95-746A-070F079304BC}"/>
          </ac:spMkLst>
        </pc:spChg>
      </pc:sldChg>
      <pc:sldChg chg="modSp mod">
        <pc:chgData name="Kushal K" userId="b72251110e44b803" providerId="LiveId" clId="{B10537C3-9EBC-42C1-9218-9029974129C1}" dt="2025-06-18T17:37:59.073" v="183" actId="20577"/>
        <pc:sldMkLst>
          <pc:docMk/>
          <pc:sldMk cId="0" sldId="260"/>
        </pc:sldMkLst>
        <pc:spChg chg="mod">
          <ac:chgData name="Kushal K" userId="b72251110e44b803" providerId="LiveId" clId="{B10537C3-9EBC-42C1-9218-9029974129C1}" dt="2025-06-18T17:37:59.073" v="183" actId="20577"/>
          <ac:spMkLst>
            <pc:docMk/>
            <pc:sldMk cId="0" sldId="260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26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9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&amp; Project Identity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413646" y="1962032"/>
            <a:ext cx="13042821" cy="1805940"/>
          </a:xfrm>
          <a:prstGeom prst="roundRect">
            <a:avLst>
              <a:gd name="adj" fmla="val 188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258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 err="1"/>
              <a:t>Cookmasters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749272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324826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Lead Details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4093131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6650" y="521993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9" name="Text 7"/>
          <p:cNvSpPr/>
          <p:nvPr/>
        </p:nvSpPr>
        <p:spPr>
          <a:xfrm>
            <a:off x="1028581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Member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637836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Registration No.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243280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Batch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848725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Department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454170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Year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75107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581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Kushal k</a:t>
            </a:r>
          </a:p>
        </p:txBody>
      </p:sp>
      <p:sp>
        <p:nvSpPr>
          <p:cNvPr id="16" name="Text 14"/>
          <p:cNvSpPr/>
          <p:nvPr/>
        </p:nvSpPr>
        <p:spPr>
          <a:xfrm>
            <a:off x="3637836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22bce3275</a:t>
            </a:r>
          </a:p>
        </p:txBody>
      </p:sp>
      <p:sp>
        <p:nvSpPr>
          <p:cNvPr id="17" name="Text 15"/>
          <p:cNvSpPr/>
          <p:nvPr/>
        </p:nvSpPr>
        <p:spPr>
          <a:xfrm>
            <a:off x="6243280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1</a:t>
            </a:r>
          </a:p>
        </p:txBody>
      </p:sp>
      <p:sp>
        <p:nvSpPr>
          <p:cNvPr id="18" name="Text 16"/>
          <p:cNvSpPr/>
          <p:nvPr/>
        </p:nvSpPr>
        <p:spPr>
          <a:xfrm>
            <a:off x="8848725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Computer science</a:t>
            </a:r>
          </a:p>
        </p:txBody>
      </p:sp>
      <p:sp>
        <p:nvSpPr>
          <p:cNvPr id="19" name="Text 17"/>
          <p:cNvSpPr/>
          <p:nvPr/>
        </p:nvSpPr>
        <p:spPr>
          <a:xfrm>
            <a:off x="11454170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4</a:t>
            </a:r>
          </a:p>
        </p:txBody>
      </p:sp>
      <p:sp>
        <p:nvSpPr>
          <p:cNvPr id="20" name="Shape 18"/>
          <p:cNvSpPr/>
          <p:nvPr/>
        </p:nvSpPr>
        <p:spPr>
          <a:xfrm>
            <a:off x="801410" y="540138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8581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Mithil </a:t>
            </a:r>
            <a:r>
              <a:rPr lang="en-US" sz="1750" dirty="0" err="1"/>
              <a:t>boyapati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3637836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22bce0695</a:t>
            </a:r>
          </a:p>
        </p:txBody>
      </p:sp>
      <p:sp>
        <p:nvSpPr>
          <p:cNvPr id="23" name="Text 21"/>
          <p:cNvSpPr/>
          <p:nvPr/>
        </p:nvSpPr>
        <p:spPr>
          <a:xfrm>
            <a:off x="6243280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1</a:t>
            </a:r>
          </a:p>
        </p:txBody>
      </p:sp>
      <p:sp>
        <p:nvSpPr>
          <p:cNvPr id="24" name="Text 22"/>
          <p:cNvSpPr/>
          <p:nvPr/>
        </p:nvSpPr>
        <p:spPr>
          <a:xfrm>
            <a:off x="8848725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Computer science</a:t>
            </a:r>
          </a:p>
        </p:txBody>
      </p:sp>
      <p:sp>
        <p:nvSpPr>
          <p:cNvPr id="25" name="Text 23"/>
          <p:cNvSpPr/>
          <p:nvPr/>
        </p:nvSpPr>
        <p:spPr>
          <a:xfrm>
            <a:off x="11454170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4</a:t>
            </a:r>
          </a:p>
        </p:txBody>
      </p:sp>
      <p:sp>
        <p:nvSpPr>
          <p:cNvPr id="26" name="Shape 24"/>
          <p:cNvSpPr/>
          <p:nvPr/>
        </p:nvSpPr>
        <p:spPr>
          <a:xfrm>
            <a:off x="786169" y="474344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7" name="Text 25"/>
          <p:cNvSpPr/>
          <p:nvPr/>
        </p:nvSpPr>
        <p:spPr>
          <a:xfrm>
            <a:off x="1028581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3637836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6243280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8848725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1028581" y="684573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6243280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6" name="Text 34"/>
          <p:cNvSpPr/>
          <p:nvPr/>
        </p:nvSpPr>
        <p:spPr>
          <a:xfrm>
            <a:off x="8848725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7" name="Text 35"/>
          <p:cNvSpPr/>
          <p:nvPr/>
        </p:nvSpPr>
        <p:spPr>
          <a:xfrm>
            <a:off x="11454170" y="684573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2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1263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clear understanding of the problem is crucial for developing an effective Android solution. This section outlines the key challenges your project addresses.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1530906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Identification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561874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Teachers struggle managing multiple student groups. Communication is scattered, leading to confusion, inefficiency, and lack of academic message prioritization.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8194000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User Impact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194000" y="3561874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Teachers need organized tools for managing student interaction. Students miss updates due to distractions and lack of group-specific communication systems.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Market Gap Analysis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672495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Existing platforms lack structured group messaging. No dedicated teacher-student group tools with focused communication and classroom-specific control exist.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56884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8194000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Validation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194000" y="5672495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Interviewed teachers and students. Analyzed existing apps. Found consistent frustration with unclear updates, lack of grouping, and academic communication clutter.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70163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72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 Overview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89910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223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Core Innovation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714399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Teacher-student grouping with real-time messaging, editable notes, and member-specific collaboration in one seamless app.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089910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223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Benefits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714399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Streamlines class communication, reduces confusion, improves learning engagement, and enables organized group-based academic interaction.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089910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223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Edge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714399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Uses SQLite for offline access, efficient </a:t>
            </a:r>
            <a:r>
              <a:rPr lang="en-US" sz="1600" dirty="0" err="1"/>
              <a:t>RecyclerView</a:t>
            </a:r>
            <a:r>
              <a:rPr lang="en-US" sz="1600" dirty="0"/>
              <a:t> UI, custom adapters, and Intent-based activity communication.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1245853" y="125701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9B2C1D2-D394-1E95-746A-070F0793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3" y="6285071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enables teachers to create groups, add students, and communicate seamlessly through a user-friendly Android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9133" y="534710"/>
            <a:ext cx="5340429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Implementation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3" y="1529120"/>
            <a:ext cx="485061" cy="4850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06723" y="1644253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Layouts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406723" y="2063710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ConstraintLayout, LinearLayout, RecyclerView with custom adapters for responsive interfaces.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3" y="2859286"/>
            <a:ext cx="485061" cy="4850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6723" y="2974419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 Binding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406723" y="3393877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Binding for direct references to views, reducing boilerplate code.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" y="4189452"/>
            <a:ext cx="485061" cy="4850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6723" y="4304586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Networking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406723" y="4724043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Retrofit with Coroutines for API calls and asynchronous operations.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3" y="5519618"/>
            <a:ext cx="485061" cy="4850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06723" y="5634752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Local Storage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406723" y="6054209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storage with SQLite integration.</a:t>
            </a:r>
            <a:endParaRPr lang="en-US" sz="15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3" y="6849785"/>
            <a:ext cx="485061" cy="48506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06723" y="6964918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Additional Tools</a:t>
            </a:r>
            <a:endParaRPr lang="en-US" sz="1900" dirty="0"/>
          </a:p>
        </p:txBody>
      </p:sp>
      <p:sp>
        <p:nvSpPr>
          <p:cNvPr id="17" name="Text 10"/>
          <p:cNvSpPr/>
          <p:nvPr/>
        </p:nvSpPr>
        <p:spPr>
          <a:xfrm>
            <a:off x="1406723" y="7384375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Firebase services, Jetpack components, and third-party libraries.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301</Words>
  <Application>Microsoft Office PowerPoint</Application>
  <PresentationFormat>Custom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Heebo</vt:lpstr>
      <vt:lpstr>Crimson Pro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Kushal K</cp:lastModifiedBy>
  <cp:revision>1</cp:revision>
  <dcterms:created xsi:type="dcterms:W3CDTF">2025-06-18T04:08:59Z</dcterms:created>
  <dcterms:modified xsi:type="dcterms:W3CDTF">2025-06-18T17:38:04Z</dcterms:modified>
</cp:coreProperties>
</file>