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66" r:id="rId3"/>
    <p:sldId id="259" r:id="rId4"/>
    <p:sldId id="276" r:id="rId5"/>
    <p:sldId id="275" r:id="rId6"/>
    <p:sldId id="270" r:id="rId7"/>
    <p:sldId id="271" r:id="rId8"/>
    <p:sldId id="273" r:id="rId9"/>
    <p:sldId id="272" r:id="rId10"/>
    <p:sldId id="274" r:id="rId11"/>
  </p:sldIdLst>
  <p:sldSz cx="9144000" cy="5143500" type="screen16x9"/>
  <p:notesSz cx="6858000" cy="9144000"/>
  <p:embeddedFontLst>
    <p:embeddedFont>
      <p:font typeface="Gaegu" panose="020B0604020202020204" charset="0"/>
      <p:regular r:id="rId13"/>
      <p:bold r:id="rId14"/>
    </p:embeddedFont>
    <p:embeddedFont>
      <p:font typeface="Questrial" panose="020B0604020202020204" charset="0"/>
      <p:regular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87FE21-B120-4AD6-96EA-0590AF6A8C88}">
  <a:tblStyle styleId="{5787FE21-B120-4AD6-96EA-0590AF6A8C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8B2D4-3D4D-48E4-9503-0848560760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F4B866F-CE98-4B5B-9C7F-C33BC3EF9674}">
      <dgm:prSet/>
      <dgm:spPr/>
      <dgm:t>
        <a:bodyPr/>
        <a:lstStyle/>
        <a:p>
          <a:r>
            <a:rPr lang="en-IN" dirty="0"/>
            <a:t>Get user </a:t>
          </a:r>
          <a:r>
            <a:rPr lang="en-IN" dirty="0" smtClean="0"/>
            <a:t>input</a:t>
          </a:r>
          <a:endParaRPr lang="en-IN" dirty="0"/>
        </a:p>
      </dgm:t>
    </dgm:pt>
    <dgm:pt modelId="{DB10065E-B0EC-4936-AFA4-B9644FEC37A5}" type="parTrans" cxnId="{FA82DCA7-A6AD-475E-B1DD-D4D3F2BBB2DE}">
      <dgm:prSet/>
      <dgm:spPr/>
      <dgm:t>
        <a:bodyPr/>
        <a:lstStyle/>
        <a:p>
          <a:endParaRPr lang="en-IN"/>
        </a:p>
      </dgm:t>
    </dgm:pt>
    <dgm:pt modelId="{179B2E17-1CDD-4F77-B7D9-1684F6763D06}" type="sibTrans" cxnId="{FA82DCA7-A6AD-475E-B1DD-D4D3F2BBB2DE}">
      <dgm:prSet/>
      <dgm:spPr/>
      <dgm:t>
        <a:bodyPr/>
        <a:lstStyle/>
        <a:p>
          <a:endParaRPr lang="en-IN"/>
        </a:p>
      </dgm:t>
    </dgm:pt>
    <dgm:pt modelId="{F1BF7790-279D-457F-92C5-6209AC871CBD}">
      <dgm:prSet/>
      <dgm:spPr/>
      <dgm:t>
        <a:bodyPr/>
        <a:lstStyle/>
        <a:p>
          <a:r>
            <a:rPr lang="en-IN" dirty="0" smtClean="0"/>
            <a:t>Computer generates a random choice</a:t>
          </a:r>
          <a:endParaRPr lang="en-IN" dirty="0"/>
        </a:p>
      </dgm:t>
    </dgm:pt>
    <dgm:pt modelId="{09C0181C-BB33-4171-B3BA-DFED9E68701E}" type="parTrans" cxnId="{A494EA21-AE54-438B-9AA9-2B2F576A6339}">
      <dgm:prSet/>
      <dgm:spPr/>
      <dgm:t>
        <a:bodyPr/>
        <a:lstStyle/>
        <a:p>
          <a:endParaRPr lang="en-IN"/>
        </a:p>
      </dgm:t>
    </dgm:pt>
    <dgm:pt modelId="{91D5D346-BB16-4360-9C5C-647412A84AA9}" type="sibTrans" cxnId="{A494EA21-AE54-438B-9AA9-2B2F576A6339}">
      <dgm:prSet/>
      <dgm:spPr/>
      <dgm:t>
        <a:bodyPr/>
        <a:lstStyle/>
        <a:p>
          <a:endParaRPr lang="en-IN"/>
        </a:p>
      </dgm:t>
    </dgm:pt>
    <dgm:pt modelId="{8AED1F74-6E8D-4912-AD32-88630AF4CDCC}">
      <dgm:prSet/>
      <dgm:spPr/>
      <dgm:t>
        <a:bodyPr/>
        <a:lstStyle/>
        <a:p>
          <a:r>
            <a:rPr lang="en-IN" dirty="0"/>
            <a:t>Determine the </a:t>
          </a:r>
          <a:r>
            <a:rPr lang="en-IN" dirty="0" smtClean="0"/>
            <a:t>winner using the logic from the game rules</a:t>
          </a:r>
          <a:endParaRPr lang="en-IN" dirty="0"/>
        </a:p>
      </dgm:t>
    </dgm:pt>
    <dgm:pt modelId="{B85ED398-145D-4614-83D9-8B23F237E94B}" type="parTrans" cxnId="{3638D89F-BAE1-4B40-A5B7-429EFBACEB88}">
      <dgm:prSet/>
      <dgm:spPr/>
      <dgm:t>
        <a:bodyPr/>
        <a:lstStyle/>
        <a:p>
          <a:endParaRPr lang="en-IN"/>
        </a:p>
      </dgm:t>
    </dgm:pt>
    <dgm:pt modelId="{A378CFE8-DC90-403A-8254-4A18983A059E}" type="sibTrans" cxnId="{3638D89F-BAE1-4B40-A5B7-429EFBACEB88}">
      <dgm:prSet/>
      <dgm:spPr/>
      <dgm:t>
        <a:bodyPr/>
        <a:lstStyle/>
        <a:p>
          <a:endParaRPr lang="en-IN"/>
        </a:p>
      </dgm:t>
    </dgm:pt>
    <dgm:pt modelId="{32210A91-1736-4CF2-913D-AC40150156D6}">
      <dgm:prSet/>
      <dgm:spPr/>
      <dgm:t>
        <a:bodyPr/>
        <a:lstStyle/>
        <a:p>
          <a:r>
            <a:rPr lang="en-IN" dirty="0"/>
            <a:t>Play </a:t>
          </a:r>
          <a:r>
            <a:rPr lang="en-IN" dirty="0" smtClean="0"/>
            <a:t>again:</a:t>
          </a:r>
        </a:p>
        <a:p>
          <a:r>
            <a:rPr lang="en-IN" dirty="0" smtClean="0"/>
            <a:t> Yes/No</a:t>
          </a:r>
        </a:p>
      </dgm:t>
    </dgm:pt>
    <dgm:pt modelId="{026736A4-6852-4873-A009-B6F36770C2E2}" type="parTrans" cxnId="{524C26C3-60AC-49FB-8AD1-ACA2FF149D49}">
      <dgm:prSet/>
      <dgm:spPr/>
      <dgm:t>
        <a:bodyPr/>
        <a:lstStyle/>
        <a:p>
          <a:endParaRPr lang="en-IN"/>
        </a:p>
      </dgm:t>
    </dgm:pt>
    <dgm:pt modelId="{E29AA557-3A8A-46CA-8D75-CDA875B7F466}" type="sibTrans" cxnId="{524C26C3-60AC-49FB-8AD1-ACA2FF149D49}">
      <dgm:prSet/>
      <dgm:spPr/>
      <dgm:t>
        <a:bodyPr/>
        <a:lstStyle/>
        <a:p>
          <a:endParaRPr lang="en-IN"/>
        </a:p>
      </dgm:t>
    </dgm:pt>
    <dgm:pt modelId="{35E00768-D358-4D98-8E44-F0489935D3AF}">
      <dgm:prSet/>
      <dgm:spPr/>
      <dgm:t>
        <a:bodyPr/>
        <a:lstStyle/>
        <a:p>
          <a:r>
            <a:rPr lang="en-IN" dirty="0"/>
            <a:t>End </a:t>
          </a:r>
        </a:p>
      </dgm:t>
    </dgm:pt>
    <dgm:pt modelId="{DF0D0245-D0CA-4F05-AEC1-534C6EBA439E}" type="parTrans" cxnId="{47680791-6279-44AF-A565-464DA1EB1592}">
      <dgm:prSet/>
      <dgm:spPr/>
      <dgm:t>
        <a:bodyPr/>
        <a:lstStyle/>
        <a:p>
          <a:endParaRPr lang="en-IN"/>
        </a:p>
      </dgm:t>
    </dgm:pt>
    <dgm:pt modelId="{3C24EC45-C375-4D98-BECF-249355625FB3}" type="sibTrans" cxnId="{47680791-6279-44AF-A565-464DA1EB1592}">
      <dgm:prSet/>
      <dgm:spPr/>
      <dgm:t>
        <a:bodyPr/>
        <a:lstStyle/>
        <a:p>
          <a:endParaRPr lang="en-IN"/>
        </a:p>
      </dgm:t>
    </dgm:pt>
    <dgm:pt modelId="{6AB67C46-E8BB-4A4A-BD4D-23FEA8121176}">
      <dgm:prSet/>
      <dgm:spPr/>
      <dgm:t>
        <a:bodyPr/>
        <a:lstStyle/>
        <a:p>
          <a:r>
            <a:rPr lang="en-IN" dirty="0" smtClean="0"/>
            <a:t>Start</a:t>
          </a:r>
          <a:endParaRPr lang="en-IN" dirty="0"/>
        </a:p>
      </dgm:t>
    </dgm:pt>
    <dgm:pt modelId="{82A4E16E-F5AB-428D-BE5C-B33FB3DDA6FE}" type="parTrans" cxnId="{EDC2D6C3-38A5-4683-9B21-A9D62DEC0932}">
      <dgm:prSet/>
      <dgm:spPr/>
      <dgm:t>
        <a:bodyPr/>
        <a:lstStyle/>
        <a:p>
          <a:endParaRPr lang="en-US"/>
        </a:p>
      </dgm:t>
    </dgm:pt>
    <dgm:pt modelId="{AB67D013-8F0C-4DA2-BE42-53223CC1982F}" type="sibTrans" cxnId="{EDC2D6C3-38A5-4683-9B21-A9D62DEC0932}">
      <dgm:prSet/>
      <dgm:spPr/>
      <dgm:t>
        <a:bodyPr/>
        <a:lstStyle/>
        <a:p>
          <a:endParaRPr lang="en-US"/>
        </a:p>
      </dgm:t>
    </dgm:pt>
    <dgm:pt modelId="{3F0FF3DD-6E6E-43BF-A1D1-2F30C636CF1E}" type="pres">
      <dgm:prSet presAssocID="{5698B2D4-3D4D-48E4-9503-08485607600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A449B2-1256-476D-9F11-3BC5F52DE0B1}" type="pres">
      <dgm:prSet presAssocID="{5698B2D4-3D4D-48E4-9503-084856076006}" presName="arrow" presStyleLbl="bgShp" presStyleIdx="0" presStyleCnt="1" custLinFactNeighborX="0" custLinFactNeighborY="479"/>
      <dgm:spPr/>
    </dgm:pt>
    <dgm:pt modelId="{6E53FD26-0710-4BB8-9A99-D7AC6256EE71}" type="pres">
      <dgm:prSet presAssocID="{5698B2D4-3D4D-48E4-9503-084856076006}" presName="linearProcess" presStyleCnt="0"/>
      <dgm:spPr/>
    </dgm:pt>
    <dgm:pt modelId="{48A0A494-4AB5-48CF-9CA8-203533FABFD4}" type="pres">
      <dgm:prSet presAssocID="{6AB67C46-E8BB-4A4A-BD4D-23FEA8121176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6896C-350B-4BF8-91B5-60CEEF8A6DCF}" type="pres">
      <dgm:prSet presAssocID="{AB67D013-8F0C-4DA2-BE42-53223CC1982F}" presName="sibTrans" presStyleCnt="0"/>
      <dgm:spPr/>
    </dgm:pt>
    <dgm:pt modelId="{846D8494-2217-4FE2-A11C-B475F7750D39}" type="pres">
      <dgm:prSet presAssocID="{BF4B866F-CE98-4B5B-9C7F-C33BC3EF9674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C0141-0771-47F0-9FBA-94F4008A99DF}" type="pres">
      <dgm:prSet presAssocID="{179B2E17-1CDD-4F77-B7D9-1684F6763D06}" presName="sibTrans" presStyleCnt="0"/>
      <dgm:spPr/>
    </dgm:pt>
    <dgm:pt modelId="{85AAAB81-1352-4B9E-BBDB-CD7173ACD23E}" type="pres">
      <dgm:prSet presAssocID="{F1BF7790-279D-457F-92C5-6209AC871CBD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813C7-71BD-481C-8099-72BE27825C61}" type="pres">
      <dgm:prSet presAssocID="{91D5D346-BB16-4360-9C5C-647412A84AA9}" presName="sibTrans" presStyleCnt="0"/>
      <dgm:spPr/>
    </dgm:pt>
    <dgm:pt modelId="{7238909B-85A1-4B8D-9FFA-E19BEA26B2DA}" type="pres">
      <dgm:prSet presAssocID="{8AED1F74-6E8D-4912-AD32-88630AF4CDCC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076E68-F3EE-455B-9234-583E26672B27}" type="pres">
      <dgm:prSet presAssocID="{A378CFE8-DC90-403A-8254-4A18983A059E}" presName="sibTrans" presStyleCnt="0"/>
      <dgm:spPr/>
    </dgm:pt>
    <dgm:pt modelId="{E47698BE-BC77-4828-AEBD-025485F45128}" type="pres">
      <dgm:prSet presAssocID="{32210A91-1736-4CF2-913D-AC40150156D6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0347A-DCE9-4082-853C-167B094548DD}" type="pres">
      <dgm:prSet presAssocID="{E29AA557-3A8A-46CA-8D75-CDA875B7F466}" presName="sibTrans" presStyleCnt="0"/>
      <dgm:spPr/>
    </dgm:pt>
    <dgm:pt modelId="{F54C9DD2-8FBA-4A9D-97F7-22891E91D8F8}" type="pres">
      <dgm:prSet presAssocID="{35E00768-D358-4D98-8E44-F0489935D3AF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4CD0A-ADB1-4C8A-AA9C-46C5CBE88196}" type="presOf" srcId="{32210A91-1736-4CF2-913D-AC40150156D6}" destId="{E47698BE-BC77-4828-AEBD-025485F45128}" srcOrd="0" destOrd="0" presId="urn:microsoft.com/office/officeart/2005/8/layout/hProcess9"/>
    <dgm:cxn modelId="{3638D89F-BAE1-4B40-A5B7-429EFBACEB88}" srcId="{5698B2D4-3D4D-48E4-9503-084856076006}" destId="{8AED1F74-6E8D-4912-AD32-88630AF4CDCC}" srcOrd="3" destOrd="0" parTransId="{B85ED398-145D-4614-83D9-8B23F237E94B}" sibTransId="{A378CFE8-DC90-403A-8254-4A18983A059E}"/>
    <dgm:cxn modelId="{EBFCE9D4-0A3B-4B59-A112-BD21166D8C7D}" type="presOf" srcId="{F1BF7790-279D-457F-92C5-6209AC871CBD}" destId="{85AAAB81-1352-4B9E-BBDB-CD7173ACD23E}" srcOrd="0" destOrd="0" presId="urn:microsoft.com/office/officeart/2005/8/layout/hProcess9"/>
    <dgm:cxn modelId="{A494EA21-AE54-438B-9AA9-2B2F576A6339}" srcId="{5698B2D4-3D4D-48E4-9503-084856076006}" destId="{F1BF7790-279D-457F-92C5-6209AC871CBD}" srcOrd="2" destOrd="0" parTransId="{09C0181C-BB33-4171-B3BA-DFED9E68701E}" sibTransId="{91D5D346-BB16-4360-9C5C-647412A84AA9}"/>
    <dgm:cxn modelId="{3E6FE5EE-A303-4DDC-A43A-8FAB791EB1DD}" type="presOf" srcId="{6AB67C46-E8BB-4A4A-BD4D-23FEA8121176}" destId="{48A0A494-4AB5-48CF-9CA8-203533FABFD4}" srcOrd="0" destOrd="0" presId="urn:microsoft.com/office/officeart/2005/8/layout/hProcess9"/>
    <dgm:cxn modelId="{5B53CFEC-B86A-475C-9810-AB5168BDC647}" type="presOf" srcId="{5698B2D4-3D4D-48E4-9503-084856076006}" destId="{3F0FF3DD-6E6E-43BF-A1D1-2F30C636CF1E}" srcOrd="0" destOrd="0" presId="urn:microsoft.com/office/officeart/2005/8/layout/hProcess9"/>
    <dgm:cxn modelId="{524C26C3-60AC-49FB-8AD1-ACA2FF149D49}" srcId="{5698B2D4-3D4D-48E4-9503-084856076006}" destId="{32210A91-1736-4CF2-913D-AC40150156D6}" srcOrd="4" destOrd="0" parTransId="{026736A4-6852-4873-A009-B6F36770C2E2}" sibTransId="{E29AA557-3A8A-46CA-8D75-CDA875B7F466}"/>
    <dgm:cxn modelId="{9D1BD465-706D-4140-98E5-42CE8C6FE580}" type="presOf" srcId="{35E00768-D358-4D98-8E44-F0489935D3AF}" destId="{F54C9DD2-8FBA-4A9D-97F7-22891E91D8F8}" srcOrd="0" destOrd="0" presId="urn:microsoft.com/office/officeart/2005/8/layout/hProcess9"/>
    <dgm:cxn modelId="{540DA932-0D3E-43BF-A6EC-7D0563D02BAD}" type="presOf" srcId="{8AED1F74-6E8D-4912-AD32-88630AF4CDCC}" destId="{7238909B-85A1-4B8D-9FFA-E19BEA26B2DA}" srcOrd="0" destOrd="0" presId="urn:microsoft.com/office/officeart/2005/8/layout/hProcess9"/>
    <dgm:cxn modelId="{FA82DCA7-A6AD-475E-B1DD-D4D3F2BBB2DE}" srcId="{5698B2D4-3D4D-48E4-9503-084856076006}" destId="{BF4B866F-CE98-4B5B-9C7F-C33BC3EF9674}" srcOrd="1" destOrd="0" parTransId="{DB10065E-B0EC-4936-AFA4-B9644FEC37A5}" sibTransId="{179B2E17-1CDD-4F77-B7D9-1684F6763D06}"/>
    <dgm:cxn modelId="{47680791-6279-44AF-A565-464DA1EB1592}" srcId="{5698B2D4-3D4D-48E4-9503-084856076006}" destId="{35E00768-D358-4D98-8E44-F0489935D3AF}" srcOrd="5" destOrd="0" parTransId="{DF0D0245-D0CA-4F05-AEC1-534C6EBA439E}" sibTransId="{3C24EC45-C375-4D98-BECF-249355625FB3}"/>
    <dgm:cxn modelId="{EDC2D6C3-38A5-4683-9B21-A9D62DEC0932}" srcId="{5698B2D4-3D4D-48E4-9503-084856076006}" destId="{6AB67C46-E8BB-4A4A-BD4D-23FEA8121176}" srcOrd="0" destOrd="0" parTransId="{82A4E16E-F5AB-428D-BE5C-B33FB3DDA6FE}" sibTransId="{AB67D013-8F0C-4DA2-BE42-53223CC1982F}"/>
    <dgm:cxn modelId="{C90DB08F-D993-4DC8-B7C7-F801324674CC}" type="presOf" srcId="{BF4B866F-CE98-4B5B-9C7F-C33BC3EF9674}" destId="{846D8494-2217-4FE2-A11C-B475F7750D39}" srcOrd="0" destOrd="0" presId="urn:microsoft.com/office/officeart/2005/8/layout/hProcess9"/>
    <dgm:cxn modelId="{E8CEDA5C-33B6-434A-92FB-176230D48056}" type="presParOf" srcId="{3F0FF3DD-6E6E-43BF-A1D1-2F30C636CF1E}" destId="{EDA449B2-1256-476D-9F11-3BC5F52DE0B1}" srcOrd="0" destOrd="0" presId="urn:microsoft.com/office/officeart/2005/8/layout/hProcess9"/>
    <dgm:cxn modelId="{87CB9DB4-8F67-4766-AFA9-FA4615594309}" type="presParOf" srcId="{3F0FF3DD-6E6E-43BF-A1D1-2F30C636CF1E}" destId="{6E53FD26-0710-4BB8-9A99-D7AC6256EE71}" srcOrd="1" destOrd="0" presId="urn:microsoft.com/office/officeart/2005/8/layout/hProcess9"/>
    <dgm:cxn modelId="{793A8B90-BAEB-49B8-B5C0-F724CF48D25D}" type="presParOf" srcId="{6E53FD26-0710-4BB8-9A99-D7AC6256EE71}" destId="{48A0A494-4AB5-48CF-9CA8-203533FABFD4}" srcOrd="0" destOrd="0" presId="urn:microsoft.com/office/officeart/2005/8/layout/hProcess9"/>
    <dgm:cxn modelId="{23358660-571D-4970-900A-772607BBA559}" type="presParOf" srcId="{6E53FD26-0710-4BB8-9A99-D7AC6256EE71}" destId="{ED76896C-350B-4BF8-91B5-60CEEF8A6DCF}" srcOrd="1" destOrd="0" presId="urn:microsoft.com/office/officeart/2005/8/layout/hProcess9"/>
    <dgm:cxn modelId="{342CE601-90DA-4384-BC13-254F433C1FC4}" type="presParOf" srcId="{6E53FD26-0710-4BB8-9A99-D7AC6256EE71}" destId="{846D8494-2217-4FE2-A11C-B475F7750D39}" srcOrd="2" destOrd="0" presId="urn:microsoft.com/office/officeart/2005/8/layout/hProcess9"/>
    <dgm:cxn modelId="{F1D5067D-15EC-464F-B1F2-7F1833E51896}" type="presParOf" srcId="{6E53FD26-0710-4BB8-9A99-D7AC6256EE71}" destId="{381C0141-0771-47F0-9FBA-94F4008A99DF}" srcOrd="3" destOrd="0" presId="urn:microsoft.com/office/officeart/2005/8/layout/hProcess9"/>
    <dgm:cxn modelId="{5B67BEC1-42B3-41FD-AACC-5BECF01A79A8}" type="presParOf" srcId="{6E53FD26-0710-4BB8-9A99-D7AC6256EE71}" destId="{85AAAB81-1352-4B9E-BBDB-CD7173ACD23E}" srcOrd="4" destOrd="0" presId="urn:microsoft.com/office/officeart/2005/8/layout/hProcess9"/>
    <dgm:cxn modelId="{634ECED8-B9E4-4C11-AD6B-27CAD92C3C51}" type="presParOf" srcId="{6E53FD26-0710-4BB8-9A99-D7AC6256EE71}" destId="{CB0813C7-71BD-481C-8099-72BE27825C61}" srcOrd="5" destOrd="0" presId="urn:microsoft.com/office/officeart/2005/8/layout/hProcess9"/>
    <dgm:cxn modelId="{AA022A53-1BD7-49B4-8E2F-7B0EC4D49FA4}" type="presParOf" srcId="{6E53FD26-0710-4BB8-9A99-D7AC6256EE71}" destId="{7238909B-85A1-4B8D-9FFA-E19BEA26B2DA}" srcOrd="6" destOrd="0" presId="urn:microsoft.com/office/officeart/2005/8/layout/hProcess9"/>
    <dgm:cxn modelId="{003E7187-DFA0-4A57-B327-75687CF4E4BE}" type="presParOf" srcId="{6E53FD26-0710-4BB8-9A99-D7AC6256EE71}" destId="{44076E68-F3EE-455B-9234-583E26672B27}" srcOrd="7" destOrd="0" presId="urn:microsoft.com/office/officeart/2005/8/layout/hProcess9"/>
    <dgm:cxn modelId="{ECF9905C-2C45-4FCE-96CC-8A0C4395E819}" type="presParOf" srcId="{6E53FD26-0710-4BB8-9A99-D7AC6256EE71}" destId="{E47698BE-BC77-4828-AEBD-025485F45128}" srcOrd="8" destOrd="0" presId="urn:microsoft.com/office/officeart/2005/8/layout/hProcess9"/>
    <dgm:cxn modelId="{BD16F580-8610-44C6-AF52-263CD4E31C3A}" type="presParOf" srcId="{6E53FD26-0710-4BB8-9A99-D7AC6256EE71}" destId="{C160347A-DCE9-4082-853C-167B094548DD}" srcOrd="9" destOrd="0" presId="urn:microsoft.com/office/officeart/2005/8/layout/hProcess9"/>
    <dgm:cxn modelId="{F3D8F440-3F1A-4445-B7E6-91068B0C49AC}" type="presParOf" srcId="{6E53FD26-0710-4BB8-9A99-D7AC6256EE71}" destId="{F54C9DD2-8FBA-4A9D-97F7-22891E91D8F8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449B2-1256-476D-9F11-3BC5F52DE0B1}">
      <dsp:nvSpPr>
        <dsp:cNvPr id="0" name=""/>
        <dsp:cNvSpPr/>
      </dsp:nvSpPr>
      <dsp:spPr>
        <a:xfrm>
          <a:off x="638504" y="0"/>
          <a:ext cx="7236384" cy="162838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0A494-4AB5-48CF-9CA8-203533FABFD4}">
      <dsp:nvSpPr>
        <dsp:cNvPr id="0" name=""/>
        <dsp:cNvSpPr/>
      </dsp:nvSpPr>
      <dsp:spPr>
        <a:xfrm>
          <a:off x="2338" y="488516"/>
          <a:ext cx="1361394" cy="65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Start</a:t>
          </a:r>
          <a:endParaRPr lang="en-IN" sz="1000" kern="1200" dirty="0"/>
        </a:p>
      </dsp:txBody>
      <dsp:txXfrm>
        <a:off x="34135" y="520313"/>
        <a:ext cx="1297800" cy="587761"/>
      </dsp:txXfrm>
    </dsp:sp>
    <dsp:sp modelId="{846D8494-2217-4FE2-A11C-B475F7750D39}">
      <dsp:nvSpPr>
        <dsp:cNvPr id="0" name=""/>
        <dsp:cNvSpPr/>
      </dsp:nvSpPr>
      <dsp:spPr>
        <a:xfrm>
          <a:off x="1431802" y="488516"/>
          <a:ext cx="1361394" cy="65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Get user </a:t>
          </a:r>
          <a:r>
            <a:rPr lang="en-IN" sz="1000" kern="1200" dirty="0" smtClean="0"/>
            <a:t>input</a:t>
          </a:r>
          <a:endParaRPr lang="en-IN" sz="1000" kern="1200" dirty="0"/>
        </a:p>
      </dsp:txBody>
      <dsp:txXfrm>
        <a:off x="1463599" y="520313"/>
        <a:ext cx="1297800" cy="587761"/>
      </dsp:txXfrm>
    </dsp:sp>
    <dsp:sp modelId="{85AAAB81-1352-4B9E-BBDB-CD7173ACD23E}">
      <dsp:nvSpPr>
        <dsp:cNvPr id="0" name=""/>
        <dsp:cNvSpPr/>
      </dsp:nvSpPr>
      <dsp:spPr>
        <a:xfrm>
          <a:off x="2861267" y="488516"/>
          <a:ext cx="1361394" cy="65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Computer generates a random choice</a:t>
          </a:r>
          <a:endParaRPr lang="en-IN" sz="1000" kern="1200" dirty="0"/>
        </a:p>
      </dsp:txBody>
      <dsp:txXfrm>
        <a:off x="2893064" y="520313"/>
        <a:ext cx="1297800" cy="587761"/>
      </dsp:txXfrm>
    </dsp:sp>
    <dsp:sp modelId="{7238909B-85A1-4B8D-9FFA-E19BEA26B2DA}">
      <dsp:nvSpPr>
        <dsp:cNvPr id="0" name=""/>
        <dsp:cNvSpPr/>
      </dsp:nvSpPr>
      <dsp:spPr>
        <a:xfrm>
          <a:off x="4290731" y="488516"/>
          <a:ext cx="1361394" cy="65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Determine the </a:t>
          </a:r>
          <a:r>
            <a:rPr lang="en-IN" sz="1000" kern="1200" dirty="0" smtClean="0"/>
            <a:t>winner using the logic from the game rules</a:t>
          </a:r>
          <a:endParaRPr lang="en-IN" sz="1000" kern="1200" dirty="0"/>
        </a:p>
      </dsp:txBody>
      <dsp:txXfrm>
        <a:off x="4322528" y="520313"/>
        <a:ext cx="1297800" cy="587761"/>
      </dsp:txXfrm>
    </dsp:sp>
    <dsp:sp modelId="{E47698BE-BC77-4828-AEBD-025485F45128}">
      <dsp:nvSpPr>
        <dsp:cNvPr id="0" name=""/>
        <dsp:cNvSpPr/>
      </dsp:nvSpPr>
      <dsp:spPr>
        <a:xfrm>
          <a:off x="5720195" y="488516"/>
          <a:ext cx="1361394" cy="65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Play </a:t>
          </a:r>
          <a:r>
            <a:rPr lang="en-IN" sz="1000" kern="1200" dirty="0" smtClean="0"/>
            <a:t>again: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 Yes/No</a:t>
          </a:r>
        </a:p>
      </dsp:txBody>
      <dsp:txXfrm>
        <a:off x="5751992" y="520313"/>
        <a:ext cx="1297800" cy="587761"/>
      </dsp:txXfrm>
    </dsp:sp>
    <dsp:sp modelId="{F54C9DD2-8FBA-4A9D-97F7-22891E91D8F8}">
      <dsp:nvSpPr>
        <dsp:cNvPr id="0" name=""/>
        <dsp:cNvSpPr/>
      </dsp:nvSpPr>
      <dsp:spPr>
        <a:xfrm>
          <a:off x="7149660" y="488516"/>
          <a:ext cx="1361394" cy="65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End </a:t>
          </a:r>
        </a:p>
      </dsp:txBody>
      <dsp:txXfrm>
        <a:off x="7181457" y="520313"/>
        <a:ext cx="1297800" cy="587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b662e062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b662e062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24475" y="922450"/>
            <a:ext cx="5495100" cy="23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ermanent Marker"/>
              <a:buNone/>
              <a:defRPr sz="6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73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rala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3625" y="3049157"/>
            <a:ext cx="1994237" cy="2094277"/>
          </a:xfrm>
          <a:custGeom>
            <a:avLst/>
            <a:gdLst/>
            <a:ahLst/>
            <a:cxnLst/>
            <a:rect l="l" t="t" r="r" b="b"/>
            <a:pathLst>
              <a:path w="76827" h="80681" extrusionOk="0">
                <a:moveTo>
                  <a:pt x="7096" y="0"/>
                </a:moveTo>
                <a:cubicBezTo>
                  <a:pt x="4774" y="0"/>
                  <a:pt x="2454" y="476"/>
                  <a:pt x="339" y="1448"/>
                </a:cubicBezTo>
                <a:lnTo>
                  <a:pt x="1" y="80681"/>
                </a:lnTo>
                <a:lnTo>
                  <a:pt x="73405" y="80681"/>
                </a:lnTo>
                <a:cubicBezTo>
                  <a:pt x="76826" y="73559"/>
                  <a:pt x="76130" y="64627"/>
                  <a:pt x="71654" y="58142"/>
                </a:cubicBezTo>
                <a:cubicBezTo>
                  <a:pt x="67521" y="52180"/>
                  <a:pt x="60344" y="48488"/>
                  <a:pt x="53107" y="48488"/>
                </a:cubicBezTo>
                <a:cubicBezTo>
                  <a:pt x="52473" y="48488"/>
                  <a:pt x="51838" y="48516"/>
                  <a:pt x="51204" y="48574"/>
                </a:cubicBezTo>
                <a:cubicBezTo>
                  <a:pt x="45157" y="49111"/>
                  <a:pt x="39587" y="52075"/>
                  <a:pt x="33659" y="53487"/>
                </a:cubicBezTo>
                <a:cubicBezTo>
                  <a:pt x="31911" y="53911"/>
                  <a:pt x="30047" y="54152"/>
                  <a:pt x="28198" y="54152"/>
                </a:cubicBezTo>
                <a:cubicBezTo>
                  <a:pt x="23796" y="54152"/>
                  <a:pt x="19480" y="52786"/>
                  <a:pt x="17029" y="49270"/>
                </a:cubicBezTo>
                <a:cubicBezTo>
                  <a:pt x="13826" y="44635"/>
                  <a:pt x="15119" y="38289"/>
                  <a:pt x="17427" y="33177"/>
                </a:cubicBezTo>
                <a:cubicBezTo>
                  <a:pt x="19734" y="28084"/>
                  <a:pt x="22977" y="23151"/>
                  <a:pt x="23414" y="17561"/>
                </a:cubicBezTo>
                <a:cubicBezTo>
                  <a:pt x="23872" y="11912"/>
                  <a:pt x="21166" y="6123"/>
                  <a:pt x="16511" y="2880"/>
                </a:cubicBezTo>
                <a:cubicBezTo>
                  <a:pt x="13768" y="981"/>
                  <a:pt x="10430" y="0"/>
                  <a:pt x="7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879660" y="0"/>
            <a:ext cx="1264340" cy="3524526"/>
          </a:xfrm>
          <a:custGeom>
            <a:avLst/>
            <a:gdLst/>
            <a:ahLst/>
            <a:cxnLst/>
            <a:rect l="l" t="t" r="r" b="b"/>
            <a:pathLst>
              <a:path w="32605" h="90891" extrusionOk="0">
                <a:moveTo>
                  <a:pt x="0" y="1"/>
                </a:moveTo>
                <a:lnTo>
                  <a:pt x="0" y="90890"/>
                </a:lnTo>
                <a:cubicBezTo>
                  <a:pt x="7361" y="89757"/>
                  <a:pt x="16312" y="85062"/>
                  <a:pt x="19893" y="78557"/>
                </a:cubicBezTo>
                <a:cubicBezTo>
                  <a:pt x="23454" y="72032"/>
                  <a:pt x="23792" y="63836"/>
                  <a:pt x="20788" y="57033"/>
                </a:cubicBezTo>
                <a:cubicBezTo>
                  <a:pt x="18640" y="52239"/>
                  <a:pt x="15039" y="48260"/>
                  <a:pt x="12453" y="43705"/>
                </a:cubicBezTo>
                <a:cubicBezTo>
                  <a:pt x="9887" y="39130"/>
                  <a:pt x="8415" y="33341"/>
                  <a:pt x="10941" y="28746"/>
                </a:cubicBezTo>
                <a:cubicBezTo>
                  <a:pt x="12871" y="25205"/>
                  <a:pt x="16690" y="23176"/>
                  <a:pt x="20311" y="21445"/>
                </a:cubicBezTo>
                <a:cubicBezTo>
                  <a:pt x="23971" y="19734"/>
                  <a:pt x="27830" y="18023"/>
                  <a:pt x="30217" y="14761"/>
                </a:cubicBezTo>
                <a:cubicBezTo>
                  <a:pt x="32604" y="11538"/>
                  <a:pt x="29780" y="2189"/>
                  <a:pt x="26398" y="2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49652" y="3265650"/>
            <a:ext cx="1994293" cy="1877798"/>
          </a:xfrm>
          <a:custGeom>
            <a:avLst/>
            <a:gdLst/>
            <a:ahLst/>
            <a:cxnLst/>
            <a:rect l="l" t="t" r="r" b="b"/>
            <a:pathLst>
              <a:path w="59301" h="55837" extrusionOk="0">
                <a:moveTo>
                  <a:pt x="53972" y="1"/>
                </a:moveTo>
                <a:cubicBezTo>
                  <a:pt x="47710" y="1"/>
                  <a:pt x="44048" y="6413"/>
                  <a:pt x="43048" y="10621"/>
                </a:cubicBezTo>
                <a:cubicBezTo>
                  <a:pt x="41735" y="15892"/>
                  <a:pt x="42451" y="21621"/>
                  <a:pt x="40422" y="26654"/>
                </a:cubicBezTo>
                <a:cubicBezTo>
                  <a:pt x="36821" y="35666"/>
                  <a:pt x="25940" y="39386"/>
                  <a:pt x="16232" y="39425"/>
                </a:cubicBezTo>
                <a:cubicBezTo>
                  <a:pt x="15382" y="39425"/>
                  <a:pt x="14519" y="39408"/>
                  <a:pt x="13657" y="39408"/>
                </a:cubicBezTo>
                <a:cubicBezTo>
                  <a:pt x="11069" y="39408"/>
                  <a:pt x="8484" y="39565"/>
                  <a:pt x="6246" y="40818"/>
                </a:cubicBezTo>
                <a:cubicBezTo>
                  <a:pt x="1293" y="43563"/>
                  <a:pt x="338" y="50167"/>
                  <a:pt x="0" y="55837"/>
                </a:cubicBezTo>
                <a:lnTo>
                  <a:pt x="59300" y="55837"/>
                </a:lnTo>
                <a:lnTo>
                  <a:pt x="59221" y="1371"/>
                </a:lnTo>
                <a:cubicBezTo>
                  <a:pt x="57305" y="411"/>
                  <a:pt x="55555" y="1"/>
                  <a:pt x="539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49697" y="-77400"/>
            <a:ext cx="1679697" cy="3343055"/>
          </a:xfrm>
          <a:custGeom>
            <a:avLst/>
            <a:gdLst/>
            <a:ahLst/>
            <a:cxnLst/>
            <a:rect l="l" t="t" r="r" b="b"/>
            <a:pathLst>
              <a:path w="45953" h="91459" extrusionOk="0">
                <a:moveTo>
                  <a:pt x="45455" y="0"/>
                </a:moveTo>
                <a:lnTo>
                  <a:pt x="4158" y="2010"/>
                </a:lnTo>
                <a:cubicBezTo>
                  <a:pt x="2408" y="6505"/>
                  <a:pt x="1" y="11140"/>
                  <a:pt x="498" y="15934"/>
                </a:cubicBezTo>
                <a:cubicBezTo>
                  <a:pt x="3581" y="45614"/>
                  <a:pt x="39209" y="21942"/>
                  <a:pt x="34196" y="50170"/>
                </a:cubicBezTo>
                <a:cubicBezTo>
                  <a:pt x="32525" y="59500"/>
                  <a:pt x="25046" y="67596"/>
                  <a:pt x="25841" y="77025"/>
                </a:cubicBezTo>
                <a:cubicBezTo>
                  <a:pt x="26506" y="84932"/>
                  <a:pt x="35320" y="91459"/>
                  <a:pt x="43397" y="91459"/>
                </a:cubicBezTo>
                <a:cubicBezTo>
                  <a:pt x="44261" y="91459"/>
                  <a:pt x="45116" y="91384"/>
                  <a:pt x="45953" y="91228"/>
                </a:cubicBezTo>
                <a:lnTo>
                  <a:pt x="45455" y="13090"/>
                </a:lnTo>
                <a:lnTo>
                  <a:pt x="454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5024955" y="2828174"/>
            <a:ext cx="652395" cy="4018096"/>
          </a:xfrm>
          <a:custGeom>
            <a:avLst/>
            <a:gdLst/>
            <a:ahLst/>
            <a:cxnLst/>
            <a:rect l="l" t="t" r="r" b="b"/>
            <a:pathLst>
              <a:path w="18600" h="104829" extrusionOk="0">
                <a:moveTo>
                  <a:pt x="16360" y="1"/>
                </a:moveTo>
                <a:cubicBezTo>
                  <a:pt x="9962" y="1"/>
                  <a:pt x="4427" y="11283"/>
                  <a:pt x="3561" y="15670"/>
                </a:cubicBezTo>
                <a:cubicBezTo>
                  <a:pt x="1512" y="25875"/>
                  <a:pt x="9370" y="33772"/>
                  <a:pt x="10762" y="43341"/>
                </a:cubicBezTo>
                <a:cubicBezTo>
                  <a:pt x="11936" y="51337"/>
                  <a:pt x="10921" y="59692"/>
                  <a:pt x="7719" y="67132"/>
                </a:cubicBezTo>
                <a:cubicBezTo>
                  <a:pt x="5172" y="73120"/>
                  <a:pt x="1214" y="78750"/>
                  <a:pt x="657" y="85254"/>
                </a:cubicBezTo>
                <a:cubicBezTo>
                  <a:pt x="0" y="93609"/>
                  <a:pt x="9111" y="104590"/>
                  <a:pt x="18560" y="104829"/>
                </a:cubicBezTo>
                <a:lnTo>
                  <a:pt x="18560" y="104829"/>
                </a:lnTo>
                <a:cubicBezTo>
                  <a:pt x="18600" y="104809"/>
                  <a:pt x="18341" y="372"/>
                  <a:pt x="18341" y="372"/>
                </a:cubicBezTo>
                <a:cubicBezTo>
                  <a:pt x="17675" y="118"/>
                  <a:pt x="17013" y="1"/>
                  <a:pt x="163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2100580" y="-974146"/>
            <a:ext cx="1119149" cy="2952450"/>
          </a:xfrm>
          <a:custGeom>
            <a:avLst/>
            <a:gdLst/>
            <a:ahLst/>
            <a:cxnLst/>
            <a:rect l="l" t="t" r="r" b="b"/>
            <a:pathLst>
              <a:path w="34097" h="89952" extrusionOk="0">
                <a:moveTo>
                  <a:pt x="6827" y="1"/>
                </a:moveTo>
                <a:cubicBezTo>
                  <a:pt x="4501" y="1"/>
                  <a:pt x="2262" y="226"/>
                  <a:pt x="338" y="633"/>
                </a:cubicBezTo>
                <a:lnTo>
                  <a:pt x="0" y="89951"/>
                </a:lnTo>
                <a:lnTo>
                  <a:pt x="8097" y="89812"/>
                </a:lnTo>
                <a:cubicBezTo>
                  <a:pt x="17327" y="89235"/>
                  <a:pt x="25980" y="83347"/>
                  <a:pt x="30058" y="75032"/>
                </a:cubicBezTo>
                <a:cubicBezTo>
                  <a:pt x="34096" y="66757"/>
                  <a:pt x="32763" y="55935"/>
                  <a:pt x="26338" y="49291"/>
                </a:cubicBezTo>
                <a:cubicBezTo>
                  <a:pt x="23653" y="46546"/>
                  <a:pt x="20271" y="44556"/>
                  <a:pt x="17645" y="41771"/>
                </a:cubicBezTo>
                <a:cubicBezTo>
                  <a:pt x="14999" y="38947"/>
                  <a:pt x="13129" y="34869"/>
                  <a:pt x="14502" y="31288"/>
                </a:cubicBezTo>
                <a:cubicBezTo>
                  <a:pt x="16093" y="27150"/>
                  <a:pt x="21086" y="25519"/>
                  <a:pt x="24011" y="22177"/>
                </a:cubicBezTo>
                <a:cubicBezTo>
                  <a:pt x="28327" y="17144"/>
                  <a:pt x="26796" y="8769"/>
                  <a:pt x="21842" y="4373"/>
                </a:cubicBezTo>
                <a:cubicBezTo>
                  <a:pt x="18358" y="1267"/>
                  <a:pt x="12345" y="1"/>
                  <a:pt x="68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1864142" y="3399345"/>
            <a:ext cx="1123434" cy="1393873"/>
            <a:chOff x="2197575" y="2352900"/>
            <a:chExt cx="828125" cy="1027475"/>
          </a:xfrm>
        </p:grpSpPr>
        <p:sp>
          <p:nvSpPr>
            <p:cNvPr id="19" name="Google Shape;19;p2"/>
            <p:cNvSpPr/>
            <p:nvPr/>
          </p:nvSpPr>
          <p:spPr>
            <a:xfrm>
              <a:off x="2227600" y="2376300"/>
              <a:ext cx="534575" cy="269175"/>
            </a:xfrm>
            <a:custGeom>
              <a:avLst/>
              <a:gdLst/>
              <a:ahLst/>
              <a:cxnLst/>
              <a:rect l="l" t="t" r="r" b="b"/>
              <a:pathLst>
                <a:path w="21383" h="10767" extrusionOk="0">
                  <a:moveTo>
                    <a:pt x="18914" y="1"/>
                  </a:moveTo>
                  <a:cubicBezTo>
                    <a:pt x="18714" y="1"/>
                    <a:pt x="18580" y="1"/>
                    <a:pt x="18514" y="34"/>
                  </a:cubicBezTo>
                  <a:cubicBezTo>
                    <a:pt x="18180" y="201"/>
                    <a:pt x="367" y="10242"/>
                    <a:pt x="0" y="10475"/>
                  </a:cubicBezTo>
                  <a:cubicBezTo>
                    <a:pt x="467" y="10542"/>
                    <a:pt x="968" y="10709"/>
                    <a:pt x="1301" y="10742"/>
                  </a:cubicBezTo>
                  <a:cubicBezTo>
                    <a:pt x="1351" y="10759"/>
                    <a:pt x="1401" y="10767"/>
                    <a:pt x="1447" y="10767"/>
                  </a:cubicBezTo>
                  <a:cubicBezTo>
                    <a:pt x="1493" y="10767"/>
                    <a:pt x="1535" y="10759"/>
                    <a:pt x="1568" y="10742"/>
                  </a:cubicBezTo>
                  <a:cubicBezTo>
                    <a:pt x="1668" y="10709"/>
                    <a:pt x="2569" y="10208"/>
                    <a:pt x="3970" y="9474"/>
                  </a:cubicBezTo>
                  <a:cubicBezTo>
                    <a:pt x="8506" y="6973"/>
                    <a:pt x="18180" y="1569"/>
                    <a:pt x="21382" y="401"/>
                  </a:cubicBezTo>
                  <a:cubicBezTo>
                    <a:pt x="21382" y="401"/>
                    <a:pt x="19714" y="68"/>
                    <a:pt x="18914" y="1"/>
                  </a:cubicBezTo>
                  <a:close/>
                </a:path>
              </a:pathLst>
            </a:custGeom>
            <a:solidFill>
              <a:srgbClr val="F6F4E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04250" y="2352900"/>
              <a:ext cx="496200" cy="286125"/>
            </a:xfrm>
            <a:custGeom>
              <a:avLst/>
              <a:gdLst/>
              <a:ahLst/>
              <a:cxnLst/>
              <a:rect l="l" t="t" r="r" b="b"/>
              <a:pathLst>
                <a:path w="19848" h="11445" extrusionOk="0">
                  <a:moveTo>
                    <a:pt x="19094" y="0"/>
                  </a:moveTo>
                  <a:cubicBezTo>
                    <a:pt x="18262" y="0"/>
                    <a:pt x="1916" y="10122"/>
                    <a:pt x="0" y="11311"/>
                  </a:cubicBezTo>
                  <a:cubicBezTo>
                    <a:pt x="42" y="11305"/>
                    <a:pt x="86" y="11302"/>
                    <a:pt x="133" y="11302"/>
                  </a:cubicBezTo>
                  <a:cubicBezTo>
                    <a:pt x="353" y="11302"/>
                    <a:pt x="632" y="11362"/>
                    <a:pt x="934" y="11444"/>
                  </a:cubicBezTo>
                  <a:cubicBezTo>
                    <a:pt x="1268" y="11244"/>
                    <a:pt x="19114" y="1137"/>
                    <a:pt x="19448" y="1004"/>
                  </a:cubicBezTo>
                  <a:cubicBezTo>
                    <a:pt x="19514" y="970"/>
                    <a:pt x="19648" y="970"/>
                    <a:pt x="19848" y="970"/>
                  </a:cubicBezTo>
                  <a:cubicBezTo>
                    <a:pt x="19848" y="970"/>
                    <a:pt x="19314" y="103"/>
                    <a:pt x="19114" y="3"/>
                  </a:cubicBezTo>
                  <a:cubicBezTo>
                    <a:pt x="19109" y="1"/>
                    <a:pt x="19102" y="0"/>
                    <a:pt x="1909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97575" y="2634825"/>
              <a:ext cx="290225" cy="744725"/>
            </a:xfrm>
            <a:custGeom>
              <a:avLst/>
              <a:gdLst/>
              <a:ahLst/>
              <a:cxnLst/>
              <a:rect l="l" t="t" r="r" b="b"/>
              <a:pathLst>
                <a:path w="11609" h="29789" extrusionOk="0">
                  <a:moveTo>
                    <a:pt x="267" y="1"/>
                  </a:moveTo>
                  <a:cubicBezTo>
                    <a:pt x="167" y="67"/>
                    <a:pt x="101" y="134"/>
                    <a:pt x="101" y="134"/>
                  </a:cubicBezTo>
                  <a:cubicBezTo>
                    <a:pt x="0" y="634"/>
                    <a:pt x="8206" y="28654"/>
                    <a:pt x="8573" y="29021"/>
                  </a:cubicBezTo>
                  <a:cubicBezTo>
                    <a:pt x="8940" y="29388"/>
                    <a:pt x="11042" y="29755"/>
                    <a:pt x="11609" y="29789"/>
                  </a:cubicBezTo>
                  <a:lnTo>
                    <a:pt x="2502" y="401"/>
                  </a:lnTo>
                  <a:cubicBezTo>
                    <a:pt x="2169" y="368"/>
                    <a:pt x="1668" y="234"/>
                    <a:pt x="1201" y="134"/>
                  </a:cubicBezTo>
                  <a:cubicBezTo>
                    <a:pt x="834" y="34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60125" y="2613150"/>
              <a:ext cx="288550" cy="767225"/>
            </a:xfrm>
            <a:custGeom>
              <a:avLst/>
              <a:gdLst/>
              <a:ahLst/>
              <a:cxnLst/>
              <a:rect l="l" t="t" r="r" b="b"/>
              <a:pathLst>
                <a:path w="11542" h="30689" extrusionOk="0">
                  <a:moveTo>
                    <a:pt x="2669" y="0"/>
                  </a:moveTo>
                  <a:cubicBezTo>
                    <a:pt x="1268" y="734"/>
                    <a:pt x="367" y="1235"/>
                    <a:pt x="267" y="1268"/>
                  </a:cubicBezTo>
                  <a:cubicBezTo>
                    <a:pt x="250" y="1301"/>
                    <a:pt x="209" y="1318"/>
                    <a:pt x="159" y="1318"/>
                  </a:cubicBezTo>
                  <a:cubicBezTo>
                    <a:pt x="109" y="1318"/>
                    <a:pt x="50" y="1301"/>
                    <a:pt x="0" y="1268"/>
                  </a:cubicBezTo>
                  <a:lnTo>
                    <a:pt x="0" y="1268"/>
                  </a:lnTo>
                  <a:lnTo>
                    <a:pt x="9107" y="30689"/>
                  </a:lnTo>
                  <a:cubicBezTo>
                    <a:pt x="9240" y="30689"/>
                    <a:pt x="10174" y="30222"/>
                    <a:pt x="11542" y="29521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26825" y="2381400"/>
              <a:ext cx="698875" cy="970625"/>
            </a:xfrm>
            <a:custGeom>
              <a:avLst/>
              <a:gdLst/>
              <a:ahLst/>
              <a:cxnLst/>
              <a:rect l="l" t="t" r="r" b="b"/>
              <a:pathLst>
                <a:path w="27955" h="38825" extrusionOk="0">
                  <a:moveTo>
                    <a:pt x="18296" y="1"/>
                  </a:moveTo>
                  <a:cubicBezTo>
                    <a:pt x="18112" y="1"/>
                    <a:pt x="17797" y="72"/>
                    <a:pt x="17413" y="264"/>
                  </a:cubicBezTo>
                  <a:cubicBezTo>
                    <a:pt x="14211" y="1398"/>
                    <a:pt x="4537" y="6802"/>
                    <a:pt x="1" y="9304"/>
                  </a:cubicBezTo>
                  <a:lnTo>
                    <a:pt x="8874" y="38825"/>
                  </a:lnTo>
                  <a:cubicBezTo>
                    <a:pt x="14378" y="35956"/>
                    <a:pt x="27387" y="28651"/>
                    <a:pt x="27621" y="27884"/>
                  </a:cubicBezTo>
                  <a:cubicBezTo>
                    <a:pt x="27954" y="26983"/>
                    <a:pt x="19448" y="731"/>
                    <a:pt x="18447" y="30"/>
                  </a:cubicBezTo>
                  <a:cubicBezTo>
                    <a:pt x="18419" y="12"/>
                    <a:pt x="18367" y="1"/>
                    <a:pt x="1829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96200" y="2942100"/>
              <a:ext cx="44225" cy="40950"/>
            </a:xfrm>
            <a:custGeom>
              <a:avLst/>
              <a:gdLst/>
              <a:ahLst/>
              <a:cxnLst/>
              <a:rect l="l" t="t" r="r" b="b"/>
              <a:pathLst>
                <a:path w="1769" h="1638" extrusionOk="0">
                  <a:moveTo>
                    <a:pt x="845" y="1"/>
                  </a:moveTo>
                  <a:cubicBezTo>
                    <a:pt x="469" y="1"/>
                    <a:pt x="130" y="308"/>
                    <a:pt x="100" y="719"/>
                  </a:cubicBezTo>
                  <a:cubicBezTo>
                    <a:pt x="0" y="1186"/>
                    <a:pt x="334" y="1586"/>
                    <a:pt x="801" y="1620"/>
                  </a:cubicBezTo>
                  <a:cubicBezTo>
                    <a:pt x="857" y="1632"/>
                    <a:pt x="912" y="1637"/>
                    <a:pt x="966" y="1637"/>
                  </a:cubicBezTo>
                  <a:cubicBezTo>
                    <a:pt x="1359" y="1637"/>
                    <a:pt x="1676" y="1330"/>
                    <a:pt x="1735" y="919"/>
                  </a:cubicBezTo>
                  <a:cubicBezTo>
                    <a:pt x="1768" y="452"/>
                    <a:pt x="1435" y="52"/>
                    <a:pt x="1001" y="18"/>
                  </a:cubicBezTo>
                  <a:cubicBezTo>
                    <a:pt x="949" y="6"/>
                    <a:pt x="896" y="1"/>
                    <a:pt x="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78000" y="2860600"/>
              <a:ext cx="43375" cy="41325"/>
            </a:xfrm>
            <a:custGeom>
              <a:avLst/>
              <a:gdLst/>
              <a:ahLst/>
              <a:cxnLst/>
              <a:rect l="l" t="t" r="r" b="b"/>
              <a:pathLst>
                <a:path w="1735" h="1653" extrusionOk="0">
                  <a:moveTo>
                    <a:pt x="882" y="1"/>
                  </a:moveTo>
                  <a:cubicBezTo>
                    <a:pt x="467" y="1"/>
                    <a:pt x="128" y="314"/>
                    <a:pt x="67" y="710"/>
                  </a:cubicBezTo>
                  <a:cubicBezTo>
                    <a:pt x="0" y="1177"/>
                    <a:pt x="334" y="1611"/>
                    <a:pt x="801" y="1644"/>
                  </a:cubicBezTo>
                  <a:cubicBezTo>
                    <a:pt x="838" y="1650"/>
                    <a:pt x="875" y="1652"/>
                    <a:pt x="912" y="1652"/>
                  </a:cubicBezTo>
                  <a:cubicBezTo>
                    <a:pt x="1306" y="1652"/>
                    <a:pt x="1671" y="1340"/>
                    <a:pt x="1701" y="943"/>
                  </a:cubicBezTo>
                  <a:cubicBezTo>
                    <a:pt x="1735" y="476"/>
                    <a:pt x="1401" y="43"/>
                    <a:pt x="1001" y="9"/>
                  </a:cubicBezTo>
                  <a:cubicBezTo>
                    <a:pt x="961" y="4"/>
                    <a:pt x="921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95425" y="2959550"/>
              <a:ext cx="66750" cy="32700"/>
            </a:xfrm>
            <a:custGeom>
              <a:avLst/>
              <a:gdLst/>
              <a:ahLst/>
              <a:cxnLst/>
              <a:rect l="l" t="t" r="r" b="b"/>
              <a:pathLst>
                <a:path w="2670" h="1308" extrusionOk="0">
                  <a:moveTo>
                    <a:pt x="1" y="1222"/>
                  </a:moveTo>
                  <a:cubicBezTo>
                    <a:pt x="1" y="1223"/>
                    <a:pt x="1" y="1223"/>
                    <a:pt x="1" y="1223"/>
                  </a:cubicBezTo>
                  <a:cubicBezTo>
                    <a:pt x="2" y="1223"/>
                    <a:pt x="2" y="1223"/>
                    <a:pt x="3" y="1222"/>
                  </a:cubicBezTo>
                  <a:lnTo>
                    <a:pt x="3" y="1222"/>
                  </a:lnTo>
                  <a:cubicBezTo>
                    <a:pt x="2" y="1222"/>
                    <a:pt x="1" y="1222"/>
                    <a:pt x="1" y="1222"/>
                  </a:cubicBezTo>
                  <a:close/>
                  <a:moveTo>
                    <a:pt x="2157" y="1"/>
                  </a:moveTo>
                  <a:cubicBezTo>
                    <a:pt x="1912" y="1"/>
                    <a:pt x="1588" y="50"/>
                    <a:pt x="1202" y="221"/>
                  </a:cubicBezTo>
                  <a:cubicBezTo>
                    <a:pt x="344" y="634"/>
                    <a:pt x="31" y="1198"/>
                    <a:pt x="3" y="1222"/>
                  </a:cubicBezTo>
                  <a:lnTo>
                    <a:pt x="3" y="1222"/>
                  </a:lnTo>
                  <a:cubicBezTo>
                    <a:pt x="202" y="1275"/>
                    <a:pt x="423" y="1307"/>
                    <a:pt x="648" y="1307"/>
                  </a:cubicBezTo>
                  <a:cubicBezTo>
                    <a:pt x="987" y="1307"/>
                    <a:pt x="1335" y="1235"/>
                    <a:pt x="1635" y="1055"/>
                  </a:cubicBezTo>
                  <a:cubicBezTo>
                    <a:pt x="2102" y="855"/>
                    <a:pt x="2436" y="488"/>
                    <a:pt x="2669" y="88"/>
                  </a:cubicBezTo>
                  <a:cubicBezTo>
                    <a:pt x="2669" y="88"/>
                    <a:pt x="2484" y="1"/>
                    <a:pt x="2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664575" y="2918650"/>
              <a:ext cx="110100" cy="72300"/>
            </a:xfrm>
            <a:custGeom>
              <a:avLst/>
              <a:gdLst/>
              <a:ahLst/>
              <a:cxnLst/>
              <a:rect l="l" t="t" r="r" b="b"/>
              <a:pathLst>
                <a:path w="4404" h="2892" extrusionOk="0">
                  <a:moveTo>
                    <a:pt x="3700" y="1"/>
                  </a:moveTo>
                  <a:cubicBezTo>
                    <a:pt x="3168" y="1"/>
                    <a:pt x="2875" y="1052"/>
                    <a:pt x="2102" y="1190"/>
                  </a:cubicBezTo>
                  <a:cubicBezTo>
                    <a:pt x="1201" y="1357"/>
                    <a:pt x="234" y="1023"/>
                    <a:pt x="67" y="1724"/>
                  </a:cubicBezTo>
                  <a:cubicBezTo>
                    <a:pt x="0" y="2291"/>
                    <a:pt x="534" y="2724"/>
                    <a:pt x="1235" y="2891"/>
                  </a:cubicBezTo>
                  <a:cubicBezTo>
                    <a:pt x="1235" y="2891"/>
                    <a:pt x="1568" y="2291"/>
                    <a:pt x="2436" y="1857"/>
                  </a:cubicBezTo>
                  <a:cubicBezTo>
                    <a:pt x="2806" y="1665"/>
                    <a:pt x="3121" y="1608"/>
                    <a:pt x="3362" y="1608"/>
                  </a:cubicBezTo>
                  <a:cubicBezTo>
                    <a:pt x="3707" y="1608"/>
                    <a:pt x="3903" y="1724"/>
                    <a:pt x="3903" y="1724"/>
                  </a:cubicBezTo>
                  <a:cubicBezTo>
                    <a:pt x="4337" y="1057"/>
                    <a:pt x="4404" y="356"/>
                    <a:pt x="4070" y="156"/>
                  </a:cubicBezTo>
                  <a:cubicBezTo>
                    <a:pt x="3932" y="46"/>
                    <a:pt x="3810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572850" y="2997600"/>
              <a:ext cx="91750" cy="91750"/>
            </a:xfrm>
            <a:custGeom>
              <a:avLst/>
              <a:gdLst/>
              <a:ahLst/>
              <a:cxnLst/>
              <a:rect l="l" t="t" r="r" b="b"/>
              <a:pathLst>
                <a:path w="3670" h="3670" extrusionOk="0">
                  <a:moveTo>
                    <a:pt x="1835" y="0"/>
                  </a:moveTo>
                  <a:cubicBezTo>
                    <a:pt x="834" y="0"/>
                    <a:pt x="0" y="834"/>
                    <a:pt x="0" y="1835"/>
                  </a:cubicBezTo>
                  <a:cubicBezTo>
                    <a:pt x="0" y="2835"/>
                    <a:pt x="834" y="3669"/>
                    <a:pt x="1835" y="3669"/>
                  </a:cubicBezTo>
                  <a:cubicBezTo>
                    <a:pt x="2836" y="3669"/>
                    <a:pt x="3669" y="2835"/>
                    <a:pt x="3669" y="1835"/>
                  </a:cubicBezTo>
                  <a:cubicBezTo>
                    <a:pt x="3669" y="834"/>
                    <a:pt x="2836" y="0"/>
                    <a:pt x="1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07175" y="2895850"/>
              <a:ext cx="91750" cy="91750"/>
            </a:xfrm>
            <a:custGeom>
              <a:avLst/>
              <a:gdLst/>
              <a:ahLst/>
              <a:cxnLst/>
              <a:rect l="l" t="t" r="r" b="b"/>
              <a:pathLst>
                <a:path w="3670" h="3670" extrusionOk="0">
                  <a:moveTo>
                    <a:pt x="1835" y="0"/>
                  </a:moveTo>
                  <a:cubicBezTo>
                    <a:pt x="801" y="0"/>
                    <a:pt x="1" y="834"/>
                    <a:pt x="1" y="1835"/>
                  </a:cubicBezTo>
                  <a:cubicBezTo>
                    <a:pt x="1" y="2869"/>
                    <a:pt x="801" y="3670"/>
                    <a:pt x="1835" y="3670"/>
                  </a:cubicBezTo>
                  <a:cubicBezTo>
                    <a:pt x="2836" y="3670"/>
                    <a:pt x="3670" y="2869"/>
                    <a:pt x="3670" y="1835"/>
                  </a:cubicBezTo>
                  <a:cubicBezTo>
                    <a:pt x="3670" y="834"/>
                    <a:pt x="2836" y="0"/>
                    <a:pt x="1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7436397" y="3710244"/>
            <a:ext cx="215141" cy="189693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3200" y="1881710"/>
            <a:ext cx="164686" cy="145212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201950" y="3496721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79125" y="2050208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330075" y="1104446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7301415" y="343845"/>
            <a:ext cx="875394" cy="1608910"/>
            <a:chOff x="4773575" y="1104625"/>
            <a:chExt cx="785600" cy="1443875"/>
          </a:xfrm>
        </p:grpSpPr>
        <p:sp>
          <p:nvSpPr>
            <p:cNvPr id="36" name="Google Shape;36;p2"/>
            <p:cNvSpPr/>
            <p:nvPr/>
          </p:nvSpPr>
          <p:spPr>
            <a:xfrm>
              <a:off x="4803600" y="2410500"/>
              <a:ext cx="168475" cy="138000"/>
            </a:xfrm>
            <a:custGeom>
              <a:avLst/>
              <a:gdLst/>
              <a:ahLst/>
              <a:cxnLst/>
              <a:rect l="l" t="t" r="r" b="b"/>
              <a:pathLst>
                <a:path w="6739" h="5520" extrusionOk="0">
                  <a:moveTo>
                    <a:pt x="1" y="1"/>
                  </a:moveTo>
                  <a:cubicBezTo>
                    <a:pt x="501" y="2936"/>
                    <a:pt x="1001" y="5304"/>
                    <a:pt x="1335" y="5471"/>
                  </a:cubicBezTo>
                  <a:cubicBezTo>
                    <a:pt x="1390" y="5504"/>
                    <a:pt x="1463" y="5520"/>
                    <a:pt x="1550" y="5520"/>
                  </a:cubicBezTo>
                  <a:cubicBezTo>
                    <a:pt x="2355" y="5520"/>
                    <a:pt x="4452" y="4187"/>
                    <a:pt x="6739" y="2502"/>
                  </a:cubicBezTo>
                  <a:cubicBezTo>
                    <a:pt x="3036" y="2169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074625" y="1104625"/>
              <a:ext cx="484550" cy="326875"/>
            </a:xfrm>
            <a:custGeom>
              <a:avLst/>
              <a:gdLst/>
              <a:ahLst/>
              <a:cxnLst/>
              <a:rect l="l" t="t" r="r" b="b"/>
              <a:pathLst>
                <a:path w="19382" h="13075" extrusionOk="0">
                  <a:moveTo>
                    <a:pt x="7131" y="0"/>
                  </a:moveTo>
                  <a:cubicBezTo>
                    <a:pt x="5649" y="0"/>
                    <a:pt x="4359" y="267"/>
                    <a:pt x="3503" y="865"/>
                  </a:cubicBezTo>
                  <a:cubicBezTo>
                    <a:pt x="2669" y="1466"/>
                    <a:pt x="1402" y="3901"/>
                    <a:pt x="1" y="7370"/>
                  </a:cubicBezTo>
                  <a:cubicBezTo>
                    <a:pt x="1" y="7370"/>
                    <a:pt x="5204" y="10839"/>
                    <a:pt x="17280" y="13074"/>
                  </a:cubicBezTo>
                  <a:cubicBezTo>
                    <a:pt x="18614" y="9038"/>
                    <a:pt x="19381" y="6169"/>
                    <a:pt x="19114" y="5535"/>
                  </a:cubicBezTo>
                  <a:cubicBezTo>
                    <a:pt x="17812" y="2429"/>
                    <a:pt x="11599" y="0"/>
                    <a:pt x="713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55450" y="1288850"/>
              <a:ext cx="451175" cy="194350"/>
            </a:xfrm>
            <a:custGeom>
              <a:avLst/>
              <a:gdLst/>
              <a:ahLst/>
              <a:cxnLst/>
              <a:rect l="l" t="t" r="r" b="b"/>
              <a:pathLst>
                <a:path w="18047" h="7774" extrusionOk="0">
                  <a:moveTo>
                    <a:pt x="767" y="1"/>
                  </a:moveTo>
                  <a:lnTo>
                    <a:pt x="767" y="1"/>
                  </a:lnTo>
                  <a:cubicBezTo>
                    <a:pt x="767" y="1"/>
                    <a:pt x="767" y="1"/>
                    <a:pt x="768" y="1"/>
                  </a:cubicBezTo>
                  <a:lnTo>
                    <a:pt x="768" y="1"/>
                  </a:lnTo>
                  <a:cubicBezTo>
                    <a:pt x="768" y="1"/>
                    <a:pt x="768" y="1"/>
                    <a:pt x="768" y="1"/>
                  </a:cubicBezTo>
                  <a:cubicBezTo>
                    <a:pt x="767" y="1"/>
                    <a:pt x="767" y="1"/>
                    <a:pt x="767" y="1"/>
                  </a:cubicBezTo>
                  <a:close/>
                  <a:moveTo>
                    <a:pt x="768" y="1"/>
                  </a:moveTo>
                  <a:lnTo>
                    <a:pt x="768" y="1"/>
                  </a:lnTo>
                  <a:cubicBezTo>
                    <a:pt x="501" y="602"/>
                    <a:pt x="267" y="1202"/>
                    <a:pt x="0" y="1836"/>
                  </a:cubicBezTo>
                  <a:cubicBezTo>
                    <a:pt x="0" y="1836"/>
                    <a:pt x="2469" y="3837"/>
                    <a:pt x="8173" y="5705"/>
                  </a:cubicBezTo>
                  <a:cubicBezTo>
                    <a:pt x="13643" y="7506"/>
                    <a:pt x="17379" y="7773"/>
                    <a:pt x="17379" y="7773"/>
                  </a:cubicBezTo>
                  <a:cubicBezTo>
                    <a:pt x="17613" y="7039"/>
                    <a:pt x="17846" y="6372"/>
                    <a:pt x="18047" y="5705"/>
                  </a:cubicBezTo>
                  <a:cubicBezTo>
                    <a:pt x="6114" y="3497"/>
                    <a:pt x="826" y="50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33775" y="1334725"/>
              <a:ext cx="456175" cy="204350"/>
            </a:xfrm>
            <a:custGeom>
              <a:avLst/>
              <a:gdLst/>
              <a:ahLst/>
              <a:cxnLst/>
              <a:rect l="l" t="t" r="r" b="b"/>
              <a:pathLst>
                <a:path w="18247" h="8174" extrusionOk="0">
                  <a:moveTo>
                    <a:pt x="901" y="1"/>
                  </a:moveTo>
                  <a:cubicBezTo>
                    <a:pt x="634" y="768"/>
                    <a:pt x="300" y="1535"/>
                    <a:pt x="0" y="2336"/>
                  </a:cubicBezTo>
                  <a:cubicBezTo>
                    <a:pt x="0" y="2336"/>
                    <a:pt x="3369" y="4637"/>
                    <a:pt x="8406" y="6305"/>
                  </a:cubicBezTo>
                  <a:cubicBezTo>
                    <a:pt x="13009" y="7806"/>
                    <a:pt x="17479" y="8173"/>
                    <a:pt x="17479" y="8173"/>
                  </a:cubicBezTo>
                  <a:cubicBezTo>
                    <a:pt x="17746" y="7373"/>
                    <a:pt x="18013" y="6639"/>
                    <a:pt x="18246" y="5872"/>
                  </a:cubicBezTo>
                  <a:cubicBezTo>
                    <a:pt x="18246" y="5872"/>
                    <a:pt x="14477" y="5638"/>
                    <a:pt x="9073" y="3870"/>
                  </a:cubicBezTo>
                  <a:cubicBezTo>
                    <a:pt x="3369" y="2002"/>
                    <a:pt x="901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76925" y="1393100"/>
              <a:ext cx="692175" cy="914025"/>
            </a:xfrm>
            <a:custGeom>
              <a:avLst/>
              <a:gdLst/>
              <a:ahLst/>
              <a:cxnLst/>
              <a:rect l="l" t="t" r="r" b="b"/>
              <a:pathLst>
                <a:path w="27687" h="36561" extrusionOk="0">
                  <a:moveTo>
                    <a:pt x="10141" y="1"/>
                  </a:moveTo>
                  <a:cubicBezTo>
                    <a:pt x="5738" y="11709"/>
                    <a:pt x="500" y="28988"/>
                    <a:pt x="100" y="30189"/>
                  </a:cubicBezTo>
                  <a:cubicBezTo>
                    <a:pt x="67" y="30289"/>
                    <a:pt x="0" y="30389"/>
                    <a:pt x="0" y="30523"/>
                  </a:cubicBezTo>
                  <a:cubicBezTo>
                    <a:pt x="247" y="30369"/>
                    <a:pt x="1432" y="29503"/>
                    <a:pt x="2137" y="29503"/>
                  </a:cubicBezTo>
                  <a:cubicBezTo>
                    <a:pt x="2196" y="29503"/>
                    <a:pt x="2251" y="29509"/>
                    <a:pt x="2302" y="29522"/>
                  </a:cubicBezTo>
                  <a:cubicBezTo>
                    <a:pt x="3436" y="29789"/>
                    <a:pt x="3669" y="31457"/>
                    <a:pt x="4103" y="31657"/>
                  </a:cubicBezTo>
                  <a:cubicBezTo>
                    <a:pt x="4152" y="31678"/>
                    <a:pt x="4211" y="31687"/>
                    <a:pt x="4278" y="31687"/>
                  </a:cubicBezTo>
                  <a:cubicBezTo>
                    <a:pt x="4774" y="31687"/>
                    <a:pt x="5723" y="31183"/>
                    <a:pt x="6473" y="31183"/>
                  </a:cubicBezTo>
                  <a:cubicBezTo>
                    <a:pt x="6589" y="31183"/>
                    <a:pt x="6701" y="31195"/>
                    <a:pt x="6805" y="31223"/>
                  </a:cubicBezTo>
                  <a:cubicBezTo>
                    <a:pt x="7806" y="31523"/>
                    <a:pt x="8106" y="33325"/>
                    <a:pt x="8473" y="33491"/>
                  </a:cubicBezTo>
                  <a:cubicBezTo>
                    <a:pt x="8543" y="33517"/>
                    <a:pt x="8619" y="33528"/>
                    <a:pt x="8700" y="33528"/>
                  </a:cubicBezTo>
                  <a:cubicBezTo>
                    <a:pt x="9239" y="33528"/>
                    <a:pt x="10012" y="33040"/>
                    <a:pt x="10698" y="33040"/>
                  </a:cubicBezTo>
                  <a:cubicBezTo>
                    <a:pt x="10851" y="33040"/>
                    <a:pt x="11000" y="33065"/>
                    <a:pt x="11141" y="33124"/>
                  </a:cubicBezTo>
                  <a:cubicBezTo>
                    <a:pt x="12142" y="33491"/>
                    <a:pt x="11842" y="35226"/>
                    <a:pt x="12476" y="35526"/>
                  </a:cubicBezTo>
                  <a:cubicBezTo>
                    <a:pt x="12516" y="35549"/>
                    <a:pt x="12563" y="35559"/>
                    <a:pt x="12617" y="35559"/>
                  </a:cubicBezTo>
                  <a:cubicBezTo>
                    <a:pt x="13055" y="35559"/>
                    <a:pt x="13919" y="34884"/>
                    <a:pt x="14589" y="34884"/>
                  </a:cubicBezTo>
                  <a:cubicBezTo>
                    <a:pt x="14800" y="34884"/>
                    <a:pt x="14991" y="34951"/>
                    <a:pt x="15144" y="35126"/>
                  </a:cubicBezTo>
                  <a:cubicBezTo>
                    <a:pt x="15344" y="35326"/>
                    <a:pt x="15611" y="36494"/>
                    <a:pt x="15511" y="36560"/>
                  </a:cubicBezTo>
                  <a:cubicBezTo>
                    <a:pt x="15611" y="36527"/>
                    <a:pt x="15611" y="36494"/>
                    <a:pt x="15645" y="36460"/>
                  </a:cubicBezTo>
                  <a:cubicBezTo>
                    <a:pt x="16479" y="35193"/>
                    <a:pt x="23417" y="18014"/>
                    <a:pt x="27687" y="5838"/>
                  </a:cubicBezTo>
                  <a:cubicBezTo>
                    <a:pt x="27687" y="5838"/>
                    <a:pt x="23250" y="5471"/>
                    <a:pt x="18647" y="3970"/>
                  </a:cubicBezTo>
                  <a:cubicBezTo>
                    <a:pt x="13610" y="2302"/>
                    <a:pt x="10241" y="1"/>
                    <a:pt x="1014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3575" y="2129825"/>
              <a:ext cx="394475" cy="342400"/>
            </a:xfrm>
            <a:custGeom>
              <a:avLst/>
              <a:gdLst/>
              <a:ahLst/>
              <a:cxnLst/>
              <a:rect l="l" t="t" r="r" b="b"/>
              <a:pathLst>
                <a:path w="15779" h="13696" extrusionOk="0">
                  <a:moveTo>
                    <a:pt x="2351" y="1"/>
                  </a:moveTo>
                  <a:cubicBezTo>
                    <a:pt x="1690" y="1"/>
                    <a:pt x="450" y="866"/>
                    <a:pt x="234" y="1020"/>
                  </a:cubicBezTo>
                  <a:cubicBezTo>
                    <a:pt x="1" y="2588"/>
                    <a:pt x="568" y="7358"/>
                    <a:pt x="1202" y="11194"/>
                  </a:cubicBezTo>
                  <a:lnTo>
                    <a:pt x="1268" y="11194"/>
                  </a:lnTo>
                  <a:cubicBezTo>
                    <a:pt x="1268" y="11194"/>
                    <a:pt x="4237" y="13362"/>
                    <a:pt x="7940" y="13696"/>
                  </a:cubicBezTo>
                  <a:cubicBezTo>
                    <a:pt x="11209" y="11328"/>
                    <a:pt x="14878" y="8192"/>
                    <a:pt x="15712" y="7091"/>
                  </a:cubicBezTo>
                  <a:cubicBezTo>
                    <a:pt x="15779" y="7025"/>
                    <a:pt x="15545" y="5857"/>
                    <a:pt x="15312" y="5657"/>
                  </a:cubicBezTo>
                  <a:cubicBezTo>
                    <a:pt x="15158" y="5481"/>
                    <a:pt x="14968" y="5415"/>
                    <a:pt x="14759" y="5415"/>
                  </a:cubicBezTo>
                  <a:cubicBezTo>
                    <a:pt x="14106" y="5415"/>
                    <a:pt x="13275" y="6065"/>
                    <a:pt x="12836" y="6065"/>
                  </a:cubicBezTo>
                  <a:cubicBezTo>
                    <a:pt x="12774" y="6065"/>
                    <a:pt x="12721" y="6052"/>
                    <a:pt x="12676" y="6024"/>
                  </a:cubicBezTo>
                  <a:cubicBezTo>
                    <a:pt x="12076" y="5724"/>
                    <a:pt x="12343" y="3989"/>
                    <a:pt x="11342" y="3589"/>
                  </a:cubicBezTo>
                  <a:cubicBezTo>
                    <a:pt x="11212" y="3539"/>
                    <a:pt x="11076" y="3518"/>
                    <a:pt x="10935" y="3518"/>
                  </a:cubicBezTo>
                  <a:cubicBezTo>
                    <a:pt x="10241" y="3518"/>
                    <a:pt x="9453" y="4026"/>
                    <a:pt x="8924" y="4026"/>
                  </a:cubicBezTo>
                  <a:cubicBezTo>
                    <a:pt x="8846" y="4026"/>
                    <a:pt x="8773" y="4015"/>
                    <a:pt x="8707" y="3989"/>
                  </a:cubicBezTo>
                  <a:cubicBezTo>
                    <a:pt x="8273" y="3822"/>
                    <a:pt x="8006" y="2021"/>
                    <a:pt x="7039" y="1721"/>
                  </a:cubicBezTo>
                  <a:cubicBezTo>
                    <a:pt x="6931" y="1693"/>
                    <a:pt x="6816" y="1680"/>
                    <a:pt x="6696" y="1680"/>
                  </a:cubicBezTo>
                  <a:cubicBezTo>
                    <a:pt x="5927" y="1680"/>
                    <a:pt x="4976" y="2185"/>
                    <a:pt x="4479" y="2185"/>
                  </a:cubicBezTo>
                  <a:cubicBezTo>
                    <a:pt x="4412" y="2185"/>
                    <a:pt x="4353" y="2175"/>
                    <a:pt x="4304" y="2154"/>
                  </a:cubicBezTo>
                  <a:cubicBezTo>
                    <a:pt x="3837" y="1921"/>
                    <a:pt x="3603" y="320"/>
                    <a:pt x="2502" y="20"/>
                  </a:cubicBezTo>
                  <a:cubicBezTo>
                    <a:pt x="2457" y="7"/>
                    <a:pt x="2406" y="1"/>
                    <a:pt x="235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21650" y="1579550"/>
              <a:ext cx="242975" cy="587625"/>
            </a:xfrm>
            <a:custGeom>
              <a:avLst/>
              <a:gdLst/>
              <a:ahLst/>
              <a:cxnLst/>
              <a:rect l="l" t="t" r="r" b="b"/>
              <a:pathLst>
                <a:path w="9719" h="23505" extrusionOk="0">
                  <a:moveTo>
                    <a:pt x="9397" y="0"/>
                  </a:moveTo>
                  <a:cubicBezTo>
                    <a:pt x="9336" y="0"/>
                    <a:pt x="9275" y="25"/>
                    <a:pt x="9228" y="81"/>
                  </a:cubicBezTo>
                  <a:cubicBezTo>
                    <a:pt x="8794" y="682"/>
                    <a:pt x="8527" y="1382"/>
                    <a:pt x="8227" y="2050"/>
                  </a:cubicBezTo>
                  <a:cubicBezTo>
                    <a:pt x="7960" y="2750"/>
                    <a:pt x="7660" y="3517"/>
                    <a:pt x="7393" y="4218"/>
                  </a:cubicBezTo>
                  <a:cubicBezTo>
                    <a:pt x="6893" y="5719"/>
                    <a:pt x="6492" y="7253"/>
                    <a:pt x="5992" y="8754"/>
                  </a:cubicBezTo>
                  <a:cubicBezTo>
                    <a:pt x="4958" y="11957"/>
                    <a:pt x="3357" y="14892"/>
                    <a:pt x="2022" y="17994"/>
                  </a:cubicBezTo>
                  <a:cubicBezTo>
                    <a:pt x="1289" y="19729"/>
                    <a:pt x="555" y="21497"/>
                    <a:pt x="21" y="23365"/>
                  </a:cubicBezTo>
                  <a:cubicBezTo>
                    <a:pt x="0" y="23447"/>
                    <a:pt x="56" y="23504"/>
                    <a:pt x="118" y="23504"/>
                  </a:cubicBezTo>
                  <a:cubicBezTo>
                    <a:pt x="156" y="23504"/>
                    <a:pt x="196" y="23482"/>
                    <a:pt x="221" y="23432"/>
                  </a:cubicBezTo>
                  <a:cubicBezTo>
                    <a:pt x="1856" y="20496"/>
                    <a:pt x="3056" y="17260"/>
                    <a:pt x="4624" y="14258"/>
                  </a:cubicBezTo>
                  <a:cubicBezTo>
                    <a:pt x="6059" y="11423"/>
                    <a:pt x="6959" y="8421"/>
                    <a:pt x="7860" y="5419"/>
                  </a:cubicBezTo>
                  <a:cubicBezTo>
                    <a:pt x="8127" y="4551"/>
                    <a:pt x="8360" y="3717"/>
                    <a:pt x="8694" y="2850"/>
                  </a:cubicBezTo>
                  <a:cubicBezTo>
                    <a:pt x="8994" y="2016"/>
                    <a:pt x="9461" y="1182"/>
                    <a:pt x="9695" y="348"/>
                  </a:cubicBezTo>
                  <a:cubicBezTo>
                    <a:pt x="9718" y="157"/>
                    <a:pt x="9554" y="0"/>
                    <a:pt x="9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88925" y="1482450"/>
              <a:ext cx="244100" cy="614850"/>
            </a:xfrm>
            <a:custGeom>
              <a:avLst/>
              <a:gdLst/>
              <a:ahLst/>
              <a:cxnLst/>
              <a:rect l="l" t="t" r="r" b="b"/>
              <a:pathLst>
                <a:path w="9764" h="24594" extrusionOk="0">
                  <a:moveTo>
                    <a:pt x="9550" y="1"/>
                  </a:moveTo>
                  <a:cubicBezTo>
                    <a:pt x="9517" y="1"/>
                    <a:pt x="9485" y="20"/>
                    <a:pt x="9463" y="63"/>
                  </a:cubicBezTo>
                  <a:cubicBezTo>
                    <a:pt x="9130" y="430"/>
                    <a:pt x="8996" y="897"/>
                    <a:pt x="8830" y="1364"/>
                  </a:cubicBezTo>
                  <a:lnTo>
                    <a:pt x="8329" y="2831"/>
                  </a:lnTo>
                  <a:cubicBezTo>
                    <a:pt x="7996" y="3865"/>
                    <a:pt x="7629" y="4799"/>
                    <a:pt x="7262" y="5800"/>
                  </a:cubicBezTo>
                  <a:cubicBezTo>
                    <a:pt x="6461" y="7902"/>
                    <a:pt x="5627" y="9970"/>
                    <a:pt x="4793" y="12071"/>
                  </a:cubicBezTo>
                  <a:cubicBezTo>
                    <a:pt x="3959" y="14073"/>
                    <a:pt x="3159" y="16074"/>
                    <a:pt x="2325" y="18109"/>
                  </a:cubicBezTo>
                  <a:cubicBezTo>
                    <a:pt x="1491" y="20210"/>
                    <a:pt x="624" y="22245"/>
                    <a:pt x="23" y="24413"/>
                  </a:cubicBezTo>
                  <a:cubicBezTo>
                    <a:pt x="1" y="24527"/>
                    <a:pt x="86" y="24594"/>
                    <a:pt x="174" y="24594"/>
                  </a:cubicBezTo>
                  <a:cubicBezTo>
                    <a:pt x="216" y="24594"/>
                    <a:pt x="258" y="24579"/>
                    <a:pt x="290" y="24547"/>
                  </a:cubicBezTo>
                  <a:cubicBezTo>
                    <a:pt x="1324" y="22646"/>
                    <a:pt x="2025" y="20611"/>
                    <a:pt x="2825" y="18643"/>
                  </a:cubicBezTo>
                  <a:cubicBezTo>
                    <a:pt x="3659" y="16574"/>
                    <a:pt x="4460" y="14473"/>
                    <a:pt x="5260" y="12405"/>
                  </a:cubicBezTo>
                  <a:cubicBezTo>
                    <a:pt x="6028" y="10337"/>
                    <a:pt x="6862" y="8369"/>
                    <a:pt x="7662" y="6300"/>
                  </a:cubicBezTo>
                  <a:cubicBezTo>
                    <a:pt x="8029" y="5300"/>
                    <a:pt x="8463" y="4266"/>
                    <a:pt x="8796" y="3265"/>
                  </a:cubicBezTo>
                  <a:cubicBezTo>
                    <a:pt x="8963" y="2765"/>
                    <a:pt x="9130" y="2264"/>
                    <a:pt x="9330" y="1764"/>
                  </a:cubicBezTo>
                  <a:cubicBezTo>
                    <a:pt x="9497" y="1264"/>
                    <a:pt x="9764" y="730"/>
                    <a:pt x="9697" y="196"/>
                  </a:cubicBezTo>
                  <a:cubicBezTo>
                    <a:pt x="9697" y="83"/>
                    <a:pt x="9620" y="1"/>
                    <a:pt x="9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96650" y="1539125"/>
              <a:ext cx="255625" cy="613775"/>
            </a:xfrm>
            <a:custGeom>
              <a:avLst/>
              <a:gdLst/>
              <a:ahLst/>
              <a:cxnLst/>
              <a:rect l="l" t="t" r="r" b="b"/>
              <a:pathLst>
                <a:path w="10225" h="24551" extrusionOk="0">
                  <a:moveTo>
                    <a:pt x="10046" y="1"/>
                  </a:moveTo>
                  <a:cubicBezTo>
                    <a:pt x="9982" y="1"/>
                    <a:pt x="9912" y="30"/>
                    <a:pt x="9858" y="97"/>
                  </a:cubicBezTo>
                  <a:cubicBezTo>
                    <a:pt x="9357" y="798"/>
                    <a:pt x="9057" y="1698"/>
                    <a:pt x="8690" y="2499"/>
                  </a:cubicBezTo>
                  <a:cubicBezTo>
                    <a:pt x="8323" y="3366"/>
                    <a:pt x="7890" y="4200"/>
                    <a:pt x="7556" y="5034"/>
                  </a:cubicBezTo>
                  <a:cubicBezTo>
                    <a:pt x="6856" y="6702"/>
                    <a:pt x="6155" y="8337"/>
                    <a:pt x="5488" y="10004"/>
                  </a:cubicBezTo>
                  <a:cubicBezTo>
                    <a:pt x="4821" y="11672"/>
                    <a:pt x="4120" y="13340"/>
                    <a:pt x="3453" y="15008"/>
                  </a:cubicBezTo>
                  <a:cubicBezTo>
                    <a:pt x="2853" y="16509"/>
                    <a:pt x="2452" y="18010"/>
                    <a:pt x="2019" y="19545"/>
                  </a:cubicBezTo>
                  <a:cubicBezTo>
                    <a:pt x="1552" y="21212"/>
                    <a:pt x="1018" y="22947"/>
                    <a:pt x="51" y="24381"/>
                  </a:cubicBezTo>
                  <a:cubicBezTo>
                    <a:pt x="1" y="24456"/>
                    <a:pt x="82" y="24550"/>
                    <a:pt x="154" y="24550"/>
                  </a:cubicBezTo>
                  <a:cubicBezTo>
                    <a:pt x="178" y="24550"/>
                    <a:pt x="201" y="24540"/>
                    <a:pt x="218" y="24515"/>
                  </a:cubicBezTo>
                  <a:cubicBezTo>
                    <a:pt x="2186" y="22113"/>
                    <a:pt x="2553" y="18978"/>
                    <a:pt x="3620" y="16142"/>
                  </a:cubicBezTo>
                  <a:cubicBezTo>
                    <a:pt x="4220" y="14441"/>
                    <a:pt x="5021" y="12773"/>
                    <a:pt x="5788" y="11105"/>
                  </a:cubicBezTo>
                  <a:cubicBezTo>
                    <a:pt x="6522" y="9371"/>
                    <a:pt x="7289" y="7669"/>
                    <a:pt x="7990" y="5968"/>
                  </a:cubicBezTo>
                  <a:cubicBezTo>
                    <a:pt x="8357" y="5034"/>
                    <a:pt x="8724" y="4134"/>
                    <a:pt x="9124" y="3166"/>
                  </a:cubicBezTo>
                  <a:cubicBezTo>
                    <a:pt x="9491" y="2199"/>
                    <a:pt x="10058" y="1198"/>
                    <a:pt x="10225" y="164"/>
                  </a:cubicBezTo>
                  <a:cubicBezTo>
                    <a:pt x="10225" y="65"/>
                    <a:pt x="10142" y="1"/>
                    <a:pt x="10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52272" y="1150039"/>
              <a:ext cx="40945" cy="53387"/>
            </a:xfrm>
            <a:custGeom>
              <a:avLst/>
              <a:gdLst/>
              <a:ahLst/>
              <a:cxnLst/>
              <a:rect l="l" t="t" r="r" b="b"/>
              <a:pathLst>
                <a:path w="1402" h="1828" extrusionOk="0">
                  <a:moveTo>
                    <a:pt x="501" y="0"/>
                  </a:moveTo>
                  <a:cubicBezTo>
                    <a:pt x="401" y="0"/>
                    <a:pt x="334" y="0"/>
                    <a:pt x="267" y="34"/>
                  </a:cubicBezTo>
                  <a:cubicBezTo>
                    <a:pt x="234" y="34"/>
                    <a:pt x="201" y="67"/>
                    <a:pt x="201" y="67"/>
                  </a:cubicBezTo>
                  <a:cubicBezTo>
                    <a:pt x="167" y="67"/>
                    <a:pt x="100" y="100"/>
                    <a:pt x="100" y="134"/>
                  </a:cubicBezTo>
                  <a:cubicBezTo>
                    <a:pt x="100" y="200"/>
                    <a:pt x="167" y="234"/>
                    <a:pt x="201" y="234"/>
                  </a:cubicBezTo>
                  <a:lnTo>
                    <a:pt x="267" y="234"/>
                  </a:lnTo>
                  <a:cubicBezTo>
                    <a:pt x="334" y="234"/>
                    <a:pt x="367" y="234"/>
                    <a:pt x="434" y="267"/>
                  </a:cubicBezTo>
                  <a:cubicBezTo>
                    <a:pt x="501" y="267"/>
                    <a:pt x="534" y="267"/>
                    <a:pt x="567" y="301"/>
                  </a:cubicBezTo>
                  <a:cubicBezTo>
                    <a:pt x="601" y="301"/>
                    <a:pt x="668" y="367"/>
                    <a:pt x="701" y="367"/>
                  </a:cubicBezTo>
                  <a:cubicBezTo>
                    <a:pt x="734" y="401"/>
                    <a:pt x="768" y="401"/>
                    <a:pt x="768" y="434"/>
                  </a:cubicBezTo>
                  <a:cubicBezTo>
                    <a:pt x="768" y="434"/>
                    <a:pt x="834" y="434"/>
                    <a:pt x="834" y="467"/>
                  </a:cubicBezTo>
                  <a:cubicBezTo>
                    <a:pt x="800" y="460"/>
                    <a:pt x="765" y="456"/>
                    <a:pt x="729" y="456"/>
                  </a:cubicBezTo>
                  <a:cubicBezTo>
                    <a:pt x="460" y="456"/>
                    <a:pt x="189" y="673"/>
                    <a:pt x="100" y="968"/>
                  </a:cubicBezTo>
                  <a:cubicBezTo>
                    <a:pt x="0" y="1368"/>
                    <a:pt x="167" y="1735"/>
                    <a:pt x="501" y="1802"/>
                  </a:cubicBezTo>
                  <a:cubicBezTo>
                    <a:pt x="547" y="1819"/>
                    <a:pt x="594" y="1827"/>
                    <a:pt x="643" y="1827"/>
                  </a:cubicBezTo>
                  <a:cubicBezTo>
                    <a:pt x="876" y="1827"/>
                    <a:pt x="1124" y="1633"/>
                    <a:pt x="1235" y="1301"/>
                  </a:cubicBezTo>
                  <a:cubicBezTo>
                    <a:pt x="1401" y="1001"/>
                    <a:pt x="1368" y="834"/>
                    <a:pt x="1368" y="734"/>
                  </a:cubicBezTo>
                  <a:cubicBezTo>
                    <a:pt x="1368" y="701"/>
                    <a:pt x="1368" y="601"/>
                    <a:pt x="1335" y="567"/>
                  </a:cubicBezTo>
                  <a:cubicBezTo>
                    <a:pt x="1335" y="534"/>
                    <a:pt x="1268" y="434"/>
                    <a:pt x="1268" y="401"/>
                  </a:cubicBezTo>
                  <a:cubicBezTo>
                    <a:pt x="1235" y="367"/>
                    <a:pt x="1201" y="267"/>
                    <a:pt x="1168" y="234"/>
                  </a:cubicBezTo>
                  <a:cubicBezTo>
                    <a:pt x="1101" y="200"/>
                    <a:pt x="1068" y="134"/>
                    <a:pt x="1001" y="100"/>
                  </a:cubicBezTo>
                  <a:cubicBezTo>
                    <a:pt x="934" y="67"/>
                    <a:pt x="868" y="67"/>
                    <a:pt x="834" y="34"/>
                  </a:cubicBezTo>
                  <a:cubicBezTo>
                    <a:pt x="768" y="34"/>
                    <a:pt x="701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03262" y="1191919"/>
              <a:ext cx="39982" cy="54292"/>
            </a:xfrm>
            <a:custGeom>
              <a:avLst/>
              <a:gdLst/>
              <a:ahLst/>
              <a:cxnLst/>
              <a:rect l="l" t="t" r="r" b="b"/>
              <a:pathLst>
                <a:path w="1369" h="1859" extrusionOk="0">
                  <a:moveTo>
                    <a:pt x="501" y="1"/>
                  </a:moveTo>
                  <a:cubicBezTo>
                    <a:pt x="401" y="1"/>
                    <a:pt x="334" y="1"/>
                    <a:pt x="268" y="34"/>
                  </a:cubicBezTo>
                  <a:cubicBezTo>
                    <a:pt x="234" y="34"/>
                    <a:pt x="201" y="101"/>
                    <a:pt x="201" y="101"/>
                  </a:cubicBezTo>
                  <a:cubicBezTo>
                    <a:pt x="168" y="101"/>
                    <a:pt x="101" y="134"/>
                    <a:pt x="101" y="167"/>
                  </a:cubicBezTo>
                  <a:cubicBezTo>
                    <a:pt x="101" y="201"/>
                    <a:pt x="168" y="268"/>
                    <a:pt x="201" y="268"/>
                  </a:cubicBezTo>
                  <a:lnTo>
                    <a:pt x="268" y="268"/>
                  </a:lnTo>
                  <a:cubicBezTo>
                    <a:pt x="334" y="268"/>
                    <a:pt x="368" y="268"/>
                    <a:pt x="434" y="301"/>
                  </a:cubicBezTo>
                  <a:cubicBezTo>
                    <a:pt x="501" y="301"/>
                    <a:pt x="534" y="301"/>
                    <a:pt x="568" y="334"/>
                  </a:cubicBezTo>
                  <a:cubicBezTo>
                    <a:pt x="601" y="334"/>
                    <a:pt x="668" y="368"/>
                    <a:pt x="701" y="368"/>
                  </a:cubicBezTo>
                  <a:cubicBezTo>
                    <a:pt x="735" y="434"/>
                    <a:pt x="768" y="434"/>
                    <a:pt x="768" y="468"/>
                  </a:cubicBezTo>
                  <a:cubicBezTo>
                    <a:pt x="768" y="468"/>
                    <a:pt x="835" y="468"/>
                    <a:pt x="835" y="501"/>
                  </a:cubicBezTo>
                  <a:cubicBezTo>
                    <a:pt x="800" y="493"/>
                    <a:pt x="765" y="490"/>
                    <a:pt x="730" y="490"/>
                  </a:cubicBezTo>
                  <a:cubicBezTo>
                    <a:pt x="461" y="490"/>
                    <a:pt x="189" y="706"/>
                    <a:pt x="101" y="1001"/>
                  </a:cubicBezTo>
                  <a:cubicBezTo>
                    <a:pt x="1" y="1368"/>
                    <a:pt x="168" y="1769"/>
                    <a:pt x="501" y="1835"/>
                  </a:cubicBezTo>
                  <a:cubicBezTo>
                    <a:pt x="543" y="1851"/>
                    <a:pt x="587" y="1859"/>
                    <a:pt x="631" y="1859"/>
                  </a:cubicBezTo>
                  <a:cubicBezTo>
                    <a:pt x="868" y="1859"/>
                    <a:pt x="1123" y="1644"/>
                    <a:pt x="1235" y="1335"/>
                  </a:cubicBezTo>
                  <a:cubicBezTo>
                    <a:pt x="1368" y="968"/>
                    <a:pt x="1368" y="801"/>
                    <a:pt x="1368" y="768"/>
                  </a:cubicBezTo>
                  <a:cubicBezTo>
                    <a:pt x="1368" y="735"/>
                    <a:pt x="1368" y="634"/>
                    <a:pt x="1335" y="601"/>
                  </a:cubicBezTo>
                  <a:cubicBezTo>
                    <a:pt x="1335" y="568"/>
                    <a:pt x="1268" y="468"/>
                    <a:pt x="1268" y="434"/>
                  </a:cubicBezTo>
                  <a:cubicBezTo>
                    <a:pt x="1235" y="401"/>
                    <a:pt x="1202" y="301"/>
                    <a:pt x="1135" y="268"/>
                  </a:cubicBezTo>
                  <a:cubicBezTo>
                    <a:pt x="1102" y="234"/>
                    <a:pt x="1068" y="167"/>
                    <a:pt x="1001" y="134"/>
                  </a:cubicBezTo>
                  <a:cubicBezTo>
                    <a:pt x="935" y="101"/>
                    <a:pt x="868" y="101"/>
                    <a:pt x="835" y="34"/>
                  </a:cubicBezTo>
                  <a:cubicBezTo>
                    <a:pt x="768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75675" y="1274425"/>
              <a:ext cx="104275" cy="93675"/>
            </a:xfrm>
            <a:custGeom>
              <a:avLst/>
              <a:gdLst/>
              <a:ahLst/>
              <a:cxnLst/>
              <a:rect l="l" t="t" r="r" b="b"/>
              <a:pathLst>
                <a:path w="4171" h="3747" extrusionOk="0">
                  <a:moveTo>
                    <a:pt x="2047" y="0"/>
                  </a:moveTo>
                  <a:cubicBezTo>
                    <a:pt x="1240" y="0"/>
                    <a:pt x="521" y="553"/>
                    <a:pt x="301" y="1379"/>
                  </a:cubicBezTo>
                  <a:cubicBezTo>
                    <a:pt x="1" y="2379"/>
                    <a:pt x="568" y="3380"/>
                    <a:pt x="1568" y="3680"/>
                  </a:cubicBezTo>
                  <a:cubicBezTo>
                    <a:pt x="1735" y="3725"/>
                    <a:pt x="1902" y="3746"/>
                    <a:pt x="2065" y="3746"/>
                  </a:cubicBezTo>
                  <a:cubicBezTo>
                    <a:pt x="2883" y="3746"/>
                    <a:pt x="3620" y="3213"/>
                    <a:pt x="3870" y="2379"/>
                  </a:cubicBezTo>
                  <a:cubicBezTo>
                    <a:pt x="4170" y="1379"/>
                    <a:pt x="3570" y="378"/>
                    <a:pt x="2569" y="78"/>
                  </a:cubicBezTo>
                  <a:cubicBezTo>
                    <a:pt x="2394" y="25"/>
                    <a:pt x="2218" y="0"/>
                    <a:pt x="2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153850" y="1213000"/>
              <a:ext cx="104275" cy="93675"/>
            </a:xfrm>
            <a:custGeom>
              <a:avLst/>
              <a:gdLst/>
              <a:ahLst/>
              <a:cxnLst/>
              <a:rect l="l" t="t" r="r" b="b"/>
              <a:pathLst>
                <a:path w="4171" h="3747" extrusionOk="0">
                  <a:moveTo>
                    <a:pt x="2072" y="1"/>
                  </a:moveTo>
                  <a:cubicBezTo>
                    <a:pt x="1254" y="1"/>
                    <a:pt x="518" y="533"/>
                    <a:pt x="267" y="1367"/>
                  </a:cubicBezTo>
                  <a:cubicBezTo>
                    <a:pt x="1" y="2368"/>
                    <a:pt x="568" y="3369"/>
                    <a:pt x="1568" y="3669"/>
                  </a:cubicBezTo>
                  <a:cubicBezTo>
                    <a:pt x="1744" y="3721"/>
                    <a:pt x="1919" y="3746"/>
                    <a:pt x="2091" y="3746"/>
                  </a:cubicBezTo>
                  <a:cubicBezTo>
                    <a:pt x="2898" y="3746"/>
                    <a:pt x="3622" y="3193"/>
                    <a:pt x="3870" y="2368"/>
                  </a:cubicBezTo>
                  <a:cubicBezTo>
                    <a:pt x="4170" y="1367"/>
                    <a:pt x="3570" y="367"/>
                    <a:pt x="2569" y="66"/>
                  </a:cubicBezTo>
                  <a:cubicBezTo>
                    <a:pt x="2402" y="22"/>
                    <a:pt x="2235" y="1"/>
                    <a:pt x="2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298065" y="1210405"/>
              <a:ext cx="73071" cy="64017"/>
            </a:xfrm>
            <a:custGeom>
              <a:avLst/>
              <a:gdLst/>
              <a:ahLst/>
              <a:cxnLst/>
              <a:rect l="l" t="t" r="r" b="b"/>
              <a:pathLst>
                <a:path w="2502" h="2192" extrusionOk="0">
                  <a:moveTo>
                    <a:pt x="474" y="0"/>
                  </a:moveTo>
                  <a:cubicBezTo>
                    <a:pt x="449" y="0"/>
                    <a:pt x="414" y="11"/>
                    <a:pt x="367" y="35"/>
                  </a:cubicBezTo>
                  <a:cubicBezTo>
                    <a:pt x="350" y="26"/>
                    <a:pt x="332" y="22"/>
                    <a:pt x="312" y="22"/>
                  </a:cubicBezTo>
                  <a:cubicBezTo>
                    <a:pt x="255" y="22"/>
                    <a:pt x="192" y="60"/>
                    <a:pt x="167" y="135"/>
                  </a:cubicBezTo>
                  <a:cubicBezTo>
                    <a:pt x="34" y="468"/>
                    <a:pt x="0" y="835"/>
                    <a:pt x="34" y="1202"/>
                  </a:cubicBezTo>
                  <a:cubicBezTo>
                    <a:pt x="67" y="1402"/>
                    <a:pt x="167" y="1636"/>
                    <a:pt x="300" y="1803"/>
                  </a:cubicBezTo>
                  <a:cubicBezTo>
                    <a:pt x="400" y="2003"/>
                    <a:pt x="667" y="2136"/>
                    <a:pt x="867" y="2170"/>
                  </a:cubicBezTo>
                  <a:cubicBezTo>
                    <a:pt x="950" y="2183"/>
                    <a:pt x="1045" y="2192"/>
                    <a:pt x="1141" y="2192"/>
                  </a:cubicBezTo>
                  <a:cubicBezTo>
                    <a:pt x="1277" y="2192"/>
                    <a:pt x="1417" y="2175"/>
                    <a:pt x="1535" y="2136"/>
                  </a:cubicBezTo>
                  <a:cubicBezTo>
                    <a:pt x="1801" y="2036"/>
                    <a:pt x="1968" y="1936"/>
                    <a:pt x="2102" y="1769"/>
                  </a:cubicBezTo>
                  <a:cubicBezTo>
                    <a:pt x="2335" y="1436"/>
                    <a:pt x="2469" y="1102"/>
                    <a:pt x="2502" y="702"/>
                  </a:cubicBezTo>
                  <a:cubicBezTo>
                    <a:pt x="2502" y="635"/>
                    <a:pt x="2469" y="569"/>
                    <a:pt x="2435" y="535"/>
                  </a:cubicBezTo>
                  <a:cubicBezTo>
                    <a:pt x="2394" y="521"/>
                    <a:pt x="2358" y="513"/>
                    <a:pt x="2326" y="513"/>
                  </a:cubicBezTo>
                  <a:cubicBezTo>
                    <a:pt x="2280" y="513"/>
                    <a:pt x="2241" y="529"/>
                    <a:pt x="2202" y="569"/>
                  </a:cubicBezTo>
                  <a:cubicBezTo>
                    <a:pt x="2035" y="835"/>
                    <a:pt x="1868" y="1136"/>
                    <a:pt x="1668" y="1302"/>
                  </a:cubicBezTo>
                  <a:cubicBezTo>
                    <a:pt x="1513" y="1432"/>
                    <a:pt x="1378" y="1481"/>
                    <a:pt x="1201" y="1481"/>
                  </a:cubicBezTo>
                  <a:cubicBezTo>
                    <a:pt x="1149" y="1481"/>
                    <a:pt x="1094" y="1477"/>
                    <a:pt x="1034" y="1469"/>
                  </a:cubicBezTo>
                  <a:cubicBezTo>
                    <a:pt x="834" y="1436"/>
                    <a:pt x="701" y="1302"/>
                    <a:pt x="634" y="1002"/>
                  </a:cubicBezTo>
                  <a:cubicBezTo>
                    <a:pt x="601" y="702"/>
                    <a:pt x="534" y="435"/>
                    <a:pt x="534" y="102"/>
                  </a:cubicBezTo>
                  <a:cubicBezTo>
                    <a:pt x="534" y="37"/>
                    <a:pt x="520" y="0"/>
                    <a:pt x="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051275" y="1329650"/>
              <a:ext cx="444500" cy="158550"/>
            </a:xfrm>
            <a:custGeom>
              <a:avLst/>
              <a:gdLst/>
              <a:ahLst/>
              <a:cxnLst/>
              <a:rect l="l" t="t" r="r" b="b"/>
              <a:pathLst>
                <a:path w="17780" h="6342" extrusionOk="0">
                  <a:moveTo>
                    <a:pt x="173" y="1"/>
                  </a:moveTo>
                  <a:cubicBezTo>
                    <a:pt x="116" y="1"/>
                    <a:pt x="75" y="29"/>
                    <a:pt x="34" y="70"/>
                  </a:cubicBezTo>
                  <a:cubicBezTo>
                    <a:pt x="1" y="170"/>
                    <a:pt x="1" y="304"/>
                    <a:pt x="101" y="371"/>
                  </a:cubicBezTo>
                  <a:cubicBezTo>
                    <a:pt x="1335" y="1338"/>
                    <a:pt x="2669" y="2072"/>
                    <a:pt x="4104" y="2806"/>
                  </a:cubicBezTo>
                  <a:cubicBezTo>
                    <a:pt x="5505" y="3506"/>
                    <a:pt x="6906" y="4073"/>
                    <a:pt x="8440" y="4540"/>
                  </a:cubicBezTo>
                  <a:cubicBezTo>
                    <a:pt x="9874" y="5007"/>
                    <a:pt x="11375" y="5407"/>
                    <a:pt x="12943" y="5741"/>
                  </a:cubicBezTo>
                  <a:cubicBezTo>
                    <a:pt x="14444" y="6075"/>
                    <a:pt x="15979" y="6341"/>
                    <a:pt x="17546" y="6341"/>
                  </a:cubicBezTo>
                  <a:cubicBezTo>
                    <a:pt x="17680" y="6341"/>
                    <a:pt x="17780" y="6241"/>
                    <a:pt x="17780" y="6175"/>
                  </a:cubicBezTo>
                  <a:cubicBezTo>
                    <a:pt x="17780" y="6075"/>
                    <a:pt x="17713" y="5975"/>
                    <a:pt x="17613" y="5975"/>
                  </a:cubicBezTo>
                  <a:cubicBezTo>
                    <a:pt x="16846" y="5874"/>
                    <a:pt x="16112" y="5741"/>
                    <a:pt x="15345" y="5574"/>
                  </a:cubicBezTo>
                  <a:cubicBezTo>
                    <a:pt x="14611" y="5474"/>
                    <a:pt x="13844" y="5307"/>
                    <a:pt x="13110" y="5074"/>
                  </a:cubicBezTo>
                  <a:cubicBezTo>
                    <a:pt x="11609" y="4707"/>
                    <a:pt x="10141" y="4240"/>
                    <a:pt x="8673" y="3806"/>
                  </a:cubicBezTo>
                  <a:cubicBezTo>
                    <a:pt x="7206" y="3339"/>
                    <a:pt x="5805" y="2739"/>
                    <a:pt x="4370" y="2172"/>
                  </a:cubicBezTo>
                  <a:cubicBezTo>
                    <a:pt x="3670" y="1838"/>
                    <a:pt x="2969" y="1505"/>
                    <a:pt x="2302" y="1171"/>
                  </a:cubicBezTo>
                  <a:cubicBezTo>
                    <a:pt x="1635" y="804"/>
                    <a:pt x="935" y="404"/>
                    <a:pt x="301" y="37"/>
                  </a:cubicBezTo>
                  <a:cubicBezTo>
                    <a:pt x="250" y="11"/>
                    <a:pt x="209" y="1"/>
                    <a:pt x="173" y="1"/>
                  </a:cubicBezTo>
                  <a:close/>
                </a:path>
              </a:pathLst>
            </a:custGeom>
            <a:solidFill>
              <a:srgbClr val="897E7E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4692225" y="2512325"/>
            <a:ext cx="365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3C4F"/>
              </a:buClr>
              <a:buSzPts val="1800"/>
              <a:buNone/>
              <a:defRPr sz="1800">
                <a:solidFill>
                  <a:srgbClr val="233C4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3C4F"/>
              </a:buClr>
              <a:buSzPts val="1800"/>
              <a:buNone/>
              <a:defRPr sz="1800">
                <a:solidFill>
                  <a:srgbClr val="233C4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3C4F"/>
              </a:buClr>
              <a:buSzPts val="1800"/>
              <a:buNone/>
              <a:defRPr sz="1800">
                <a:solidFill>
                  <a:srgbClr val="233C4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3C4F"/>
              </a:buClr>
              <a:buSzPts val="1800"/>
              <a:buNone/>
              <a:defRPr sz="1800">
                <a:solidFill>
                  <a:srgbClr val="233C4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3C4F"/>
              </a:buClr>
              <a:buSzPts val="1800"/>
              <a:buNone/>
              <a:defRPr sz="1800">
                <a:solidFill>
                  <a:srgbClr val="233C4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3C4F"/>
              </a:buClr>
              <a:buSzPts val="1800"/>
              <a:buNone/>
              <a:defRPr sz="1800">
                <a:solidFill>
                  <a:srgbClr val="233C4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3C4F"/>
              </a:buClr>
              <a:buSzPts val="1800"/>
              <a:buNone/>
              <a:defRPr sz="1800">
                <a:solidFill>
                  <a:srgbClr val="233C4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3C4F"/>
              </a:buClr>
              <a:buSzPts val="1800"/>
              <a:buNone/>
              <a:defRPr sz="1800">
                <a:solidFill>
                  <a:srgbClr val="233C4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4692325" y="3056925"/>
            <a:ext cx="263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4692150" y="1852600"/>
            <a:ext cx="3651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/>
          <p:nvPr/>
        </p:nvSpPr>
        <p:spPr>
          <a:xfrm rot="344346">
            <a:off x="480452" y="655498"/>
            <a:ext cx="10168802" cy="2133352"/>
          </a:xfrm>
          <a:custGeom>
            <a:avLst/>
            <a:gdLst/>
            <a:ahLst/>
            <a:cxnLst/>
            <a:rect l="l" t="t" r="r" b="b"/>
            <a:pathLst>
              <a:path w="406747" h="85333" extrusionOk="0">
                <a:moveTo>
                  <a:pt x="26611" y="43450"/>
                </a:moveTo>
                <a:cubicBezTo>
                  <a:pt x="22593" y="44990"/>
                  <a:pt x="-8550" y="50482"/>
                  <a:pt x="2500" y="52692"/>
                </a:cubicBezTo>
                <a:cubicBezTo>
                  <a:pt x="13551" y="54902"/>
                  <a:pt x="40073" y="63542"/>
                  <a:pt x="92914" y="56711"/>
                </a:cubicBezTo>
                <a:cubicBezTo>
                  <a:pt x="145756" y="49880"/>
                  <a:pt x="284857" y="6950"/>
                  <a:pt x="319549" y="11705"/>
                </a:cubicBezTo>
                <a:cubicBezTo>
                  <a:pt x="354241" y="16460"/>
                  <a:pt x="308432" y="86714"/>
                  <a:pt x="301065" y="85241"/>
                </a:cubicBezTo>
                <a:cubicBezTo>
                  <a:pt x="293698" y="83768"/>
                  <a:pt x="257733" y="13916"/>
                  <a:pt x="275347" y="2865"/>
                </a:cubicBezTo>
                <a:cubicBezTo>
                  <a:pt x="292961" y="-8185"/>
                  <a:pt x="384847" y="16259"/>
                  <a:pt x="406747" y="1893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" name="Google Shape;56;p3"/>
          <p:cNvSpPr/>
          <p:nvPr/>
        </p:nvSpPr>
        <p:spPr>
          <a:xfrm>
            <a:off x="7618038" y="4235771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7618047" y="3855367"/>
            <a:ext cx="258588" cy="22799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3"/>
          <p:cNvGrpSpPr/>
          <p:nvPr/>
        </p:nvGrpSpPr>
        <p:grpSpPr>
          <a:xfrm rot="1056892">
            <a:off x="5597918" y="551188"/>
            <a:ext cx="1509128" cy="960744"/>
            <a:chOff x="3908800" y="4074100"/>
            <a:chExt cx="1374325" cy="874925"/>
          </a:xfrm>
        </p:grpSpPr>
        <p:sp>
          <p:nvSpPr>
            <p:cNvPr id="59" name="Google Shape;59;p3"/>
            <p:cNvSpPr/>
            <p:nvPr/>
          </p:nvSpPr>
          <p:spPr>
            <a:xfrm>
              <a:off x="3908800" y="4074100"/>
              <a:ext cx="1374325" cy="874925"/>
            </a:xfrm>
            <a:custGeom>
              <a:avLst/>
              <a:gdLst/>
              <a:ahLst/>
              <a:cxnLst/>
              <a:rect l="l" t="t" r="r" b="b"/>
              <a:pathLst>
                <a:path w="54973" h="34997" extrusionOk="0">
                  <a:moveTo>
                    <a:pt x="48538" y="1"/>
                  </a:moveTo>
                  <a:cubicBezTo>
                    <a:pt x="46825" y="1"/>
                    <a:pt x="34" y="22856"/>
                    <a:pt x="34" y="23187"/>
                  </a:cubicBezTo>
                  <a:cubicBezTo>
                    <a:pt x="0" y="23855"/>
                    <a:pt x="4637" y="34896"/>
                    <a:pt x="5538" y="34996"/>
                  </a:cubicBezTo>
                  <a:cubicBezTo>
                    <a:pt x="5544" y="34997"/>
                    <a:pt x="5551" y="34997"/>
                    <a:pt x="5559" y="34997"/>
                  </a:cubicBezTo>
                  <a:cubicBezTo>
                    <a:pt x="7676" y="34997"/>
                    <a:pt x="53208" y="12608"/>
                    <a:pt x="54072" y="11212"/>
                  </a:cubicBezTo>
                  <a:cubicBezTo>
                    <a:pt x="54973" y="9845"/>
                    <a:pt x="49636" y="338"/>
                    <a:pt x="48568" y="4"/>
                  </a:cubicBezTo>
                  <a:cubicBezTo>
                    <a:pt x="48561" y="2"/>
                    <a:pt x="48551" y="1"/>
                    <a:pt x="4853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980525" y="4608950"/>
              <a:ext cx="56725" cy="119900"/>
            </a:xfrm>
            <a:custGeom>
              <a:avLst/>
              <a:gdLst/>
              <a:ahLst/>
              <a:cxnLst/>
              <a:rect l="l" t="t" r="r" b="b"/>
              <a:pathLst>
                <a:path w="2269" h="4796" extrusionOk="0">
                  <a:moveTo>
                    <a:pt x="259" y="1"/>
                  </a:moveTo>
                  <a:cubicBezTo>
                    <a:pt x="225" y="1"/>
                    <a:pt x="193" y="19"/>
                    <a:pt x="167" y="59"/>
                  </a:cubicBezTo>
                  <a:cubicBezTo>
                    <a:pt x="67" y="126"/>
                    <a:pt x="0" y="192"/>
                    <a:pt x="67" y="326"/>
                  </a:cubicBezTo>
                  <a:cubicBezTo>
                    <a:pt x="367" y="1093"/>
                    <a:pt x="701" y="1793"/>
                    <a:pt x="1067" y="2561"/>
                  </a:cubicBezTo>
                  <a:cubicBezTo>
                    <a:pt x="1401" y="3295"/>
                    <a:pt x="1735" y="4062"/>
                    <a:pt x="2102" y="4762"/>
                  </a:cubicBezTo>
                  <a:cubicBezTo>
                    <a:pt x="2135" y="4796"/>
                    <a:pt x="2168" y="4796"/>
                    <a:pt x="2235" y="4796"/>
                  </a:cubicBezTo>
                  <a:cubicBezTo>
                    <a:pt x="2268" y="4762"/>
                    <a:pt x="2268" y="4729"/>
                    <a:pt x="2268" y="4662"/>
                  </a:cubicBezTo>
                  <a:cubicBezTo>
                    <a:pt x="2001" y="3895"/>
                    <a:pt x="1735" y="3128"/>
                    <a:pt x="1401" y="2394"/>
                  </a:cubicBezTo>
                  <a:cubicBezTo>
                    <a:pt x="1067" y="1627"/>
                    <a:pt x="767" y="893"/>
                    <a:pt x="434" y="126"/>
                  </a:cubicBezTo>
                  <a:cubicBezTo>
                    <a:pt x="373" y="45"/>
                    <a:pt x="312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022200" y="4590925"/>
              <a:ext cx="37550" cy="78725"/>
            </a:xfrm>
            <a:custGeom>
              <a:avLst/>
              <a:gdLst/>
              <a:ahLst/>
              <a:cxnLst/>
              <a:rect l="l" t="t" r="r" b="b"/>
              <a:pathLst>
                <a:path w="1502" h="3149" extrusionOk="0">
                  <a:moveTo>
                    <a:pt x="242" y="1"/>
                  </a:moveTo>
                  <a:cubicBezTo>
                    <a:pt x="217" y="1"/>
                    <a:pt x="191" y="5"/>
                    <a:pt x="168" y="13"/>
                  </a:cubicBezTo>
                  <a:cubicBezTo>
                    <a:pt x="34" y="79"/>
                    <a:pt x="1" y="179"/>
                    <a:pt x="34" y="313"/>
                  </a:cubicBezTo>
                  <a:cubicBezTo>
                    <a:pt x="268" y="813"/>
                    <a:pt x="468" y="1247"/>
                    <a:pt x="668" y="1714"/>
                  </a:cubicBezTo>
                  <a:cubicBezTo>
                    <a:pt x="868" y="2181"/>
                    <a:pt x="1102" y="2648"/>
                    <a:pt x="1335" y="3082"/>
                  </a:cubicBezTo>
                  <a:cubicBezTo>
                    <a:pt x="1369" y="3148"/>
                    <a:pt x="1435" y="3148"/>
                    <a:pt x="1469" y="3148"/>
                  </a:cubicBezTo>
                  <a:cubicBezTo>
                    <a:pt x="1502" y="3082"/>
                    <a:pt x="1502" y="3048"/>
                    <a:pt x="1502" y="3015"/>
                  </a:cubicBezTo>
                  <a:cubicBezTo>
                    <a:pt x="1369" y="2514"/>
                    <a:pt x="1202" y="2014"/>
                    <a:pt x="1002" y="1547"/>
                  </a:cubicBezTo>
                  <a:cubicBezTo>
                    <a:pt x="801" y="1113"/>
                    <a:pt x="635" y="613"/>
                    <a:pt x="435" y="146"/>
                  </a:cubicBezTo>
                  <a:cubicBezTo>
                    <a:pt x="409" y="44"/>
                    <a:pt x="32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68075" y="4567050"/>
              <a:ext cx="37550" cy="78400"/>
            </a:xfrm>
            <a:custGeom>
              <a:avLst/>
              <a:gdLst/>
              <a:ahLst/>
              <a:cxnLst/>
              <a:rect l="l" t="t" r="r" b="b"/>
              <a:pathLst>
                <a:path w="1502" h="3136" extrusionOk="0">
                  <a:moveTo>
                    <a:pt x="167" y="0"/>
                  </a:moveTo>
                  <a:cubicBezTo>
                    <a:pt x="34" y="100"/>
                    <a:pt x="1" y="167"/>
                    <a:pt x="34" y="301"/>
                  </a:cubicBezTo>
                  <a:cubicBezTo>
                    <a:pt x="267" y="801"/>
                    <a:pt x="468" y="1268"/>
                    <a:pt x="668" y="1735"/>
                  </a:cubicBezTo>
                  <a:cubicBezTo>
                    <a:pt x="868" y="2169"/>
                    <a:pt x="1101" y="2636"/>
                    <a:pt x="1335" y="3103"/>
                  </a:cubicBezTo>
                  <a:cubicBezTo>
                    <a:pt x="1368" y="3136"/>
                    <a:pt x="1435" y="3136"/>
                    <a:pt x="1468" y="3136"/>
                  </a:cubicBezTo>
                  <a:cubicBezTo>
                    <a:pt x="1502" y="3103"/>
                    <a:pt x="1502" y="3069"/>
                    <a:pt x="1502" y="3002"/>
                  </a:cubicBezTo>
                  <a:cubicBezTo>
                    <a:pt x="1368" y="2502"/>
                    <a:pt x="1235" y="2002"/>
                    <a:pt x="1001" y="1568"/>
                  </a:cubicBezTo>
                  <a:cubicBezTo>
                    <a:pt x="801" y="1101"/>
                    <a:pt x="634" y="601"/>
                    <a:pt x="434" y="134"/>
                  </a:cubicBezTo>
                  <a:cubicBezTo>
                    <a:pt x="401" y="67"/>
                    <a:pt x="267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114775" y="4543025"/>
              <a:ext cx="38375" cy="78250"/>
            </a:xfrm>
            <a:custGeom>
              <a:avLst/>
              <a:gdLst/>
              <a:ahLst/>
              <a:cxnLst/>
              <a:rect l="l" t="t" r="r" b="b"/>
              <a:pathLst>
                <a:path w="1535" h="3130" extrusionOk="0">
                  <a:moveTo>
                    <a:pt x="256" y="0"/>
                  </a:moveTo>
                  <a:cubicBezTo>
                    <a:pt x="226" y="0"/>
                    <a:pt x="195" y="9"/>
                    <a:pt x="167" y="27"/>
                  </a:cubicBezTo>
                  <a:cubicBezTo>
                    <a:pt x="67" y="94"/>
                    <a:pt x="1" y="194"/>
                    <a:pt x="67" y="294"/>
                  </a:cubicBezTo>
                  <a:cubicBezTo>
                    <a:pt x="267" y="795"/>
                    <a:pt x="468" y="1262"/>
                    <a:pt x="668" y="1729"/>
                  </a:cubicBezTo>
                  <a:cubicBezTo>
                    <a:pt x="901" y="2196"/>
                    <a:pt x="1101" y="2629"/>
                    <a:pt x="1335" y="3096"/>
                  </a:cubicBezTo>
                  <a:cubicBezTo>
                    <a:pt x="1402" y="3130"/>
                    <a:pt x="1435" y="3130"/>
                    <a:pt x="1468" y="3130"/>
                  </a:cubicBezTo>
                  <a:cubicBezTo>
                    <a:pt x="1535" y="3096"/>
                    <a:pt x="1535" y="3063"/>
                    <a:pt x="1535" y="3029"/>
                  </a:cubicBezTo>
                  <a:cubicBezTo>
                    <a:pt x="1402" y="2529"/>
                    <a:pt x="1235" y="2029"/>
                    <a:pt x="1035" y="1562"/>
                  </a:cubicBezTo>
                  <a:cubicBezTo>
                    <a:pt x="801" y="1095"/>
                    <a:pt x="634" y="594"/>
                    <a:pt x="434" y="127"/>
                  </a:cubicBezTo>
                  <a:cubicBezTo>
                    <a:pt x="410" y="55"/>
                    <a:pt x="334" y="0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58150" y="4524525"/>
              <a:ext cx="37550" cy="78400"/>
            </a:xfrm>
            <a:custGeom>
              <a:avLst/>
              <a:gdLst/>
              <a:ahLst/>
              <a:cxnLst/>
              <a:rect l="l" t="t" r="r" b="b"/>
              <a:pathLst>
                <a:path w="1502" h="3136" extrusionOk="0">
                  <a:moveTo>
                    <a:pt x="167" y="0"/>
                  </a:moveTo>
                  <a:cubicBezTo>
                    <a:pt x="33" y="100"/>
                    <a:pt x="0" y="167"/>
                    <a:pt x="33" y="300"/>
                  </a:cubicBezTo>
                  <a:cubicBezTo>
                    <a:pt x="234" y="801"/>
                    <a:pt x="434" y="1234"/>
                    <a:pt x="667" y="1701"/>
                  </a:cubicBezTo>
                  <a:cubicBezTo>
                    <a:pt x="867" y="2168"/>
                    <a:pt x="1068" y="2635"/>
                    <a:pt x="1334" y="3102"/>
                  </a:cubicBezTo>
                  <a:cubicBezTo>
                    <a:pt x="1368" y="3136"/>
                    <a:pt x="1401" y="3136"/>
                    <a:pt x="1434" y="3136"/>
                  </a:cubicBezTo>
                  <a:cubicBezTo>
                    <a:pt x="1501" y="3102"/>
                    <a:pt x="1501" y="3036"/>
                    <a:pt x="1501" y="3002"/>
                  </a:cubicBezTo>
                  <a:cubicBezTo>
                    <a:pt x="1368" y="2502"/>
                    <a:pt x="1201" y="2002"/>
                    <a:pt x="1001" y="1535"/>
                  </a:cubicBezTo>
                  <a:cubicBezTo>
                    <a:pt x="767" y="1101"/>
                    <a:pt x="634" y="601"/>
                    <a:pt x="400" y="134"/>
                  </a:cubicBezTo>
                  <a:cubicBezTo>
                    <a:pt x="367" y="33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195675" y="4503675"/>
              <a:ext cx="55900" cy="120100"/>
            </a:xfrm>
            <a:custGeom>
              <a:avLst/>
              <a:gdLst/>
              <a:ahLst/>
              <a:cxnLst/>
              <a:rect l="l" t="t" r="r" b="b"/>
              <a:pathLst>
                <a:path w="2236" h="4804" extrusionOk="0">
                  <a:moveTo>
                    <a:pt x="250" y="0"/>
                  </a:moveTo>
                  <a:cubicBezTo>
                    <a:pt x="219" y="0"/>
                    <a:pt x="189" y="11"/>
                    <a:pt x="167" y="33"/>
                  </a:cubicBezTo>
                  <a:cubicBezTo>
                    <a:pt x="34" y="134"/>
                    <a:pt x="0" y="200"/>
                    <a:pt x="34" y="334"/>
                  </a:cubicBezTo>
                  <a:cubicBezTo>
                    <a:pt x="367" y="1068"/>
                    <a:pt x="701" y="1801"/>
                    <a:pt x="1034" y="2535"/>
                  </a:cubicBezTo>
                  <a:cubicBezTo>
                    <a:pt x="1368" y="3303"/>
                    <a:pt x="1701" y="4036"/>
                    <a:pt x="2068" y="4770"/>
                  </a:cubicBezTo>
                  <a:cubicBezTo>
                    <a:pt x="2135" y="4804"/>
                    <a:pt x="2168" y="4804"/>
                    <a:pt x="2202" y="4804"/>
                  </a:cubicBezTo>
                  <a:cubicBezTo>
                    <a:pt x="2235" y="4770"/>
                    <a:pt x="2235" y="4704"/>
                    <a:pt x="2235" y="4670"/>
                  </a:cubicBezTo>
                  <a:cubicBezTo>
                    <a:pt x="2002" y="3870"/>
                    <a:pt x="1701" y="3136"/>
                    <a:pt x="1368" y="2369"/>
                  </a:cubicBezTo>
                  <a:cubicBezTo>
                    <a:pt x="1034" y="1635"/>
                    <a:pt x="734" y="867"/>
                    <a:pt x="400" y="134"/>
                  </a:cubicBezTo>
                  <a:cubicBezTo>
                    <a:pt x="378" y="45"/>
                    <a:pt x="312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237375" y="4485925"/>
              <a:ext cx="37550" cy="78650"/>
            </a:xfrm>
            <a:custGeom>
              <a:avLst/>
              <a:gdLst/>
              <a:ahLst/>
              <a:cxnLst/>
              <a:rect l="l" t="t" r="r" b="b"/>
              <a:pathLst>
                <a:path w="1502" h="3146" extrusionOk="0">
                  <a:moveTo>
                    <a:pt x="208" y="1"/>
                  </a:moveTo>
                  <a:cubicBezTo>
                    <a:pt x="193" y="1"/>
                    <a:pt x="179" y="4"/>
                    <a:pt x="167" y="10"/>
                  </a:cubicBezTo>
                  <a:cubicBezTo>
                    <a:pt x="33" y="76"/>
                    <a:pt x="0" y="176"/>
                    <a:pt x="33" y="310"/>
                  </a:cubicBezTo>
                  <a:cubicBezTo>
                    <a:pt x="234" y="810"/>
                    <a:pt x="434" y="1244"/>
                    <a:pt x="667" y="1711"/>
                  </a:cubicBezTo>
                  <a:cubicBezTo>
                    <a:pt x="867" y="2178"/>
                    <a:pt x="1067" y="2612"/>
                    <a:pt x="1334" y="3079"/>
                  </a:cubicBezTo>
                  <a:cubicBezTo>
                    <a:pt x="1368" y="3145"/>
                    <a:pt x="1401" y="3145"/>
                    <a:pt x="1434" y="3145"/>
                  </a:cubicBezTo>
                  <a:cubicBezTo>
                    <a:pt x="1501" y="3079"/>
                    <a:pt x="1501" y="3045"/>
                    <a:pt x="1501" y="3012"/>
                  </a:cubicBezTo>
                  <a:cubicBezTo>
                    <a:pt x="1368" y="2511"/>
                    <a:pt x="1201" y="2011"/>
                    <a:pt x="1001" y="1544"/>
                  </a:cubicBezTo>
                  <a:cubicBezTo>
                    <a:pt x="801" y="1077"/>
                    <a:pt x="634" y="577"/>
                    <a:pt x="400" y="143"/>
                  </a:cubicBezTo>
                  <a:cubicBezTo>
                    <a:pt x="373" y="61"/>
                    <a:pt x="278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284075" y="4462500"/>
              <a:ext cx="37550" cy="78725"/>
            </a:xfrm>
            <a:custGeom>
              <a:avLst/>
              <a:gdLst/>
              <a:ahLst/>
              <a:cxnLst/>
              <a:rect l="l" t="t" r="r" b="b"/>
              <a:pathLst>
                <a:path w="1502" h="3149" extrusionOk="0">
                  <a:moveTo>
                    <a:pt x="219" y="1"/>
                  </a:moveTo>
                  <a:cubicBezTo>
                    <a:pt x="200" y="1"/>
                    <a:pt x="183" y="5"/>
                    <a:pt x="167" y="13"/>
                  </a:cubicBezTo>
                  <a:cubicBezTo>
                    <a:pt x="33" y="113"/>
                    <a:pt x="0" y="179"/>
                    <a:pt x="33" y="313"/>
                  </a:cubicBezTo>
                  <a:cubicBezTo>
                    <a:pt x="234" y="813"/>
                    <a:pt x="467" y="1280"/>
                    <a:pt x="667" y="1747"/>
                  </a:cubicBezTo>
                  <a:cubicBezTo>
                    <a:pt x="867" y="2181"/>
                    <a:pt x="1067" y="2648"/>
                    <a:pt x="1334" y="3115"/>
                  </a:cubicBezTo>
                  <a:cubicBezTo>
                    <a:pt x="1368" y="3148"/>
                    <a:pt x="1401" y="3148"/>
                    <a:pt x="1468" y="3148"/>
                  </a:cubicBezTo>
                  <a:cubicBezTo>
                    <a:pt x="1501" y="3115"/>
                    <a:pt x="1501" y="3082"/>
                    <a:pt x="1501" y="3015"/>
                  </a:cubicBezTo>
                  <a:cubicBezTo>
                    <a:pt x="1368" y="2514"/>
                    <a:pt x="1201" y="2014"/>
                    <a:pt x="1001" y="1580"/>
                  </a:cubicBezTo>
                  <a:cubicBezTo>
                    <a:pt x="801" y="1113"/>
                    <a:pt x="634" y="613"/>
                    <a:pt x="434" y="146"/>
                  </a:cubicBezTo>
                  <a:cubicBezTo>
                    <a:pt x="357" y="44"/>
                    <a:pt x="281" y="1"/>
                    <a:pt x="21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329925" y="4437625"/>
              <a:ext cx="37550" cy="78575"/>
            </a:xfrm>
            <a:custGeom>
              <a:avLst/>
              <a:gdLst/>
              <a:ahLst/>
              <a:cxnLst/>
              <a:rect l="l" t="t" r="r" b="b"/>
              <a:pathLst>
                <a:path w="1502" h="3143" extrusionOk="0">
                  <a:moveTo>
                    <a:pt x="208" y="0"/>
                  </a:moveTo>
                  <a:cubicBezTo>
                    <a:pt x="195" y="0"/>
                    <a:pt x="181" y="2"/>
                    <a:pt x="167" y="7"/>
                  </a:cubicBezTo>
                  <a:cubicBezTo>
                    <a:pt x="34" y="107"/>
                    <a:pt x="1" y="174"/>
                    <a:pt x="34" y="307"/>
                  </a:cubicBezTo>
                  <a:cubicBezTo>
                    <a:pt x="234" y="807"/>
                    <a:pt x="468" y="1274"/>
                    <a:pt x="668" y="1708"/>
                  </a:cubicBezTo>
                  <a:cubicBezTo>
                    <a:pt x="868" y="2175"/>
                    <a:pt x="1068" y="2642"/>
                    <a:pt x="1335" y="3109"/>
                  </a:cubicBezTo>
                  <a:cubicBezTo>
                    <a:pt x="1368" y="3143"/>
                    <a:pt x="1402" y="3143"/>
                    <a:pt x="1468" y="3143"/>
                  </a:cubicBezTo>
                  <a:cubicBezTo>
                    <a:pt x="1502" y="3109"/>
                    <a:pt x="1502" y="3076"/>
                    <a:pt x="1502" y="3009"/>
                  </a:cubicBezTo>
                  <a:cubicBezTo>
                    <a:pt x="1368" y="2509"/>
                    <a:pt x="1202" y="2008"/>
                    <a:pt x="1001" y="1575"/>
                  </a:cubicBezTo>
                  <a:cubicBezTo>
                    <a:pt x="801" y="1108"/>
                    <a:pt x="634" y="607"/>
                    <a:pt x="434" y="140"/>
                  </a:cubicBezTo>
                  <a:cubicBezTo>
                    <a:pt x="377" y="83"/>
                    <a:pt x="294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372450" y="4419975"/>
              <a:ext cx="37550" cy="78700"/>
            </a:xfrm>
            <a:custGeom>
              <a:avLst/>
              <a:gdLst/>
              <a:ahLst/>
              <a:cxnLst/>
              <a:rect l="l" t="t" r="r" b="b"/>
              <a:pathLst>
                <a:path w="1502" h="3148" extrusionOk="0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cubicBezTo>
                    <a:pt x="34" y="112"/>
                    <a:pt x="1" y="179"/>
                    <a:pt x="34" y="313"/>
                  </a:cubicBezTo>
                  <a:cubicBezTo>
                    <a:pt x="268" y="813"/>
                    <a:pt x="468" y="1247"/>
                    <a:pt x="668" y="1714"/>
                  </a:cubicBezTo>
                  <a:cubicBezTo>
                    <a:pt x="868" y="2181"/>
                    <a:pt x="1102" y="2648"/>
                    <a:pt x="1335" y="3115"/>
                  </a:cubicBezTo>
                  <a:cubicBezTo>
                    <a:pt x="1369" y="3148"/>
                    <a:pt x="1435" y="3148"/>
                    <a:pt x="1469" y="3148"/>
                  </a:cubicBezTo>
                  <a:cubicBezTo>
                    <a:pt x="1502" y="3115"/>
                    <a:pt x="1502" y="3048"/>
                    <a:pt x="1502" y="3015"/>
                  </a:cubicBezTo>
                  <a:cubicBezTo>
                    <a:pt x="1369" y="2514"/>
                    <a:pt x="1235" y="2014"/>
                    <a:pt x="1002" y="1547"/>
                  </a:cubicBezTo>
                  <a:cubicBezTo>
                    <a:pt x="801" y="1113"/>
                    <a:pt x="635" y="613"/>
                    <a:pt x="435" y="146"/>
                  </a:cubicBez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421650" y="4394425"/>
              <a:ext cx="56750" cy="120100"/>
            </a:xfrm>
            <a:custGeom>
              <a:avLst/>
              <a:gdLst/>
              <a:ahLst/>
              <a:cxnLst/>
              <a:rect l="l" t="t" r="r" b="b"/>
              <a:pathLst>
                <a:path w="2270" h="4804" extrusionOk="0">
                  <a:moveTo>
                    <a:pt x="267" y="0"/>
                  </a:moveTo>
                  <a:cubicBezTo>
                    <a:pt x="234" y="0"/>
                    <a:pt x="201" y="11"/>
                    <a:pt x="168" y="34"/>
                  </a:cubicBezTo>
                  <a:cubicBezTo>
                    <a:pt x="34" y="100"/>
                    <a:pt x="1" y="200"/>
                    <a:pt x="34" y="334"/>
                  </a:cubicBezTo>
                  <a:cubicBezTo>
                    <a:pt x="368" y="1068"/>
                    <a:pt x="701" y="1768"/>
                    <a:pt x="1035" y="2535"/>
                  </a:cubicBezTo>
                  <a:cubicBezTo>
                    <a:pt x="1369" y="3303"/>
                    <a:pt x="1702" y="4037"/>
                    <a:pt x="2102" y="4737"/>
                  </a:cubicBezTo>
                  <a:cubicBezTo>
                    <a:pt x="2136" y="4804"/>
                    <a:pt x="2169" y="4804"/>
                    <a:pt x="2203" y="4804"/>
                  </a:cubicBezTo>
                  <a:cubicBezTo>
                    <a:pt x="2269" y="4737"/>
                    <a:pt x="2269" y="4704"/>
                    <a:pt x="2269" y="4670"/>
                  </a:cubicBezTo>
                  <a:cubicBezTo>
                    <a:pt x="2002" y="3870"/>
                    <a:pt x="1702" y="3136"/>
                    <a:pt x="1369" y="2369"/>
                  </a:cubicBezTo>
                  <a:cubicBezTo>
                    <a:pt x="1035" y="1635"/>
                    <a:pt x="768" y="868"/>
                    <a:pt x="435" y="134"/>
                  </a:cubicBezTo>
                  <a:cubicBezTo>
                    <a:pt x="390" y="45"/>
                    <a:pt x="331" y="0"/>
                    <a:pt x="26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464200" y="4376225"/>
              <a:ext cx="37550" cy="78275"/>
            </a:xfrm>
            <a:custGeom>
              <a:avLst/>
              <a:gdLst/>
              <a:ahLst/>
              <a:cxnLst/>
              <a:rect l="l" t="t" r="r" b="b"/>
              <a:pathLst>
                <a:path w="1502" h="3131" extrusionOk="0">
                  <a:moveTo>
                    <a:pt x="244" y="1"/>
                  </a:moveTo>
                  <a:cubicBezTo>
                    <a:pt x="220" y="1"/>
                    <a:pt x="195" y="9"/>
                    <a:pt x="167" y="28"/>
                  </a:cubicBezTo>
                  <a:cubicBezTo>
                    <a:pt x="34" y="95"/>
                    <a:pt x="0" y="195"/>
                    <a:pt x="34" y="295"/>
                  </a:cubicBezTo>
                  <a:cubicBezTo>
                    <a:pt x="267" y="795"/>
                    <a:pt x="467" y="1262"/>
                    <a:pt x="667" y="1729"/>
                  </a:cubicBezTo>
                  <a:cubicBezTo>
                    <a:pt x="867" y="2196"/>
                    <a:pt x="1101" y="2630"/>
                    <a:pt x="1334" y="3097"/>
                  </a:cubicBezTo>
                  <a:cubicBezTo>
                    <a:pt x="1368" y="3130"/>
                    <a:pt x="1435" y="3130"/>
                    <a:pt x="1468" y="3130"/>
                  </a:cubicBezTo>
                  <a:cubicBezTo>
                    <a:pt x="1501" y="3097"/>
                    <a:pt x="1501" y="3063"/>
                    <a:pt x="1501" y="3030"/>
                  </a:cubicBezTo>
                  <a:cubicBezTo>
                    <a:pt x="1368" y="2530"/>
                    <a:pt x="1234" y="2029"/>
                    <a:pt x="1001" y="1562"/>
                  </a:cubicBezTo>
                  <a:cubicBezTo>
                    <a:pt x="801" y="1095"/>
                    <a:pt x="634" y="595"/>
                    <a:pt x="434" y="128"/>
                  </a:cubicBezTo>
                  <a:cubicBezTo>
                    <a:pt x="362" y="56"/>
                    <a:pt x="307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510050" y="4353250"/>
              <a:ext cx="37550" cy="78725"/>
            </a:xfrm>
            <a:custGeom>
              <a:avLst/>
              <a:gdLst/>
              <a:ahLst/>
              <a:cxnLst/>
              <a:rect l="l" t="t" r="r" b="b"/>
              <a:pathLst>
                <a:path w="1502" h="3149" extrusionOk="0">
                  <a:moveTo>
                    <a:pt x="238" y="1"/>
                  </a:moveTo>
                  <a:cubicBezTo>
                    <a:pt x="215" y="1"/>
                    <a:pt x="191" y="5"/>
                    <a:pt x="168" y="13"/>
                  </a:cubicBezTo>
                  <a:cubicBezTo>
                    <a:pt x="34" y="113"/>
                    <a:pt x="1" y="180"/>
                    <a:pt x="34" y="313"/>
                  </a:cubicBezTo>
                  <a:cubicBezTo>
                    <a:pt x="268" y="813"/>
                    <a:pt x="468" y="1247"/>
                    <a:pt x="668" y="1714"/>
                  </a:cubicBezTo>
                  <a:cubicBezTo>
                    <a:pt x="868" y="2181"/>
                    <a:pt x="1102" y="2648"/>
                    <a:pt x="1335" y="3115"/>
                  </a:cubicBezTo>
                  <a:cubicBezTo>
                    <a:pt x="1368" y="3148"/>
                    <a:pt x="1435" y="3148"/>
                    <a:pt x="1469" y="3148"/>
                  </a:cubicBezTo>
                  <a:cubicBezTo>
                    <a:pt x="1502" y="3115"/>
                    <a:pt x="1502" y="3048"/>
                    <a:pt x="1502" y="3015"/>
                  </a:cubicBezTo>
                  <a:cubicBezTo>
                    <a:pt x="1368" y="2515"/>
                    <a:pt x="1202" y="2014"/>
                    <a:pt x="1002" y="1547"/>
                  </a:cubicBezTo>
                  <a:cubicBezTo>
                    <a:pt x="801" y="1114"/>
                    <a:pt x="635" y="613"/>
                    <a:pt x="434" y="146"/>
                  </a:cubicBezTo>
                  <a:cubicBezTo>
                    <a:pt x="384" y="44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556750" y="4328325"/>
              <a:ext cx="37550" cy="78625"/>
            </a:xfrm>
            <a:custGeom>
              <a:avLst/>
              <a:gdLst/>
              <a:ahLst/>
              <a:cxnLst/>
              <a:rect l="l" t="t" r="r" b="b"/>
              <a:pathLst>
                <a:path w="1502" h="3145" extrusionOk="0">
                  <a:moveTo>
                    <a:pt x="221" y="0"/>
                  </a:moveTo>
                  <a:cubicBezTo>
                    <a:pt x="203" y="0"/>
                    <a:pt x="185" y="3"/>
                    <a:pt x="168" y="9"/>
                  </a:cubicBezTo>
                  <a:cubicBezTo>
                    <a:pt x="68" y="109"/>
                    <a:pt x="1" y="176"/>
                    <a:pt x="68" y="309"/>
                  </a:cubicBezTo>
                  <a:cubicBezTo>
                    <a:pt x="268" y="810"/>
                    <a:pt x="468" y="1243"/>
                    <a:pt x="668" y="1710"/>
                  </a:cubicBezTo>
                  <a:cubicBezTo>
                    <a:pt x="901" y="2177"/>
                    <a:pt x="1102" y="2644"/>
                    <a:pt x="1335" y="3078"/>
                  </a:cubicBezTo>
                  <a:cubicBezTo>
                    <a:pt x="1402" y="3145"/>
                    <a:pt x="1435" y="3145"/>
                    <a:pt x="1469" y="3145"/>
                  </a:cubicBezTo>
                  <a:cubicBezTo>
                    <a:pt x="1502" y="3078"/>
                    <a:pt x="1502" y="3045"/>
                    <a:pt x="1502" y="3011"/>
                  </a:cubicBezTo>
                  <a:cubicBezTo>
                    <a:pt x="1402" y="2511"/>
                    <a:pt x="1235" y="2011"/>
                    <a:pt x="1002" y="1544"/>
                  </a:cubicBezTo>
                  <a:cubicBezTo>
                    <a:pt x="801" y="1110"/>
                    <a:pt x="635" y="610"/>
                    <a:pt x="434" y="143"/>
                  </a:cubicBezTo>
                  <a:cubicBezTo>
                    <a:pt x="380" y="60"/>
                    <a:pt x="302" y="0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598450" y="4310725"/>
              <a:ext cx="38400" cy="78725"/>
            </a:xfrm>
            <a:custGeom>
              <a:avLst/>
              <a:gdLst/>
              <a:ahLst/>
              <a:cxnLst/>
              <a:rect l="l" t="t" r="r" b="b"/>
              <a:pathLst>
                <a:path w="1536" h="3149" extrusionOk="0">
                  <a:moveTo>
                    <a:pt x="242" y="1"/>
                  </a:moveTo>
                  <a:cubicBezTo>
                    <a:pt x="217" y="1"/>
                    <a:pt x="191" y="5"/>
                    <a:pt x="167" y="13"/>
                  </a:cubicBezTo>
                  <a:cubicBezTo>
                    <a:pt x="67" y="79"/>
                    <a:pt x="1" y="179"/>
                    <a:pt x="67" y="313"/>
                  </a:cubicBezTo>
                  <a:cubicBezTo>
                    <a:pt x="268" y="813"/>
                    <a:pt x="468" y="1247"/>
                    <a:pt x="668" y="1714"/>
                  </a:cubicBezTo>
                  <a:cubicBezTo>
                    <a:pt x="901" y="2181"/>
                    <a:pt x="1101" y="2614"/>
                    <a:pt x="1335" y="3081"/>
                  </a:cubicBezTo>
                  <a:cubicBezTo>
                    <a:pt x="1402" y="3148"/>
                    <a:pt x="1435" y="3148"/>
                    <a:pt x="1468" y="3148"/>
                  </a:cubicBezTo>
                  <a:cubicBezTo>
                    <a:pt x="1535" y="3081"/>
                    <a:pt x="1535" y="3048"/>
                    <a:pt x="1535" y="3015"/>
                  </a:cubicBezTo>
                  <a:cubicBezTo>
                    <a:pt x="1402" y="2514"/>
                    <a:pt x="1235" y="2014"/>
                    <a:pt x="1035" y="1547"/>
                  </a:cubicBezTo>
                  <a:cubicBezTo>
                    <a:pt x="801" y="1080"/>
                    <a:pt x="634" y="580"/>
                    <a:pt x="434" y="146"/>
                  </a:cubicBezTo>
                  <a:cubicBezTo>
                    <a:pt x="409" y="44"/>
                    <a:pt x="32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651825" y="4284775"/>
              <a:ext cx="56725" cy="119675"/>
            </a:xfrm>
            <a:custGeom>
              <a:avLst/>
              <a:gdLst/>
              <a:ahLst/>
              <a:cxnLst/>
              <a:rect l="l" t="t" r="r" b="b"/>
              <a:pathLst>
                <a:path w="2269" h="4787" extrusionOk="0">
                  <a:moveTo>
                    <a:pt x="279" y="0"/>
                  </a:moveTo>
                  <a:cubicBezTo>
                    <a:pt x="241" y="0"/>
                    <a:pt x="202" y="15"/>
                    <a:pt x="167" y="50"/>
                  </a:cubicBezTo>
                  <a:cubicBezTo>
                    <a:pt x="67" y="117"/>
                    <a:pt x="1" y="217"/>
                    <a:pt x="67" y="317"/>
                  </a:cubicBezTo>
                  <a:cubicBezTo>
                    <a:pt x="401" y="1084"/>
                    <a:pt x="734" y="1784"/>
                    <a:pt x="1068" y="2552"/>
                  </a:cubicBezTo>
                  <a:cubicBezTo>
                    <a:pt x="1402" y="3286"/>
                    <a:pt x="1735" y="4053"/>
                    <a:pt x="2102" y="4753"/>
                  </a:cubicBezTo>
                  <a:cubicBezTo>
                    <a:pt x="2135" y="4787"/>
                    <a:pt x="2169" y="4787"/>
                    <a:pt x="2235" y="4787"/>
                  </a:cubicBezTo>
                  <a:cubicBezTo>
                    <a:pt x="2269" y="4753"/>
                    <a:pt x="2269" y="4720"/>
                    <a:pt x="2269" y="4687"/>
                  </a:cubicBezTo>
                  <a:cubicBezTo>
                    <a:pt x="2002" y="3886"/>
                    <a:pt x="1735" y="3119"/>
                    <a:pt x="1402" y="2385"/>
                  </a:cubicBezTo>
                  <a:cubicBezTo>
                    <a:pt x="1068" y="1618"/>
                    <a:pt x="768" y="884"/>
                    <a:pt x="434" y="117"/>
                  </a:cubicBezTo>
                  <a:cubicBezTo>
                    <a:pt x="412" y="51"/>
                    <a:pt x="348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693525" y="4266675"/>
              <a:ext cx="37550" cy="78575"/>
            </a:xfrm>
            <a:custGeom>
              <a:avLst/>
              <a:gdLst/>
              <a:ahLst/>
              <a:cxnLst/>
              <a:rect l="l" t="t" r="r" b="b"/>
              <a:pathLst>
                <a:path w="1502" h="3143" extrusionOk="0">
                  <a:moveTo>
                    <a:pt x="210" y="0"/>
                  </a:moveTo>
                  <a:cubicBezTo>
                    <a:pt x="195" y="0"/>
                    <a:pt x="181" y="2"/>
                    <a:pt x="167" y="7"/>
                  </a:cubicBezTo>
                  <a:cubicBezTo>
                    <a:pt x="34" y="107"/>
                    <a:pt x="0" y="173"/>
                    <a:pt x="34" y="307"/>
                  </a:cubicBezTo>
                  <a:cubicBezTo>
                    <a:pt x="267" y="807"/>
                    <a:pt x="467" y="1274"/>
                    <a:pt x="668" y="1741"/>
                  </a:cubicBezTo>
                  <a:cubicBezTo>
                    <a:pt x="868" y="2175"/>
                    <a:pt x="1101" y="2642"/>
                    <a:pt x="1335" y="3109"/>
                  </a:cubicBezTo>
                  <a:cubicBezTo>
                    <a:pt x="1401" y="3142"/>
                    <a:pt x="1435" y="3142"/>
                    <a:pt x="1468" y="3142"/>
                  </a:cubicBezTo>
                  <a:cubicBezTo>
                    <a:pt x="1501" y="3109"/>
                    <a:pt x="1501" y="3076"/>
                    <a:pt x="1501" y="3009"/>
                  </a:cubicBezTo>
                  <a:cubicBezTo>
                    <a:pt x="1401" y="2508"/>
                    <a:pt x="1235" y="2008"/>
                    <a:pt x="1001" y="1574"/>
                  </a:cubicBezTo>
                  <a:cubicBezTo>
                    <a:pt x="801" y="1107"/>
                    <a:pt x="634" y="607"/>
                    <a:pt x="434" y="140"/>
                  </a:cubicBezTo>
                  <a:cubicBezTo>
                    <a:pt x="405" y="83"/>
                    <a:pt x="302" y="0"/>
                    <a:pt x="2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40225" y="4244025"/>
              <a:ext cx="38375" cy="78700"/>
            </a:xfrm>
            <a:custGeom>
              <a:avLst/>
              <a:gdLst/>
              <a:ahLst/>
              <a:cxnLst/>
              <a:rect l="l" t="t" r="r" b="b"/>
              <a:pathLst>
                <a:path w="1535" h="3148" extrusionOk="0">
                  <a:moveTo>
                    <a:pt x="242" y="0"/>
                  </a:moveTo>
                  <a:cubicBezTo>
                    <a:pt x="216" y="0"/>
                    <a:pt x="191" y="4"/>
                    <a:pt x="167" y="12"/>
                  </a:cubicBezTo>
                  <a:cubicBezTo>
                    <a:pt x="67" y="79"/>
                    <a:pt x="0" y="179"/>
                    <a:pt x="67" y="312"/>
                  </a:cubicBezTo>
                  <a:cubicBezTo>
                    <a:pt x="267" y="813"/>
                    <a:pt x="467" y="1246"/>
                    <a:pt x="668" y="1713"/>
                  </a:cubicBezTo>
                  <a:cubicBezTo>
                    <a:pt x="901" y="2180"/>
                    <a:pt x="1101" y="2647"/>
                    <a:pt x="1335" y="3081"/>
                  </a:cubicBezTo>
                  <a:cubicBezTo>
                    <a:pt x="1401" y="3148"/>
                    <a:pt x="1435" y="3148"/>
                    <a:pt x="1468" y="3148"/>
                  </a:cubicBezTo>
                  <a:cubicBezTo>
                    <a:pt x="1535" y="3081"/>
                    <a:pt x="1535" y="3048"/>
                    <a:pt x="1535" y="3014"/>
                  </a:cubicBezTo>
                  <a:cubicBezTo>
                    <a:pt x="1401" y="2514"/>
                    <a:pt x="1235" y="2013"/>
                    <a:pt x="1034" y="1546"/>
                  </a:cubicBezTo>
                  <a:cubicBezTo>
                    <a:pt x="801" y="1079"/>
                    <a:pt x="634" y="579"/>
                    <a:pt x="434" y="145"/>
                  </a:cubicBez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86100" y="4219300"/>
              <a:ext cx="38375" cy="78400"/>
            </a:xfrm>
            <a:custGeom>
              <a:avLst/>
              <a:gdLst/>
              <a:ahLst/>
              <a:cxnLst/>
              <a:rect l="l" t="t" r="r" b="b"/>
              <a:pathLst>
                <a:path w="1535" h="3136" extrusionOk="0">
                  <a:moveTo>
                    <a:pt x="167" y="0"/>
                  </a:moveTo>
                  <a:cubicBezTo>
                    <a:pt x="67" y="67"/>
                    <a:pt x="0" y="167"/>
                    <a:pt x="67" y="301"/>
                  </a:cubicBezTo>
                  <a:cubicBezTo>
                    <a:pt x="267" y="768"/>
                    <a:pt x="467" y="1235"/>
                    <a:pt x="667" y="1702"/>
                  </a:cubicBezTo>
                  <a:cubicBezTo>
                    <a:pt x="901" y="2169"/>
                    <a:pt x="1101" y="2602"/>
                    <a:pt x="1334" y="3069"/>
                  </a:cubicBezTo>
                  <a:cubicBezTo>
                    <a:pt x="1401" y="3136"/>
                    <a:pt x="1434" y="3136"/>
                    <a:pt x="1468" y="3136"/>
                  </a:cubicBezTo>
                  <a:cubicBezTo>
                    <a:pt x="1534" y="3069"/>
                    <a:pt x="1534" y="3036"/>
                    <a:pt x="1534" y="3002"/>
                  </a:cubicBezTo>
                  <a:cubicBezTo>
                    <a:pt x="1401" y="2502"/>
                    <a:pt x="1234" y="2002"/>
                    <a:pt x="1034" y="1535"/>
                  </a:cubicBezTo>
                  <a:cubicBezTo>
                    <a:pt x="801" y="1068"/>
                    <a:pt x="634" y="567"/>
                    <a:pt x="434" y="134"/>
                  </a:cubicBezTo>
                  <a:cubicBezTo>
                    <a:pt x="400" y="34"/>
                    <a:pt x="267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829450" y="4201100"/>
              <a:ext cx="37550" cy="78275"/>
            </a:xfrm>
            <a:custGeom>
              <a:avLst/>
              <a:gdLst/>
              <a:ahLst/>
              <a:cxnLst/>
              <a:rect l="l" t="t" r="r" b="b"/>
              <a:pathLst>
                <a:path w="1502" h="3131" extrusionOk="0">
                  <a:moveTo>
                    <a:pt x="235" y="1"/>
                  </a:moveTo>
                  <a:cubicBezTo>
                    <a:pt x="210" y="1"/>
                    <a:pt x="186" y="9"/>
                    <a:pt x="167" y="28"/>
                  </a:cubicBezTo>
                  <a:cubicBezTo>
                    <a:pt x="34" y="95"/>
                    <a:pt x="1" y="195"/>
                    <a:pt x="34" y="295"/>
                  </a:cubicBezTo>
                  <a:cubicBezTo>
                    <a:pt x="234" y="795"/>
                    <a:pt x="434" y="1262"/>
                    <a:pt x="668" y="1729"/>
                  </a:cubicBezTo>
                  <a:cubicBezTo>
                    <a:pt x="868" y="2196"/>
                    <a:pt x="1068" y="2630"/>
                    <a:pt x="1335" y="3097"/>
                  </a:cubicBezTo>
                  <a:cubicBezTo>
                    <a:pt x="1368" y="3130"/>
                    <a:pt x="1402" y="3130"/>
                    <a:pt x="1468" y="3130"/>
                  </a:cubicBezTo>
                  <a:cubicBezTo>
                    <a:pt x="1502" y="3097"/>
                    <a:pt x="1502" y="3063"/>
                    <a:pt x="1502" y="3030"/>
                  </a:cubicBezTo>
                  <a:cubicBezTo>
                    <a:pt x="1368" y="2530"/>
                    <a:pt x="1201" y="2029"/>
                    <a:pt x="1001" y="1562"/>
                  </a:cubicBezTo>
                  <a:cubicBezTo>
                    <a:pt x="801" y="1095"/>
                    <a:pt x="634" y="595"/>
                    <a:pt x="401" y="128"/>
                  </a:cubicBezTo>
                  <a:cubicBezTo>
                    <a:pt x="377" y="56"/>
                    <a:pt x="301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76150" y="4182300"/>
              <a:ext cx="56725" cy="119575"/>
            </a:xfrm>
            <a:custGeom>
              <a:avLst/>
              <a:gdLst/>
              <a:ahLst/>
              <a:cxnLst/>
              <a:rect l="l" t="t" r="r" b="b"/>
              <a:pathLst>
                <a:path w="2269" h="4783" extrusionOk="0">
                  <a:moveTo>
                    <a:pt x="242" y="0"/>
                  </a:moveTo>
                  <a:cubicBezTo>
                    <a:pt x="217" y="0"/>
                    <a:pt x="192" y="4"/>
                    <a:pt x="167" y="13"/>
                  </a:cubicBezTo>
                  <a:cubicBezTo>
                    <a:pt x="34" y="113"/>
                    <a:pt x="1" y="179"/>
                    <a:pt x="34" y="313"/>
                  </a:cubicBezTo>
                  <a:cubicBezTo>
                    <a:pt x="368" y="1047"/>
                    <a:pt x="701" y="1781"/>
                    <a:pt x="1035" y="2514"/>
                  </a:cubicBezTo>
                  <a:cubicBezTo>
                    <a:pt x="1368" y="3282"/>
                    <a:pt x="1702" y="4015"/>
                    <a:pt x="2102" y="4716"/>
                  </a:cubicBezTo>
                  <a:cubicBezTo>
                    <a:pt x="2135" y="4783"/>
                    <a:pt x="2169" y="4783"/>
                    <a:pt x="2202" y="4783"/>
                  </a:cubicBezTo>
                  <a:cubicBezTo>
                    <a:pt x="2269" y="4716"/>
                    <a:pt x="2269" y="4683"/>
                    <a:pt x="2269" y="4649"/>
                  </a:cubicBezTo>
                  <a:cubicBezTo>
                    <a:pt x="2002" y="3849"/>
                    <a:pt x="1702" y="3115"/>
                    <a:pt x="1368" y="2348"/>
                  </a:cubicBezTo>
                  <a:cubicBezTo>
                    <a:pt x="1035" y="1614"/>
                    <a:pt x="768" y="847"/>
                    <a:pt x="434" y="113"/>
                  </a:cubicBezTo>
                  <a:cubicBezTo>
                    <a:pt x="384" y="38"/>
                    <a:pt x="315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917850" y="4164800"/>
              <a:ext cx="37550" cy="78700"/>
            </a:xfrm>
            <a:custGeom>
              <a:avLst/>
              <a:gdLst/>
              <a:ahLst/>
              <a:cxnLst/>
              <a:rect l="l" t="t" r="r" b="b"/>
              <a:pathLst>
                <a:path w="1502" h="3148" extrusionOk="0">
                  <a:moveTo>
                    <a:pt x="238" y="0"/>
                  </a:moveTo>
                  <a:cubicBezTo>
                    <a:pt x="215" y="0"/>
                    <a:pt x="191" y="4"/>
                    <a:pt x="167" y="12"/>
                  </a:cubicBezTo>
                  <a:cubicBezTo>
                    <a:pt x="34" y="79"/>
                    <a:pt x="0" y="179"/>
                    <a:pt x="34" y="312"/>
                  </a:cubicBezTo>
                  <a:cubicBezTo>
                    <a:pt x="234" y="813"/>
                    <a:pt x="467" y="1246"/>
                    <a:pt x="668" y="1713"/>
                  </a:cubicBezTo>
                  <a:cubicBezTo>
                    <a:pt x="868" y="2180"/>
                    <a:pt x="1068" y="2614"/>
                    <a:pt x="1335" y="3081"/>
                  </a:cubicBezTo>
                  <a:cubicBezTo>
                    <a:pt x="1368" y="3148"/>
                    <a:pt x="1401" y="3148"/>
                    <a:pt x="1468" y="3148"/>
                  </a:cubicBezTo>
                  <a:cubicBezTo>
                    <a:pt x="1502" y="3081"/>
                    <a:pt x="1502" y="3048"/>
                    <a:pt x="1502" y="3014"/>
                  </a:cubicBezTo>
                  <a:cubicBezTo>
                    <a:pt x="1368" y="2514"/>
                    <a:pt x="1201" y="2014"/>
                    <a:pt x="1001" y="1547"/>
                  </a:cubicBezTo>
                  <a:cubicBezTo>
                    <a:pt x="801" y="1080"/>
                    <a:pt x="634" y="579"/>
                    <a:pt x="434" y="146"/>
                  </a:cubicBez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963725" y="4140900"/>
              <a:ext cx="37550" cy="78425"/>
            </a:xfrm>
            <a:custGeom>
              <a:avLst/>
              <a:gdLst/>
              <a:ahLst/>
              <a:cxnLst/>
              <a:rect l="l" t="t" r="r" b="b"/>
              <a:pathLst>
                <a:path w="1502" h="3137" extrusionOk="0">
                  <a:moveTo>
                    <a:pt x="167" y="1"/>
                  </a:moveTo>
                  <a:cubicBezTo>
                    <a:pt x="33" y="101"/>
                    <a:pt x="0" y="168"/>
                    <a:pt x="33" y="301"/>
                  </a:cubicBezTo>
                  <a:cubicBezTo>
                    <a:pt x="234" y="801"/>
                    <a:pt x="467" y="1235"/>
                    <a:pt x="667" y="1702"/>
                  </a:cubicBezTo>
                  <a:cubicBezTo>
                    <a:pt x="867" y="2169"/>
                    <a:pt x="1068" y="2636"/>
                    <a:pt x="1334" y="3070"/>
                  </a:cubicBezTo>
                  <a:cubicBezTo>
                    <a:pt x="1368" y="3136"/>
                    <a:pt x="1401" y="3136"/>
                    <a:pt x="1468" y="3136"/>
                  </a:cubicBezTo>
                  <a:cubicBezTo>
                    <a:pt x="1501" y="3070"/>
                    <a:pt x="1501" y="3036"/>
                    <a:pt x="1501" y="3003"/>
                  </a:cubicBezTo>
                  <a:cubicBezTo>
                    <a:pt x="1368" y="2503"/>
                    <a:pt x="1201" y="2002"/>
                    <a:pt x="1001" y="1535"/>
                  </a:cubicBezTo>
                  <a:cubicBezTo>
                    <a:pt x="801" y="1102"/>
                    <a:pt x="634" y="601"/>
                    <a:pt x="434" y="134"/>
                  </a:cubicBezTo>
                  <a:cubicBezTo>
                    <a:pt x="367" y="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010425" y="4116425"/>
              <a:ext cx="37550" cy="78700"/>
            </a:xfrm>
            <a:custGeom>
              <a:avLst/>
              <a:gdLst/>
              <a:ahLst/>
              <a:cxnLst/>
              <a:rect l="l" t="t" r="r" b="b"/>
              <a:pathLst>
                <a:path w="1502" h="3148" extrusionOk="0">
                  <a:moveTo>
                    <a:pt x="242" y="0"/>
                  </a:moveTo>
                  <a:cubicBezTo>
                    <a:pt x="216" y="0"/>
                    <a:pt x="191" y="5"/>
                    <a:pt x="167" y="12"/>
                  </a:cubicBezTo>
                  <a:cubicBezTo>
                    <a:pt x="33" y="112"/>
                    <a:pt x="0" y="179"/>
                    <a:pt x="33" y="313"/>
                  </a:cubicBezTo>
                  <a:cubicBezTo>
                    <a:pt x="267" y="813"/>
                    <a:pt x="467" y="1280"/>
                    <a:pt x="667" y="1714"/>
                  </a:cubicBezTo>
                  <a:cubicBezTo>
                    <a:pt x="867" y="2181"/>
                    <a:pt x="1101" y="2648"/>
                    <a:pt x="1334" y="3115"/>
                  </a:cubicBezTo>
                  <a:cubicBezTo>
                    <a:pt x="1368" y="3148"/>
                    <a:pt x="1434" y="3148"/>
                    <a:pt x="1468" y="3148"/>
                  </a:cubicBezTo>
                  <a:cubicBezTo>
                    <a:pt x="1501" y="3115"/>
                    <a:pt x="1501" y="3081"/>
                    <a:pt x="1501" y="3015"/>
                  </a:cubicBezTo>
                  <a:cubicBezTo>
                    <a:pt x="1368" y="2514"/>
                    <a:pt x="1234" y="2014"/>
                    <a:pt x="1001" y="1547"/>
                  </a:cubicBezTo>
                  <a:cubicBezTo>
                    <a:pt x="801" y="1113"/>
                    <a:pt x="634" y="613"/>
                    <a:pt x="434" y="146"/>
                  </a:cubicBezTo>
                  <a:cubicBezTo>
                    <a:pt x="408" y="44"/>
                    <a:pt x="324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052950" y="4098375"/>
              <a:ext cx="38375" cy="78425"/>
            </a:xfrm>
            <a:custGeom>
              <a:avLst/>
              <a:gdLst/>
              <a:ahLst/>
              <a:cxnLst/>
              <a:rect l="l" t="t" r="r" b="b"/>
              <a:pathLst>
                <a:path w="1535" h="3137" extrusionOk="0">
                  <a:moveTo>
                    <a:pt x="167" y="1"/>
                  </a:moveTo>
                  <a:cubicBezTo>
                    <a:pt x="67" y="67"/>
                    <a:pt x="0" y="167"/>
                    <a:pt x="67" y="301"/>
                  </a:cubicBezTo>
                  <a:cubicBezTo>
                    <a:pt x="267" y="801"/>
                    <a:pt x="467" y="1235"/>
                    <a:pt x="667" y="1702"/>
                  </a:cubicBezTo>
                  <a:cubicBezTo>
                    <a:pt x="901" y="2169"/>
                    <a:pt x="1101" y="2636"/>
                    <a:pt x="1335" y="3069"/>
                  </a:cubicBezTo>
                  <a:cubicBezTo>
                    <a:pt x="1401" y="3136"/>
                    <a:pt x="1435" y="3136"/>
                    <a:pt x="1468" y="3136"/>
                  </a:cubicBezTo>
                  <a:cubicBezTo>
                    <a:pt x="1535" y="3069"/>
                    <a:pt x="1535" y="3036"/>
                    <a:pt x="1535" y="3003"/>
                  </a:cubicBezTo>
                  <a:cubicBezTo>
                    <a:pt x="1401" y="2502"/>
                    <a:pt x="1235" y="2002"/>
                    <a:pt x="1034" y="1535"/>
                  </a:cubicBezTo>
                  <a:cubicBezTo>
                    <a:pt x="801" y="1068"/>
                    <a:pt x="634" y="568"/>
                    <a:pt x="434" y="134"/>
                  </a:cubicBezTo>
                  <a:cubicBezTo>
                    <a:pt x="401" y="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496725" y="4540775"/>
              <a:ext cx="45050" cy="42750"/>
            </a:xfrm>
            <a:custGeom>
              <a:avLst/>
              <a:gdLst/>
              <a:ahLst/>
              <a:cxnLst/>
              <a:rect l="l" t="t" r="r" b="b"/>
              <a:pathLst>
                <a:path w="1802" h="1710" extrusionOk="0">
                  <a:moveTo>
                    <a:pt x="805" y="0"/>
                  </a:moveTo>
                  <a:cubicBezTo>
                    <a:pt x="715" y="0"/>
                    <a:pt x="624" y="16"/>
                    <a:pt x="534" y="51"/>
                  </a:cubicBezTo>
                  <a:cubicBezTo>
                    <a:pt x="167" y="217"/>
                    <a:pt x="0" y="718"/>
                    <a:pt x="200" y="1151"/>
                  </a:cubicBezTo>
                  <a:cubicBezTo>
                    <a:pt x="379" y="1509"/>
                    <a:pt x="675" y="1710"/>
                    <a:pt x="983" y="1710"/>
                  </a:cubicBezTo>
                  <a:cubicBezTo>
                    <a:pt x="1078" y="1710"/>
                    <a:pt x="1174" y="1691"/>
                    <a:pt x="1268" y="1652"/>
                  </a:cubicBezTo>
                  <a:cubicBezTo>
                    <a:pt x="1635" y="1485"/>
                    <a:pt x="1801" y="985"/>
                    <a:pt x="1601" y="551"/>
                  </a:cubicBezTo>
                  <a:cubicBezTo>
                    <a:pt x="1469" y="234"/>
                    <a:pt x="1148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87675" y="4457375"/>
              <a:ext cx="45075" cy="42775"/>
            </a:xfrm>
            <a:custGeom>
              <a:avLst/>
              <a:gdLst/>
              <a:ahLst/>
              <a:cxnLst/>
              <a:rect l="l" t="t" r="r" b="b"/>
              <a:pathLst>
                <a:path w="1803" h="1711" extrusionOk="0">
                  <a:moveTo>
                    <a:pt x="772" y="0"/>
                  </a:moveTo>
                  <a:cubicBezTo>
                    <a:pt x="691" y="0"/>
                    <a:pt x="611" y="16"/>
                    <a:pt x="535" y="51"/>
                  </a:cubicBezTo>
                  <a:cubicBezTo>
                    <a:pt x="168" y="218"/>
                    <a:pt x="1" y="718"/>
                    <a:pt x="201" y="1152"/>
                  </a:cubicBezTo>
                  <a:cubicBezTo>
                    <a:pt x="354" y="1509"/>
                    <a:pt x="664" y="1710"/>
                    <a:pt x="965" y="1710"/>
                  </a:cubicBezTo>
                  <a:cubicBezTo>
                    <a:pt x="1057" y="1710"/>
                    <a:pt x="1149" y="1691"/>
                    <a:pt x="1235" y="1652"/>
                  </a:cubicBezTo>
                  <a:cubicBezTo>
                    <a:pt x="1635" y="1485"/>
                    <a:pt x="1802" y="985"/>
                    <a:pt x="1569" y="551"/>
                  </a:cubicBezTo>
                  <a:cubicBezTo>
                    <a:pt x="1410" y="234"/>
                    <a:pt x="1084" y="0"/>
                    <a:pt x="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62600" y="4496150"/>
              <a:ext cx="110100" cy="76800"/>
            </a:xfrm>
            <a:custGeom>
              <a:avLst/>
              <a:gdLst/>
              <a:ahLst/>
              <a:cxnLst/>
              <a:rect l="l" t="t" r="r" b="b"/>
              <a:pathLst>
                <a:path w="4404" h="3072" extrusionOk="0">
                  <a:moveTo>
                    <a:pt x="4170" y="1"/>
                  </a:moveTo>
                  <a:cubicBezTo>
                    <a:pt x="4070" y="1"/>
                    <a:pt x="4003" y="101"/>
                    <a:pt x="4003" y="168"/>
                  </a:cubicBezTo>
                  <a:cubicBezTo>
                    <a:pt x="4003" y="635"/>
                    <a:pt x="3870" y="1102"/>
                    <a:pt x="3670" y="1469"/>
                  </a:cubicBezTo>
                  <a:cubicBezTo>
                    <a:pt x="3469" y="1836"/>
                    <a:pt x="3136" y="2136"/>
                    <a:pt x="2702" y="2336"/>
                  </a:cubicBezTo>
                  <a:cubicBezTo>
                    <a:pt x="2462" y="2489"/>
                    <a:pt x="2179" y="2556"/>
                    <a:pt x="1900" y="2556"/>
                  </a:cubicBezTo>
                  <a:cubicBezTo>
                    <a:pt x="1752" y="2556"/>
                    <a:pt x="1606" y="2537"/>
                    <a:pt x="1468" y="2503"/>
                  </a:cubicBezTo>
                  <a:cubicBezTo>
                    <a:pt x="1034" y="2436"/>
                    <a:pt x="567" y="2236"/>
                    <a:pt x="234" y="1936"/>
                  </a:cubicBezTo>
                  <a:cubicBezTo>
                    <a:pt x="167" y="1902"/>
                    <a:pt x="134" y="1902"/>
                    <a:pt x="67" y="1902"/>
                  </a:cubicBezTo>
                  <a:cubicBezTo>
                    <a:pt x="0" y="1936"/>
                    <a:pt x="0" y="2002"/>
                    <a:pt x="34" y="2102"/>
                  </a:cubicBezTo>
                  <a:cubicBezTo>
                    <a:pt x="367" y="2503"/>
                    <a:pt x="801" y="2803"/>
                    <a:pt x="1335" y="2970"/>
                  </a:cubicBezTo>
                  <a:cubicBezTo>
                    <a:pt x="1550" y="3037"/>
                    <a:pt x="1776" y="3072"/>
                    <a:pt x="2002" y="3072"/>
                  </a:cubicBezTo>
                  <a:cubicBezTo>
                    <a:pt x="2336" y="3072"/>
                    <a:pt x="2670" y="2996"/>
                    <a:pt x="2969" y="2836"/>
                  </a:cubicBezTo>
                  <a:cubicBezTo>
                    <a:pt x="3469" y="2636"/>
                    <a:pt x="3870" y="2236"/>
                    <a:pt x="4137" y="1736"/>
                  </a:cubicBezTo>
                  <a:cubicBezTo>
                    <a:pt x="4370" y="1235"/>
                    <a:pt x="4403" y="668"/>
                    <a:pt x="4303" y="134"/>
                  </a:cubicBezTo>
                  <a:cubicBezTo>
                    <a:pt x="4303" y="68"/>
                    <a:pt x="4237" y="1"/>
                    <a:pt x="4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711025" y="4492800"/>
              <a:ext cx="103450" cy="78425"/>
            </a:xfrm>
            <a:custGeom>
              <a:avLst/>
              <a:gdLst/>
              <a:ahLst/>
              <a:cxnLst/>
              <a:rect l="l" t="t" r="r" b="b"/>
              <a:pathLst>
                <a:path w="4138" h="3137" extrusionOk="0">
                  <a:moveTo>
                    <a:pt x="2381" y="1"/>
                  </a:moveTo>
                  <a:cubicBezTo>
                    <a:pt x="2086" y="1"/>
                    <a:pt x="1774" y="65"/>
                    <a:pt x="1469" y="202"/>
                  </a:cubicBezTo>
                  <a:cubicBezTo>
                    <a:pt x="501" y="602"/>
                    <a:pt x="1" y="1569"/>
                    <a:pt x="368" y="2303"/>
                  </a:cubicBezTo>
                  <a:cubicBezTo>
                    <a:pt x="597" y="2830"/>
                    <a:pt x="1156" y="3137"/>
                    <a:pt x="1798" y="3137"/>
                  </a:cubicBezTo>
                  <a:cubicBezTo>
                    <a:pt x="2090" y="3137"/>
                    <a:pt x="2400" y="3073"/>
                    <a:pt x="2703" y="2937"/>
                  </a:cubicBezTo>
                  <a:cubicBezTo>
                    <a:pt x="3637" y="2537"/>
                    <a:pt x="4137" y="1569"/>
                    <a:pt x="3804" y="802"/>
                  </a:cubicBezTo>
                  <a:cubicBezTo>
                    <a:pt x="3575" y="300"/>
                    <a:pt x="3019" y="1"/>
                    <a:pt x="2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75875" y="4605400"/>
              <a:ext cx="103425" cy="78400"/>
            </a:xfrm>
            <a:custGeom>
              <a:avLst/>
              <a:gdLst/>
              <a:ahLst/>
              <a:cxnLst/>
              <a:rect l="l" t="t" r="r" b="b"/>
              <a:pathLst>
                <a:path w="4137" h="3136" extrusionOk="0">
                  <a:moveTo>
                    <a:pt x="2380" y="0"/>
                  </a:moveTo>
                  <a:cubicBezTo>
                    <a:pt x="2086" y="0"/>
                    <a:pt x="1773" y="64"/>
                    <a:pt x="1468" y="201"/>
                  </a:cubicBezTo>
                  <a:cubicBezTo>
                    <a:pt x="501" y="601"/>
                    <a:pt x="0" y="1569"/>
                    <a:pt x="334" y="2302"/>
                  </a:cubicBezTo>
                  <a:cubicBezTo>
                    <a:pt x="563" y="2829"/>
                    <a:pt x="1122" y="3136"/>
                    <a:pt x="1763" y="3136"/>
                  </a:cubicBezTo>
                  <a:cubicBezTo>
                    <a:pt x="2056" y="3136"/>
                    <a:pt x="2366" y="3072"/>
                    <a:pt x="2669" y="2936"/>
                  </a:cubicBezTo>
                  <a:cubicBezTo>
                    <a:pt x="3636" y="2536"/>
                    <a:pt x="4136" y="1569"/>
                    <a:pt x="3803" y="801"/>
                  </a:cubicBezTo>
                  <a:cubicBezTo>
                    <a:pt x="3575" y="299"/>
                    <a:pt x="3019" y="0"/>
                    <a:pt x="23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3"/>
          <p:cNvSpPr/>
          <p:nvPr/>
        </p:nvSpPr>
        <p:spPr>
          <a:xfrm>
            <a:off x="862297" y="657167"/>
            <a:ext cx="258588" cy="22799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1094988" y="472896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rot="-5400000">
            <a:off x="7108205" y="3166729"/>
            <a:ext cx="1119149" cy="2952450"/>
          </a:xfrm>
          <a:custGeom>
            <a:avLst/>
            <a:gdLst/>
            <a:ahLst/>
            <a:cxnLst/>
            <a:rect l="l" t="t" r="r" b="b"/>
            <a:pathLst>
              <a:path w="34097" h="89952" extrusionOk="0">
                <a:moveTo>
                  <a:pt x="6827" y="1"/>
                </a:moveTo>
                <a:cubicBezTo>
                  <a:pt x="4501" y="1"/>
                  <a:pt x="2262" y="226"/>
                  <a:pt x="338" y="633"/>
                </a:cubicBezTo>
                <a:lnTo>
                  <a:pt x="0" y="89951"/>
                </a:lnTo>
                <a:lnTo>
                  <a:pt x="8097" y="89812"/>
                </a:lnTo>
                <a:cubicBezTo>
                  <a:pt x="17327" y="89235"/>
                  <a:pt x="25980" y="83347"/>
                  <a:pt x="30058" y="75032"/>
                </a:cubicBezTo>
                <a:cubicBezTo>
                  <a:pt x="34096" y="66757"/>
                  <a:pt x="32763" y="55935"/>
                  <a:pt x="26338" y="49291"/>
                </a:cubicBezTo>
                <a:cubicBezTo>
                  <a:pt x="23653" y="46546"/>
                  <a:pt x="20271" y="44556"/>
                  <a:pt x="17645" y="41771"/>
                </a:cubicBezTo>
                <a:cubicBezTo>
                  <a:pt x="14999" y="38947"/>
                  <a:pt x="13129" y="34869"/>
                  <a:pt x="14502" y="31288"/>
                </a:cubicBezTo>
                <a:cubicBezTo>
                  <a:pt x="16093" y="27150"/>
                  <a:pt x="21086" y="25519"/>
                  <a:pt x="24011" y="22177"/>
                </a:cubicBezTo>
                <a:cubicBezTo>
                  <a:pt x="28327" y="17144"/>
                  <a:pt x="26796" y="8769"/>
                  <a:pt x="21842" y="4373"/>
                </a:cubicBezTo>
                <a:cubicBezTo>
                  <a:pt x="18358" y="1267"/>
                  <a:pt x="12345" y="1"/>
                  <a:pt x="68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/>
          <p:nvPr/>
        </p:nvSpPr>
        <p:spPr>
          <a:xfrm rot="7028957">
            <a:off x="8705824" y="4609783"/>
            <a:ext cx="313968" cy="363367"/>
          </a:xfrm>
          <a:custGeom>
            <a:avLst/>
            <a:gdLst/>
            <a:ahLst/>
            <a:cxnLst/>
            <a:rect l="l" t="t" r="r" b="b"/>
            <a:pathLst>
              <a:path w="12559" h="14535" extrusionOk="0">
                <a:moveTo>
                  <a:pt x="11221" y="0"/>
                </a:moveTo>
                <a:cubicBezTo>
                  <a:pt x="10880" y="0"/>
                  <a:pt x="10563" y="317"/>
                  <a:pt x="10791" y="727"/>
                </a:cubicBezTo>
                <a:cubicBezTo>
                  <a:pt x="10991" y="1061"/>
                  <a:pt x="11124" y="1394"/>
                  <a:pt x="11158" y="1761"/>
                </a:cubicBezTo>
                <a:cubicBezTo>
                  <a:pt x="11191" y="1895"/>
                  <a:pt x="11191" y="1995"/>
                  <a:pt x="11191" y="2161"/>
                </a:cubicBezTo>
                <a:cubicBezTo>
                  <a:pt x="11024" y="2095"/>
                  <a:pt x="10824" y="1995"/>
                  <a:pt x="10657" y="1928"/>
                </a:cubicBezTo>
                <a:lnTo>
                  <a:pt x="9490" y="1328"/>
                </a:lnTo>
                <a:cubicBezTo>
                  <a:pt x="9385" y="1281"/>
                  <a:pt x="9282" y="1260"/>
                  <a:pt x="9185" y="1260"/>
                </a:cubicBezTo>
                <a:cubicBezTo>
                  <a:pt x="8728" y="1260"/>
                  <a:pt x="8402" y="1733"/>
                  <a:pt x="8623" y="2228"/>
                </a:cubicBezTo>
                <a:cubicBezTo>
                  <a:pt x="8856" y="2729"/>
                  <a:pt x="9123" y="3229"/>
                  <a:pt x="9323" y="3729"/>
                </a:cubicBezTo>
                <a:lnTo>
                  <a:pt x="7822" y="2595"/>
                </a:lnTo>
                <a:cubicBezTo>
                  <a:pt x="7678" y="2490"/>
                  <a:pt x="7523" y="2442"/>
                  <a:pt x="7379" y="2442"/>
                </a:cubicBezTo>
                <a:cubicBezTo>
                  <a:pt x="7021" y="2442"/>
                  <a:pt x="6726" y="2734"/>
                  <a:pt x="6821" y="3162"/>
                </a:cubicBezTo>
                <a:cubicBezTo>
                  <a:pt x="6955" y="3963"/>
                  <a:pt x="7322" y="4663"/>
                  <a:pt x="7789" y="5397"/>
                </a:cubicBezTo>
                <a:cubicBezTo>
                  <a:pt x="7722" y="5330"/>
                  <a:pt x="7689" y="5297"/>
                  <a:pt x="7655" y="5230"/>
                </a:cubicBezTo>
                <a:cubicBezTo>
                  <a:pt x="6855" y="4330"/>
                  <a:pt x="6121" y="3429"/>
                  <a:pt x="5354" y="2495"/>
                </a:cubicBezTo>
                <a:cubicBezTo>
                  <a:pt x="5244" y="2359"/>
                  <a:pt x="5108" y="2301"/>
                  <a:pt x="4970" y="2301"/>
                </a:cubicBezTo>
                <a:cubicBezTo>
                  <a:pt x="4602" y="2301"/>
                  <a:pt x="4223" y="2707"/>
                  <a:pt x="4320" y="3095"/>
                </a:cubicBezTo>
                <a:cubicBezTo>
                  <a:pt x="4720" y="4630"/>
                  <a:pt x="5220" y="6131"/>
                  <a:pt x="5887" y="7599"/>
                </a:cubicBezTo>
                <a:cubicBezTo>
                  <a:pt x="6021" y="7832"/>
                  <a:pt x="6154" y="8132"/>
                  <a:pt x="6288" y="8399"/>
                </a:cubicBezTo>
                <a:cubicBezTo>
                  <a:pt x="6121" y="8166"/>
                  <a:pt x="5887" y="7932"/>
                  <a:pt x="5721" y="7732"/>
                </a:cubicBezTo>
                <a:cubicBezTo>
                  <a:pt x="5220" y="7132"/>
                  <a:pt x="4720" y="6498"/>
                  <a:pt x="4186" y="5931"/>
                </a:cubicBezTo>
                <a:cubicBezTo>
                  <a:pt x="3719" y="5364"/>
                  <a:pt x="3319" y="4797"/>
                  <a:pt x="2618" y="4530"/>
                </a:cubicBezTo>
                <a:cubicBezTo>
                  <a:pt x="2566" y="4515"/>
                  <a:pt x="2514" y="4508"/>
                  <a:pt x="2463" y="4508"/>
                </a:cubicBezTo>
                <a:cubicBezTo>
                  <a:pt x="2061" y="4508"/>
                  <a:pt x="1733" y="4942"/>
                  <a:pt x="1851" y="5297"/>
                </a:cubicBezTo>
                <a:cubicBezTo>
                  <a:pt x="2218" y="6831"/>
                  <a:pt x="2819" y="8333"/>
                  <a:pt x="3486" y="9800"/>
                </a:cubicBezTo>
                <a:cubicBezTo>
                  <a:pt x="3719" y="10334"/>
                  <a:pt x="3986" y="10834"/>
                  <a:pt x="4286" y="11401"/>
                </a:cubicBezTo>
                <a:cubicBezTo>
                  <a:pt x="4153" y="11235"/>
                  <a:pt x="3986" y="11101"/>
                  <a:pt x="3853" y="10934"/>
                </a:cubicBezTo>
                <a:cubicBezTo>
                  <a:pt x="3119" y="10034"/>
                  <a:pt x="2552" y="9066"/>
                  <a:pt x="1651" y="8333"/>
                </a:cubicBezTo>
                <a:cubicBezTo>
                  <a:pt x="1553" y="8262"/>
                  <a:pt x="1454" y="8232"/>
                  <a:pt x="1361" y="8232"/>
                </a:cubicBezTo>
                <a:cubicBezTo>
                  <a:pt x="1011" y="8232"/>
                  <a:pt x="731" y="8657"/>
                  <a:pt x="784" y="9000"/>
                </a:cubicBezTo>
                <a:cubicBezTo>
                  <a:pt x="1017" y="10334"/>
                  <a:pt x="1351" y="11635"/>
                  <a:pt x="1885" y="12902"/>
                </a:cubicBezTo>
                <a:cubicBezTo>
                  <a:pt x="1951" y="13003"/>
                  <a:pt x="2018" y="13269"/>
                  <a:pt x="2051" y="13436"/>
                </a:cubicBezTo>
                <a:cubicBezTo>
                  <a:pt x="1985" y="13403"/>
                  <a:pt x="1885" y="13303"/>
                  <a:pt x="1851" y="13269"/>
                </a:cubicBezTo>
                <a:cubicBezTo>
                  <a:pt x="1351" y="12836"/>
                  <a:pt x="984" y="12335"/>
                  <a:pt x="650" y="11768"/>
                </a:cubicBezTo>
                <a:cubicBezTo>
                  <a:pt x="589" y="11656"/>
                  <a:pt x="499" y="11609"/>
                  <a:pt x="409" y="11609"/>
                </a:cubicBezTo>
                <a:cubicBezTo>
                  <a:pt x="206" y="11609"/>
                  <a:pt x="1" y="11847"/>
                  <a:pt x="117" y="12102"/>
                </a:cubicBezTo>
                <a:cubicBezTo>
                  <a:pt x="484" y="12836"/>
                  <a:pt x="951" y="13603"/>
                  <a:pt x="1618" y="14137"/>
                </a:cubicBezTo>
                <a:cubicBezTo>
                  <a:pt x="1859" y="14341"/>
                  <a:pt x="2223" y="14534"/>
                  <a:pt x="2546" y="14534"/>
                </a:cubicBezTo>
                <a:cubicBezTo>
                  <a:pt x="2803" y="14534"/>
                  <a:pt x="3034" y="14411"/>
                  <a:pt x="3152" y="14070"/>
                </a:cubicBezTo>
                <a:cubicBezTo>
                  <a:pt x="3219" y="13736"/>
                  <a:pt x="3119" y="13436"/>
                  <a:pt x="3019" y="13103"/>
                </a:cubicBezTo>
                <a:cubicBezTo>
                  <a:pt x="2852" y="12602"/>
                  <a:pt x="2718" y="12102"/>
                  <a:pt x="2552" y="11602"/>
                </a:cubicBezTo>
                <a:cubicBezTo>
                  <a:pt x="2485" y="11335"/>
                  <a:pt x="2452" y="11135"/>
                  <a:pt x="2352" y="10901"/>
                </a:cubicBezTo>
                <a:lnTo>
                  <a:pt x="2352" y="10901"/>
                </a:lnTo>
                <a:cubicBezTo>
                  <a:pt x="2652" y="11268"/>
                  <a:pt x="2885" y="11635"/>
                  <a:pt x="3185" y="11968"/>
                </a:cubicBezTo>
                <a:cubicBezTo>
                  <a:pt x="3986" y="12902"/>
                  <a:pt x="4953" y="13603"/>
                  <a:pt x="5887" y="14303"/>
                </a:cubicBezTo>
                <a:cubicBezTo>
                  <a:pt x="5959" y="14361"/>
                  <a:pt x="6043" y="14386"/>
                  <a:pt x="6129" y="14386"/>
                </a:cubicBezTo>
                <a:cubicBezTo>
                  <a:pt x="6443" y="14386"/>
                  <a:pt x="6786" y="14051"/>
                  <a:pt x="6655" y="13736"/>
                </a:cubicBezTo>
                <a:cubicBezTo>
                  <a:pt x="6121" y="12302"/>
                  <a:pt x="5187" y="11001"/>
                  <a:pt x="4553" y="9600"/>
                </a:cubicBezTo>
                <a:cubicBezTo>
                  <a:pt x="4220" y="8833"/>
                  <a:pt x="3953" y="8066"/>
                  <a:pt x="3686" y="7265"/>
                </a:cubicBezTo>
                <a:lnTo>
                  <a:pt x="3686" y="7265"/>
                </a:lnTo>
                <a:lnTo>
                  <a:pt x="5053" y="8900"/>
                </a:lnTo>
                <a:cubicBezTo>
                  <a:pt x="6021" y="10000"/>
                  <a:pt x="6988" y="11135"/>
                  <a:pt x="7889" y="12235"/>
                </a:cubicBezTo>
                <a:cubicBezTo>
                  <a:pt x="8008" y="12354"/>
                  <a:pt x="8150" y="12406"/>
                  <a:pt x="8292" y="12406"/>
                </a:cubicBezTo>
                <a:cubicBezTo>
                  <a:pt x="8627" y="12406"/>
                  <a:pt x="8956" y="12120"/>
                  <a:pt x="8956" y="11768"/>
                </a:cubicBezTo>
                <a:cubicBezTo>
                  <a:pt x="8990" y="10968"/>
                  <a:pt x="8656" y="10301"/>
                  <a:pt x="8289" y="9633"/>
                </a:cubicBezTo>
                <a:cubicBezTo>
                  <a:pt x="7855" y="8933"/>
                  <a:pt x="7489" y="8166"/>
                  <a:pt x="7155" y="7432"/>
                </a:cubicBezTo>
                <a:cubicBezTo>
                  <a:pt x="6855" y="6831"/>
                  <a:pt x="6655" y="6231"/>
                  <a:pt x="6388" y="5631"/>
                </a:cubicBezTo>
                <a:lnTo>
                  <a:pt x="6388" y="5631"/>
                </a:lnTo>
                <a:cubicBezTo>
                  <a:pt x="6555" y="5797"/>
                  <a:pt x="6721" y="5998"/>
                  <a:pt x="6855" y="6164"/>
                </a:cubicBezTo>
                <a:cubicBezTo>
                  <a:pt x="7622" y="6998"/>
                  <a:pt x="8322" y="7966"/>
                  <a:pt x="9357" y="8466"/>
                </a:cubicBezTo>
                <a:cubicBezTo>
                  <a:pt x="9442" y="8505"/>
                  <a:pt x="9541" y="8524"/>
                  <a:pt x="9643" y="8524"/>
                </a:cubicBezTo>
                <a:cubicBezTo>
                  <a:pt x="9980" y="8524"/>
                  <a:pt x="10342" y="8316"/>
                  <a:pt x="10291" y="7932"/>
                </a:cubicBezTo>
                <a:cubicBezTo>
                  <a:pt x="10157" y="6965"/>
                  <a:pt x="9723" y="6131"/>
                  <a:pt x="9190" y="5297"/>
                </a:cubicBezTo>
                <a:lnTo>
                  <a:pt x="8956" y="4930"/>
                </a:lnTo>
                <a:lnTo>
                  <a:pt x="8956" y="4930"/>
                </a:lnTo>
                <a:cubicBezTo>
                  <a:pt x="9290" y="5164"/>
                  <a:pt x="9657" y="5464"/>
                  <a:pt x="9990" y="5731"/>
                </a:cubicBezTo>
                <a:cubicBezTo>
                  <a:pt x="10127" y="5822"/>
                  <a:pt x="10291" y="5878"/>
                  <a:pt x="10452" y="5878"/>
                </a:cubicBezTo>
                <a:cubicBezTo>
                  <a:pt x="10644" y="5878"/>
                  <a:pt x="10830" y="5797"/>
                  <a:pt x="10958" y="5597"/>
                </a:cubicBezTo>
                <a:cubicBezTo>
                  <a:pt x="11291" y="4897"/>
                  <a:pt x="10991" y="4330"/>
                  <a:pt x="10691" y="3663"/>
                </a:cubicBezTo>
                <a:cubicBezTo>
                  <a:pt x="10624" y="3496"/>
                  <a:pt x="10524" y="3362"/>
                  <a:pt x="10491" y="3196"/>
                </a:cubicBezTo>
                <a:lnTo>
                  <a:pt x="10491" y="3196"/>
                </a:lnTo>
                <a:cubicBezTo>
                  <a:pt x="10557" y="3262"/>
                  <a:pt x="10624" y="3296"/>
                  <a:pt x="10691" y="3329"/>
                </a:cubicBezTo>
                <a:cubicBezTo>
                  <a:pt x="10982" y="3495"/>
                  <a:pt x="11338" y="3688"/>
                  <a:pt x="11662" y="3688"/>
                </a:cubicBezTo>
                <a:cubicBezTo>
                  <a:pt x="11857" y="3688"/>
                  <a:pt x="12041" y="3617"/>
                  <a:pt x="12192" y="3429"/>
                </a:cubicBezTo>
                <a:cubicBezTo>
                  <a:pt x="12559" y="2995"/>
                  <a:pt x="12492" y="2328"/>
                  <a:pt x="12392" y="1828"/>
                </a:cubicBezTo>
                <a:cubicBezTo>
                  <a:pt x="12325" y="1261"/>
                  <a:pt x="12025" y="660"/>
                  <a:pt x="11658" y="227"/>
                </a:cubicBezTo>
                <a:cubicBezTo>
                  <a:pt x="11542" y="68"/>
                  <a:pt x="1137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616500" y="1197300"/>
            <a:ext cx="795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4"/>
          <p:cNvSpPr/>
          <p:nvPr/>
        </p:nvSpPr>
        <p:spPr>
          <a:xfrm rot="-5400000">
            <a:off x="7207952" y="59925"/>
            <a:ext cx="1994293" cy="1877798"/>
          </a:xfrm>
          <a:custGeom>
            <a:avLst/>
            <a:gdLst/>
            <a:ahLst/>
            <a:cxnLst/>
            <a:rect l="l" t="t" r="r" b="b"/>
            <a:pathLst>
              <a:path w="59301" h="55837" extrusionOk="0">
                <a:moveTo>
                  <a:pt x="53972" y="1"/>
                </a:moveTo>
                <a:cubicBezTo>
                  <a:pt x="47710" y="1"/>
                  <a:pt x="44048" y="6413"/>
                  <a:pt x="43048" y="10621"/>
                </a:cubicBezTo>
                <a:cubicBezTo>
                  <a:pt x="41735" y="15892"/>
                  <a:pt x="42451" y="21621"/>
                  <a:pt x="40422" y="26654"/>
                </a:cubicBezTo>
                <a:cubicBezTo>
                  <a:pt x="36821" y="35666"/>
                  <a:pt x="25940" y="39386"/>
                  <a:pt x="16232" y="39425"/>
                </a:cubicBezTo>
                <a:cubicBezTo>
                  <a:pt x="15382" y="39425"/>
                  <a:pt x="14519" y="39408"/>
                  <a:pt x="13657" y="39408"/>
                </a:cubicBezTo>
                <a:cubicBezTo>
                  <a:pt x="11069" y="39408"/>
                  <a:pt x="8484" y="39565"/>
                  <a:pt x="6246" y="40818"/>
                </a:cubicBezTo>
                <a:cubicBezTo>
                  <a:pt x="1293" y="43563"/>
                  <a:pt x="338" y="50167"/>
                  <a:pt x="0" y="55837"/>
                </a:cubicBezTo>
                <a:lnTo>
                  <a:pt x="59300" y="55837"/>
                </a:lnTo>
                <a:lnTo>
                  <a:pt x="59221" y="1371"/>
                </a:lnTo>
                <a:cubicBezTo>
                  <a:pt x="57305" y="411"/>
                  <a:pt x="55555" y="1"/>
                  <a:pt x="539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7055419" y="360481"/>
            <a:ext cx="734917" cy="808846"/>
            <a:chOff x="5571650" y="2059975"/>
            <a:chExt cx="445350" cy="490150"/>
          </a:xfrm>
        </p:grpSpPr>
        <p:sp>
          <p:nvSpPr>
            <p:cNvPr id="99" name="Google Shape;99;p4"/>
            <p:cNvSpPr/>
            <p:nvPr/>
          </p:nvSpPr>
          <p:spPr>
            <a:xfrm>
              <a:off x="5571650" y="2059975"/>
              <a:ext cx="445350" cy="490150"/>
            </a:xfrm>
            <a:custGeom>
              <a:avLst/>
              <a:gdLst/>
              <a:ahLst/>
              <a:cxnLst/>
              <a:rect l="l" t="t" r="r" b="b"/>
              <a:pathLst>
                <a:path w="17814" h="19606" extrusionOk="0">
                  <a:moveTo>
                    <a:pt x="11439" y="1"/>
                  </a:moveTo>
                  <a:cubicBezTo>
                    <a:pt x="9178" y="1"/>
                    <a:pt x="1533" y="1745"/>
                    <a:pt x="734" y="3214"/>
                  </a:cubicBezTo>
                  <a:cubicBezTo>
                    <a:pt x="201" y="4181"/>
                    <a:pt x="0" y="7884"/>
                    <a:pt x="701" y="8951"/>
                  </a:cubicBezTo>
                  <a:cubicBezTo>
                    <a:pt x="701" y="8951"/>
                    <a:pt x="990" y="8896"/>
                    <a:pt x="1415" y="8896"/>
                  </a:cubicBezTo>
                  <a:cubicBezTo>
                    <a:pt x="2352" y="8896"/>
                    <a:pt x="3951" y="9165"/>
                    <a:pt x="4570" y="10886"/>
                  </a:cubicBezTo>
                  <a:cubicBezTo>
                    <a:pt x="5871" y="14522"/>
                    <a:pt x="2836" y="15990"/>
                    <a:pt x="2836" y="15990"/>
                  </a:cubicBezTo>
                  <a:cubicBezTo>
                    <a:pt x="2669" y="17190"/>
                    <a:pt x="3403" y="19259"/>
                    <a:pt x="4404" y="19559"/>
                  </a:cubicBezTo>
                  <a:cubicBezTo>
                    <a:pt x="4525" y="19591"/>
                    <a:pt x="4688" y="19605"/>
                    <a:pt x="4881" y="19605"/>
                  </a:cubicBezTo>
                  <a:cubicBezTo>
                    <a:pt x="6278" y="19605"/>
                    <a:pt x="9240" y="18858"/>
                    <a:pt x="9240" y="18858"/>
                  </a:cubicBezTo>
                  <a:cubicBezTo>
                    <a:pt x="9240" y="18858"/>
                    <a:pt x="7839" y="10619"/>
                    <a:pt x="7072" y="7550"/>
                  </a:cubicBezTo>
                  <a:cubicBezTo>
                    <a:pt x="6443" y="4793"/>
                    <a:pt x="6217" y="2628"/>
                    <a:pt x="7412" y="2628"/>
                  </a:cubicBezTo>
                  <a:cubicBezTo>
                    <a:pt x="7547" y="2628"/>
                    <a:pt x="7700" y="2656"/>
                    <a:pt x="7873" y="2713"/>
                  </a:cubicBezTo>
                  <a:cubicBezTo>
                    <a:pt x="10141" y="3481"/>
                    <a:pt x="11375" y="10953"/>
                    <a:pt x="13010" y="17691"/>
                  </a:cubicBezTo>
                  <a:cubicBezTo>
                    <a:pt x="13051" y="17703"/>
                    <a:pt x="13110" y="17708"/>
                    <a:pt x="13185" y="17708"/>
                  </a:cubicBezTo>
                  <a:cubicBezTo>
                    <a:pt x="13964" y="17708"/>
                    <a:pt x="16410" y="17082"/>
                    <a:pt x="17079" y="15956"/>
                  </a:cubicBezTo>
                  <a:cubicBezTo>
                    <a:pt x="17813" y="14689"/>
                    <a:pt x="16846" y="11920"/>
                    <a:pt x="16179" y="11220"/>
                  </a:cubicBezTo>
                  <a:cubicBezTo>
                    <a:pt x="16179" y="11220"/>
                    <a:pt x="15802" y="11322"/>
                    <a:pt x="15286" y="11322"/>
                  </a:cubicBezTo>
                  <a:cubicBezTo>
                    <a:pt x="14362" y="11322"/>
                    <a:pt x="12992" y="10993"/>
                    <a:pt x="12543" y="9151"/>
                  </a:cubicBezTo>
                  <a:cubicBezTo>
                    <a:pt x="11842" y="6383"/>
                    <a:pt x="14711" y="4848"/>
                    <a:pt x="14711" y="4848"/>
                  </a:cubicBezTo>
                  <a:cubicBezTo>
                    <a:pt x="14578" y="3881"/>
                    <a:pt x="13377" y="145"/>
                    <a:pt x="11709" y="12"/>
                  </a:cubicBezTo>
                  <a:cubicBezTo>
                    <a:pt x="11630" y="4"/>
                    <a:pt x="11540" y="1"/>
                    <a:pt x="11439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866850" y="2180325"/>
              <a:ext cx="109275" cy="162675"/>
            </a:xfrm>
            <a:custGeom>
              <a:avLst/>
              <a:gdLst/>
              <a:ahLst/>
              <a:cxnLst/>
              <a:rect l="l" t="t" r="r" b="b"/>
              <a:pathLst>
                <a:path w="4371" h="6507" extrusionOk="0">
                  <a:moveTo>
                    <a:pt x="2870" y="1"/>
                  </a:moveTo>
                  <a:lnTo>
                    <a:pt x="2870" y="1"/>
                  </a:lnTo>
                  <a:cubicBezTo>
                    <a:pt x="2869" y="1"/>
                    <a:pt x="1" y="1536"/>
                    <a:pt x="701" y="4304"/>
                  </a:cubicBezTo>
                  <a:cubicBezTo>
                    <a:pt x="1174" y="6174"/>
                    <a:pt x="2562" y="6507"/>
                    <a:pt x="3488" y="6507"/>
                  </a:cubicBezTo>
                  <a:cubicBezTo>
                    <a:pt x="4000" y="6507"/>
                    <a:pt x="4371" y="6406"/>
                    <a:pt x="4371" y="6406"/>
                  </a:cubicBezTo>
                  <a:cubicBezTo>
                    <a:pt x="3704" y="5738"/>
                    <a:pt x="2269" y="6172"/>
                    <a:pt x="2002" y="3704"/>
                  </a:cubicBezTo>
                  <a:cubicBezTo>
                    <a:pt x="1769" y="2069"/>
                    <a:pt x="2903" y="435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726050" y="2125875"/>
              <a:ext cx="170025" cy="405575"/>
            </a:xfrm>
            <a:custGeom>
              <a:avLst/>
              <a:gdLst/>
              <a:ahLst/>
              <a:cxnLst/>
              <a:rect l="l" t="t" r="r" b="b"/>
              <a:pathLst>
                <a:path w="6801" h="16223" extrusionOk="0">
                  <a:moveTo>
                    <a:pt x="1218" y="0"/>
                  </a:moveTo>
                  <a:cubicBezTo>
                    <a:pt x="0" y="0"/>
                    <a:pt x="201" y="2145"/>
                    <a:pt x="863" y="4914"/>
                  </a:cubicBezTo>
                  <a:cubicBezTo>
                    <a:pt x="1563" y="7950"/>
                    <a:pt x="3031" y="16222"/>
                    <a:pt x="3031" y="16222"/>
                  </a:cubicBezTo>
                  <a:cubicBezTo>
                    <a:pt x="3031" y="16222"/>
                    <a:pt x="3365" y="15388"/>
                    <a:pt x="4132" y="15122"/>
                  </a:cubicBezTo>
                  <a:cubicBezTo>
                    <a:pt x="4397" y="15055"/>
                    <a:pt x="4939" y="14887"/>
                    <a:pt x="5634" y="14887"/>
                  </a:cubicBezTo>
                  <a:cubicBezTo>
                    <a:pt x="5989" y="14887"/>
                    <a:pt x="6383" y="14931"/>
                    <a:pt x="6800" y="15055"/>
                  </a:cubicBezTo>
                  <a:cubicBezTo>
                    <a:pt x="5166" y="8317"/>
                    <a:pt x="3965" y="845"/>
                    <a:pt x="1663" y="77"/>
                  </a:cubicBezTo>
                  <a:cubicBezTo>
                    <a:pt x="1497" y="25"/>
                    <a:pt x="1349" y="0"/>
                    <a:pt x="121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587500" y="2280575"/>
              <a:ext cx="130950" cy="178325"/>
            </a:xfrm>
            <a:custGeom>
              <a:avLst/>
              <a:gdLst/>
              <a:ahLst/>
              <a:cxnLst/>
              <a:rect l="l" t="t" r="r" b="b"/>
              <a:pathLst>
                <a:path w="5238" h="7133" extrusionOk="0">
                  <a:moveTo>
                    <a:pt x="617" y="1"/>
                  </a:moveTo>
                  <a:cubicBezTo>
                    <a:pt x="295" y="1"/>
                    <a:pt x="68" y="29"/>
                    <a:pt x="13" y="29"/>
                  </a:cubicBezTo>
                  <a:cubicBezTo>
                    <a:pt x="6" y="29"/>
                    <a:pt x="1" y="28"/>
                    <a:pt x="0" y="27"/>
                  </a:cubicBezTo>
                  <a:lnTo>
                    <a:pt x="0" y="27"/>
                  </a:lnTo>
                  <a:cubicBezTo>
                    <a:pt x="67" y="161"/>
                    <a:pt x="167" y="227"/>
                    <a:pt x="234" y="294"/>
                  </a:cubicBezTo>
                  <a:cubicBezTo>
                    <a:pt x="1234" y="794"/>
                    <a:pt x="1668" y="995"/>
                    <a:pt x="2402" y="2963"/>
                  </a:cubicBezTo>
                  <a:cubicBezTo>
                    <a:pt x="2936" y="4397"/>
                    <a:pt x="2335" y="5865"/>
                    <a:pt x="2168" y="7132"/>
                  </a:cubicBezTo>
                  <a:cubicBezTo>
                    <a:pt x="2168" y="7132"/>
                    <a:pt x="5237" y="5665"/>
                    <a:pt x="3903" y="2029"/>
                  </a:cubicBezTo>
                  <a:cubicBezTo>
                    <a:pt x="3256" y="232"/>
                    <a:pt x="1543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808475" y="2290425"/>
              <a:ext cx="33400" cy="33375"/>
            </a:xfrm>
            <a:custGeom>
              <a:avLst/>
              <a:gdLst/>
              <a:ahLst/>
              <a:cxnLst/>
              <a:rect l="l" t="t" r="r" b="b"/>
              <a:pathLst>
                <a:path w="1336" h="1335" extrusionOk="0">
                  <a:moveTo>
                    <a:pt x="701" y="0"/>
                  </a:moveTo>
                  <a:cubicBezTo>
                    <a:pt x="601" y="0"/>
                    <a:pt x="535" y="0"/>
                    <a:pt x="435" y="33"/>
                  </a:cubicBezTo>
                  <a:cubicBezTo>
                    <a:pt x="368" y="100"/>
                    <a:pt x="268" y="134"/>
                    <a:pt x="234" y="167"/>
                  </a:cubicBezTo>
                  <a:cubicBezTo>
                    <a:pt x="168" y="200"/>
                    <a:pt x="101" y="300"/>
                    <a:pt x="68" y="400"/>
                  </a:cubicBezTo>
                  <a:cubicBezTo>
                    <a:pt x="34" y="467"/>
                    <a:pt x="1" y="567"/>
                    <a:pt x="1" y="634"/>
                  </a:cubicBezTo>
                  <a:lnTo>
                    <a:pt x="1" y="801"/>
                  </a:lnTo>
                  <a:cubicBezTo>
                    <a:pt x="34" y="934"/>
                    <a:pt x="68" y="1001"/>
                    <a:pt x="168" y="1101"/>
                  </a:cubicBezTo>
                  <a:lnTo>
                    <a:pt x="268" y="1234"/>
                  </a:lnTo>
                  <a:cubicBezTo>
                    <a:pt x="368" y="1301"/>
                    <a:pt x="501" y="1334"/>
                    <a:pt x="601" y="1334"/>
                  </a:cubicBezTo>
                  <a:cubicBezTo>
                    <a:pt x="701" y="1334"/>
                    <a:pt x="768" y="1334"/>
                    <a:pt x="868" y="1301"/>
                  </a:cubicBezTo>
                  <a:cubicBezTo>
                    <a:pt x="935" y="1268"/>
                    <a:pt x="1035" y="1234"/>
                    <a:pt x="1068" y="1168"/>
                  </a:cubicBezTo>
                  <a:cubicBezTo>
                    <a:pt x="1168" y="1134"/>
                    <a:pt x="1202" y="1034"/>
                    <a:pt x="1235" y="967"/>
                  </a:cubicBezTo>
                  <a:cubicBezTo>
                    <a:pt x="1268" y="901"/>
                    <a:pt x="1335" y="801"/>
                    <a:pt x="1335" y="734"/>
                  </a:cubicBezTo>
                  <a:lnTo>
                    <a:pt x="1335" y="567"/>
                  </a:lnTo>
                  <a:cubicBezTo>
                    <a:pt x="1268" y="434"/>
                    <a:pt x="1235" y="334"/>
                    <a:pt x="1168" y="267"/>
                  </a:cubicBezTo>
                  <a:lnTo>
                    <a:pt x="1035" y="134"/>
                  </a:lnTo>
                  <a:cubicBezTo>
                    <a:pt x="935" y="67"/>
                    <a:pt x="835" y="0"/>
                    <a:pt x="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604180" y="2176896"/>
              <a:ext cx="20961" cy="22000"/>
            </a:xfrm>
            <a:custGeom>
              <a:avLst/>
              <a:gdLst/>
              <a:ahLst/>
              <a:cxnLst/>
              <a:rect l="l" t="t" r="r" b="b"/>
              <a:pathLst>
                <a:path w="768" h="806" extrusionOk="0">
                  <a:moveTo>
                    <a:pt x="350" y="0"/>
                  </a:moveTo>
                  <a:cubicBezTo>
                    <a:pt x="173" y="0"/>
                    <a:pt x="31" y="158"/>
                    <a:pt x="0" y="371"/>
                  </a:cubicBezTo>
                  <a:cubicBezTo>
                    <a:pt x="0" y="605"/>
                    <a:pt x="134" y="805"/>
                    <a:pt x="367" y="805"/>
                  </a:cubicBezTo>
                  <a:cubicBezTo>
                    <a:pt x="567" y="805"/>
                    <a:pt x="768" y="638"/>
                    <a:pt x="768" y="438"/>
                  </a:cubicBezTo>
                  <a:cubicBezTo>
                    <a:pt x="768" y="205"/>
                    <a:pt x="601" y="5"/>
                    <a:pt x="401" y="5"/>
                  </a:cubicBezTo>
                  <a:cubicBezTo>
                    <a:pt x="384" y="2"/>
                    <a:pt x="367" y="0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691567" y="2181564"/>
              <a:ext cx="21889" cy="21863"/>
            </a:xfrm>
            <a:custGeom>
              <a:avLst/>
              <a:gdLst/>
              <a:ahLst/>
              <a:cxnLst/>
              <a:rect l="l" t="t" r="r" b="b"/>
              <a:pathLst>
                <a:path w="802" h="801" extrusionOk="0">
                  <a:moveTo>
                    <a:pt x="401" y="0"/>
                  </a:moveTo>
                  <a:cubicBezTo>
                    <a:pt x="201" y="0"/>
                    <a:pt x="34" y="167"/>
                    <a:pt x="1" y="367"/>
                  </a:cubicBezTo>
                  <a:cubicBezTo>
                    <a:pt x="1" y="601"/>
                    <a:pt x="167" y="801"/>
                    <a:pt x="368" y="801"/>
                  </a:cubicBezTo>
                  <a:cubicBezTo>
                    <a:pt x="568" y="801"/>
                    <a:pt x="801" y="634"/>
                    <a:pt x="801" y="434"/>
                  </a:cubicBezTo>
                  <a:cubicBezTo>
                    <a:pt x="801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633300" y="2210140"/>
              <a:ext cx="49208" cy="23337"/>
            </a:xfrm>
            <a:custGeom>
              <a:avLst/>
              <a:gdLst/>
              <a:ahLst/>
              <a:cxnLst/>
              <a:rect l="l" t="t" r="r" b="b"/>
              <a:pathLst>
                <a:path w="1803" h="855" extrusionOk="0">
                  <a:moveTo>
                    <a:pt x="187" y="1"/>
                  </a:moveTo>
                  <a:cubicBezTo>
                    <a:pt x="174" y="1"/>
                    <a:pt x="159" y="9"/>
                    <a:pt x="134" y="21"/>
                  </a:cubicBezTo>
                  <a:cubicBezTo>
                    <a:pt x="101" y="21"/>
                    <a:pt x="34" y="87"/>
                    <a:pt x="34" y="121"/>
                  </a:cubicBezTo>
                  <a:cubicBezTo>
                    <a:pt x="1" y="321"/>
                    <a:pt x="134" y="521"/>
                    <a:pt x="301" y="655"/>
                  </a:cubicBezTo>
                  <a:cubicBezTo>
                    <a:pt x="501" y="788"/>
                    <a:pt x="668" y="855"/>
                    <a:pt x="868" y="855"/>
                  </a:cubicBezTo>
                  <a:cubicBezTo>
                    <a:pt x="1035" y="855"/>
                    <a:pt x="1302" y="821"/>
                    <a:pt x="1469" y="688"/>
                  </a:cubicBezTo>
                  <a:cubicBezTo>
                    <a:pt x="1635" y="588"/>
                    <a:pt x="1769" y="421"/>
                    <a:pt x="1802" y="188"/>
                  </a:cubicBezTo>
                  <a:cubicBezTo>
                    <a:pt x="1802" y="154"/>
                    <a:pt x="1802" y="154"/>
                    <a:pt x="1769" y="121"/>
                  </a:cubicBezTo>
                  <a:cubicBezTo>
                    <a:pt x="1735" y="104"/>
                    <a:pt x="1710" y="96"/>
                    <a:pt x="1690" y="96"/>
                  </a:cubicBezTo>
                  <a:cubicBezTo>
                    <a:pt x="1669" y="96"/>
                    <a:pt x="1652" y="104"/>
                    <a:pt x="1635" y="121"/>
                  </a:cubicBezTo>
                  <a:cubicBezTo>
                    <a:pt x="1535" y="254"/>
                    <a:pt x="1435" y="321"/>
                    <a:pt x="1302" y="388"/>
                  </a:cubicBezTo>
                  <a:cubicBezTo>
                    <a:pt x="1168" y="421"/>
                    <a:pt x="1035" y="421"/>
                    <a:pt x="935" y="421"/>
                  </a:cubicBezTo>
                  <a:cubicBezTo>
                    <a:pt x="801" y="421"/>
                    <a:pt x="668" y="388"/>
                    <a:pt x="535" y="321"/>
                  </a:cubicBezTo>
                  <a:cubicBezTo>
                    <a:pt x="434" y="288"/>
                    <a:pt x="334" y="221"/>
                    <a:pt x="268" y="87"/>
                  </a:cubicBezTo>
                  <a:cubicBezTo>
                    <a:pt x="225" y="24"/>
                    <a:pt x="210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8629500" y="2089950"/>
            <a:ext cx="291900" cy="282050"/>
          </a:xfrm>
          <a:custGeom>
            <a:avLst/>
            <a:gdLst/>
            <a:ahLst/>
            <a:cxnLst/>
            <a:rect l="l" t="t" r="r" b="b"/>
            <a:pathLst>
              <a:path w="11676" h="11282" extrusionOk="0">
                <a:moveTo>
                  <a:pt x="6805" y="2948"/>
                </a:moveTo>
                <a:cubicBezTo>
                  <a:pt x="6738" y="3081"/>
                  <a:pt x="6571" y="3148"/>
                  <a:pt x="6438" y="3248"/>
                </a:cubicBezTo>
                <a:cubicBezTo>
                  <a:pt x="6038" y="3548"/>
                  <a:pt x="5637" y="3715"/>
                  <a:pt x="5204" y="3882"/>
                </a:cubicBezTo>
                <a:cubicBezTo>
                  <a:pt x="4770" y="4048"/>
                  <a:pt x="4270" y="4149"/>
                  <a:pt x="3803" y="4249"/>
                </a:cubicBezTo>
                <a:cubicBezTo>
                  <a:pt x="4103" y="4082"/>
                  <a:pt x="4370" y="3882"/>
                  <a:pt x="4670" y="3748"/>
                </a:cubicBezTo>
                <a:cubicBezTo>
                  <a:pt x="5271" y="3415"/>
                  <a:pt x="5904" y="3081"/>
                  <a:pt x="6538" y="2948"/>
                </a:cubicBezTo>
                <a:close/>
                <a:moveTo>
                  <a:pt x="10737" y="4369"/>
                </a:moveTo>
                <a:cubicBezTo>
                  <a:pt x="10768" y="4369"/>
                  <a:pt x="10760" y="4389"/>
                  <a:pt x="10741" y="4482"/>
                </a:cubicBezTo>
                <a:cubicBezTo>
                  <a:pt x="10641" y="4782"/>
                  <a:pt x="10141" y="5149"/>
                  <a:pt x="9907" y="5383"/>
                </a:cubicBezTo>
                <a:cubicBezTo>
                  <a:pt x="9273" y="5916"/>
                  <a:pt x="8606" y="6383"/>
                  <a:pt x="7839" y="6784"/>
                </a:cubicBezTo>
                <a:cubicBezTo>
                  <a:pt x="7139" y="7151"/>
                  <a:pt x="6405" y="7484"/>
                  <a:pt x="5637" y="7751"/>
                </a:cubicBezTo>
                <a:cubicBezTo>
                  <a:pt x="5838" y="7451"/>
                  <a:pt x="6138" y="7217"/>
                  <a:pt x="6305" y="7051"/>
                </a:cubicBezTo>
                <a:cubicBezTo>
                  <a:pt x="7339" y="5950"/>
                  <a:pt x="8606" y="5083"/>
                  <a:pt x="9974" y="4582"/>
                </a:cubicBezTo>
                <a:cubicBezTo>
                  <a:pt x="10141" y="4549"/>
                  <a:pt x="10408" y="4415"/>
                  <a:pt x="10574" y="4382"/>
                </a:cubicBezTo>
                <a:cubicBezTo>
                  <a:pt x="10663" y="4382"/>
                  <a:pt x="10713" y="4369"/>
                  <a:pt x="10737" y="4369"/>
                </a:cubicBezTo>
                <a:close/>
                <a:moveTo>
                  <a:pt x="5436" y="1"/>
                </a:moveTo>
                <a:cubicBezTo>
                  <a:pt x="5405" y="1"/>
                  <a:pt x="5372" y="4"/>
                  <a:pt x="5337" y="12"/>
                </a:cubicBezTo>
                <a:cubicBezTo>
                  <a:pt x="3469" y="513"/>
                  <a:pt x="1168" y="1780"/>
                  <a:pt x="367" y="3648"/>
                </a:cubicBezTo>
                <a:cubicBezTo>
                  <a:pt x="33" y="4415"/>
                  <a:pt x="334" y="5149"/>
                  <a:pt x="1101" y="5416"/>
                </a:cubicBezTo>
                <a:cubicBezTo>
                  <a:pt x="601" y="5983"/>
                  <a:pt x="167" y="6650"/>
                  <a:pt x="100" y="7418"/>
                </a:cubicBezTo>
                <a:cubicBezTo>
                  <a:pt x="0" y="8285"/>
                  <a:pt x="467" y="8985"/>
                  <a:pt x="1301" y="9319"/>
                </a:cubicBezTo>
                <a:cubicBezTo>
                  <a:pt x="1659" y="9457"/>
                  <a:pt x="2040" y="9509"/>
                  <a:pt x="2425" y="9509"/>
                </a:cubicBezTo>
                <a:cubicBezTo>
                  <a:pt x="2972" y="9509"/>
                  <a:pt x="3527" y="9403"/>
                  <a:pt x="4036" y="9286"/>
                </a:cubicBezTo>
                <a:cubicBezTo>
                  <a:pt x="4103" y="9286"/>
                  <a:pt x="4136" y="9252"/>
                  <a:pt x="4203" y="9252"/>
                </a:cubicBezTo>
                <a:cubicBezTo>
                  <a:pt x="4303" y="9652"/>
                  <a:pt x="4537" y="10086"/>
                  <a:pt x="5070" y="10453"/>
                </a:cubicBezTo>
                <a:cubicBezTo>
                  <a:pt x="5857" y="11019"/>
                  <a:pt x="6836" y="11281"/>
                  <a:pt x="7823" y="11281"/>
                </a:cubicBezTo>
                <a:cubicBezTo>
                  <a:pt x="8929" y="11281"/>
                  <a:pt x="10044" y="10952"/>
                  <a:pt x="10908" y="10353"/>
                </a:cubicBezTo>
                <a:cubicBezTo>
                  <a:pt x="11288" y="10002"/>
                  <a:pt x="10950" y="9522"/>
                  <a:pt x="10614" y="9522"/>
                </a:cubicBezTo>
                <a:cubicBezTo>
                  <a:pt x="10566" y="9522"/>
                  <a:pt x="10519" y="9532"/>
                  <a:pt x="10474" y="9552"/>
                </a:cubicBezTo>
                <a:cubicBezTo>
                  <a:pt x="9697" y="9876"/>
                  <a:pt x="8864" y="10074"/>
                  <a:pt x="8020" y="10074"/>
                </a:cubicBezTo>
                <a:cubicBezTo>
                  <a:pt x="7560" y="10074"/>
                  <a:pt x="7097" y="10015"/>
                  <a:pt x="6638" y="9886"/>
                </a:cubicBezTo>
                <a:cubicBezTo>
                  <a:pt x="6138" y="9719"/>
                  <a:pt x="5337" y="9452"/>
                  <a:pt x="5204" y="8885"/>
                </a:cubicBezTo>
                <a:lnTo>
                  <a:pt x="5204" y="8819"/>
                </a:lnTo>
                <a:cubicBezTo>
                  <a:pt x="5871" y="8618"/>
                  <a:pt x="6505" y="8385"/>
                  <a:pt x="7172" y="8118"/>
                </a:cubicBezTo>
                <a:cubicBezTo>
                  <a:pt x="8173" y="7718"/>
                  <a:pt x="9173" y="7151"/>
                  <a:pt x="10007" y="6450"/>
                </a:cubicBezTo>
                <a:cubicBezTo>
                  <a:pt x="10408" y="6117"/>
                  <a:pt x="10708" y="5783"/>
                  <a:pt x="11041" y="5383"/>
                </a:cubicBezTo>
                <a:cubicBezTo>
                  <a:pt x="11308" y="5049"/>
                  <a:pt x="11675" y="4616"/>
                  <a:pt x="11608" y="4215"/>
                </a:cubicBezTo>
                <a:cubicBezTo>
                  <a:pt x="11531" y="3765"/>
                  <a:pt x="11215" y="3594"/>
                  <a:pt x="10779" y="3594"/>
                </a:cubicBezTo>
                <a:cubicBezTo>
                  <a:pt x="9534" y="3594"/>
                  <a:pt x="7308" y="4995"/>
                  <a:pt x="6838" y="5316"/>
                </a:cubicBezTo>
                <a:cubicBezTo>
                  <a:pt x="5971" y="5950"/>
                  <a:pt x="4770" y="7084"/>
                  <a:pt x="4370" y="8218"/>
                </a:cubicBezTo>
                <a:cubicBezTo>
                  <a:pt x="4170" y="8251"/>
                  <a:pt x="3970" y="8318"/>
                  <a:pt x="3703" y="8352"/>
                </a:cubicBezTo>
                <a:cubicBezTo>
                  <a:pt x="3339" y="8453"/>
                  <a:pt x="2925" y="8529"/>
                  <a:pt x="2508" y="8529"/>
                </a:cubicBezTo>
                <a:cubicBezTo>
                  <a:pt x="2237" y="8529"/>
                  <a:pt x="1964" y="8497"/>
                  <a:pt x="1701" y="8418"/>
                </a:cubicBezTo>
                <a:cubicBezTo>
                  <a:pt x="934" y="8118"/>
                  <a:pt x="934" y="7418"/>
                  <a:pt x="1268" y="6750"/>
                </a:cubicBezTo>
                <a:cubicBezTo>
                  <a:pt x="1501" y="6250"/>
                  <a:pt x="1835" y="5816"/>
                  <a:pt x="2268" y="5449"/>
                </a:cubicBezTo>
                <a:cubicBezTo>
                  <a:pt x="2969" y="5449"/>
                  <a:pt x="3703" y="5283"/>
                  <a:pt x="4370" y="5149"/>
                </a:cubicBezTo>
                <a:cubicBezTo>
                  <a:pt x="5437" y="4916"/>
                  <a:pt x="6505" y="4515"/>
                  <a:pt x="7305" y="3748"/>
                </a:cubicBezTo>
                <a:cubicBezTo>
                  <a:pt x="7539" y="3481"/>
                  <a:pt x="7872" y="3148"/>
                  <a:pt x="7839" y="2748"/>
                </a:cubicBezTo>
                <a:cubicBezTo>
                  <a:pt x="7806" y="2281"/>
                  <a:pt x="7339" y="2114"/>
                  <a:pt x="6938" y="2114"/>
                </a:cubicBezTo>
                <a:cubicBezTo>
                  <a:pt x="5971" y="2114"/>
                  <a:pt x="5037" y="2581"/>
                  <a:pt x="4203" y="3048"/>
                </a:cubicBezTo>
                <a:cubicBezTo>
                  <a:pt x="3469" y="3448"/>
                  <a:pt x="2702" y="3948"/>
                  <a:pt x="2002" y="4482"/>
                </a:cubicBezTo>
                <a:lnTo>
                  <a:pt x="1668" y="4482"/>
                </a:lnTo>
                <a:cubicBezTo>
                  <a:pt x="1168" y="4449"/>
                  <a:pt x="1201" y="4215"/>
                  <a:pt x="1434" y="3815"/>
                </a:cubicBezTo>
                <a:cubicBezTo>
                  <a:pt x="2335" y="2281"/>
                  <a:pt x="4103" y="1480"/>
                  <a:pt x="5604" y="713"/>
                </a:cubicBezTo>
                <a:cubicBezTo>
                  <a:pt x="5942" y="498"/>
                  <a:pt x="5799" y="1"/>
                  <a:pt x="5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6387300" y="202075"/>
            <a:ext cx="611475" cy="337925"/>
          </a:xfrm>
          <a:custGeom>
            <a:avLst/>
            <a:gdLst/>
            <a:ahLst/>
            <a:cxnLst/>
            <a:rect l="l" t="t" r="r" b="b"/>
            <a:pathLst>
              <a:path w="24459" h="13517" extrusionOk="0">
                <a:moveTo>
                  <a:pt x="16769" y="5044"/>
                </a:moveTo>
                <a:lnTo>
                  <a:pt x="16769" y="5044"/>
                </a:lnTo>
                <a:cubicBezTo>
                  <a:pt x="16803" y="5077"/>
                  <a:pt x="16836" y="5077"/>
                  <a:pt x="16903" y="5144"/>
                </a:cubicBezTo>
                <a:cubicBezTo>
                  <a:pt x="17770" y="5678"/>
                  <a:pt x="18470" y="6412"/>
                  <a:pt x="19104" y="7212"/>
                </a:cubicBezTo>
                <a:cubicBezTo>
                  <a:pt x="19738" y="8013"/>
                  <a:pt x="20405" y="8847"/>
                  <a:pt x="20739" y="9814"/>
                </a:cubicBezTo>
                <a:cubicBezTo>
                  <a:pt x="20916" y="10316"/>
                  <a:pt x="21067" y="11444"/>
                  <a:pt x="20337" y="11444"/>
                </a:cubicBezTo>
                <a:cubicBezTo>
                  <a:pt x="20242" y="11444"/>
                  <a:pt x="20132" y="11424"/>
                  <a:pt x="20005" y="11382"/>
                </a:cubicBezTo>
                <a:cubicBezTo>
                  <a:pt x="19571" y="11215"/>
                  <a:pt x="19271" y="10848"/>
                  <a:pt x="18971" y="10481"/>
                </a:cubicBezTo>
                <a:cubicBezTo>
                  <a:pt x="18637" y="10048"/>
                  <a:pt x="18304" y="9581"/>
                  <a:pt x="18070" y="9080"/>
                </a:cubicBezTo>
                <a:cubicBezTo>
                  <a:pt x="17403" y="7879"/>
                  <a:pt x="16903" y="6478"/>
                  <a:pt x="16769" y="5044"/>
                </a:cubicBezTo>
                <a:close/>
                <a:moveTo>
                  <a:pt x="12766" y="8647"/>
                </a:moveTo>
                <a:cubicBezTo>
                  <a:pt x="13500" y="9180"/>
                  <a:pt x="14301" y="9881"/>
                  <a:pt x="14834" y="10715"/>
                </a:cubicBezTo>
                <a:cubicBezTo>
                  <a:pt x="15101" y="11082"/>
                  <a:pt x="15301" y="11549"/>
                  <a:pt x="15268" y="12049"/>
                </a:cubicBezTo>
                <a:cubicBezTo>
                  <a:pt x="15223" y="12307"/>
                  <a:pt x="15122" y="12406"/>
                  <a:pt x="14997" y="12406"/>
                </a:cubicBezTo>
                <a:cubicBezTo>
                  <a:pt x="14848" y="12406"/>
                  <a:pt x="14664" y="12264"/>
                  <a:pt x="14501" y="12082"/>
                </a:cubicBezTo>
                <a:cubicBezTo>
                  <a:pt x="14167" y="11716"/>
                  <a:pt x="13967" y="11249"/>
                  <a:pt x="13734" y="10848"/>
                </a:cubicBezTo>
                <a:cubicBezTo>
                  <a:pt x="13467" y="10381"/>
                  <a:pt x="13233" y="9881"/>
                  <a:pt x="13000" y="9381"/>
                </a:cubicBezTo>
                <a:lnTo>
                  <a:pt x="12766" y="8647"/>
                </a:lnTo>
                <a:close/>
                <a:moveTo>
                  <a:pt x="6962" y="8580"/>
                </a:moveTo>
                <a:lnTo>
                  <a:pt x="6962" y="8580"/>
                </a:lnTo>
                <a:cubicBezTo>
                  <a:pt x="7262" y="8980"/>
                  <a:pt x="7463" y="9347"/>
                  <a:pt x="7629" y="9681"/>
                </a:cubicBezTo>
                <a:cubicBezTo>
                  <a:pt x="7996" y="10415"/>
                  <a:pt x="8497" y="11649"/>
                  <a:pt x="7996" y="12416"/>
                </a:cubicBezTo>
                <a:cubicBezTo>
                  <a:pt x="6895" y="11515"/>
                  <a:pt x="6328" y="9914"/>
                  <a:pt x="6962" y="8580"/>
                </a:cubicBezTo>
                <a:close/>
                <a:moveTo>
                  <a:pt x="18762" y="1"/>
                </a:moveTo>
                <a:cubicBezTo>
                  <a:pt x="18542" y="1"/>
                  <a:pt x="18322" y="24"/>
                  <a:pt x="18103" y="74"/>
                </a:cubicBezTo>
                <a:cubicBezTo>
                  <a:pt x="16969" y="374"/>
                  <a:pt x="16302" y="1341"/>
                  <a:pt x="16002" y="2376"/>
                </a:cubicBezTo>
                <a:cubicBezTo>
                  <a:pt x="15902" y="2809"/>
                  <a:pt x="15835" y="3243"/>
                  <a:pt x="15802" y="3710"/>
                </a:cubicBezTo>
                <a:cubicBezTo>
                  <a:pt x="15552" y="3643"/>
                  <a:pt x="15310" y="3610"/>
                  <a:pt x="15068" y="3610"/>
                </a:cubicBezTo>
                <a:cubicBezTo>
                  <a:pt x="14826" y="3610"/>
                  <a:pt x="14584" y="3643"/>
                  <a:pt x="14334" y="3710"/>
                </a:cubicBezTo>
                <a:cubicBezTo>
                  <a:pt x="13267" y="3977"/>
                  <a:pt x="12466" y="4744"/>
                  <a:pt x="12066" y="5745"/>
                </a:cubicBezTo>
                <a:cubicBezTo>
                  <a:pt x="11899" y="6078"/>
                  <a:pt x="11799" y="6478"/>
                  <a:pt x="11766" y="6845"/>
                </a:cubicBezTo>
                <a:cubicBezTo>
                  <a:pt x="11033" y="6448"/>
                  <a:pt x="10248" y="6208"/>
                  <a:pt x="9435" y="6208"/>
                </a:cubicBezTo>
                <a:cubicBezTo>
                  <a:pt x="8952" y="6208"/>
                  <a:pt x="8460" y="6292"/>
                  <a:pt x="7963" y="6478"/>
                </a:cubicBezTo>
                <a:cubicBezTo>
                  <a:pt x="7563" y="6645"/>
                  <a:pt x="7162" y="6879"/>
                  <a:pt x="6829" y="7179"/>
                </a:cubicBezTo>
                <a:cubicBezTo>
                  <a:pt x="6192" y="6670"/>
                  <a:pt x="5465" y="6343"/>
                  <a:pt x="4588" y="6343"/>
                </a:cubicBezTo>
                <a:cubicBezTo>
                  <a:pt x="4546" y="6343"/>
                  <a:pt x="4503" y="6344"/>
                  <a:pt x="4460" y="6345"/>
                </a:cubicBezTo>
                <a:cubicBezTo>
                  <a:pt x="3460" y="6378"/>
                  <a:pt x="2626" y="6912"/>
                  <a:pt x="1959" y="7646"/>
                </a:cubicBezTo>
                <a:cubicBezTo>
                  <a:pt x="1125" y="8480"/>
                  <a:pt x="558" y="9547"/>
                  <a:pt x="124" y="10648"/>
                </a:cubicBezTo>
                <a:cubicBezTo>
                  <a:pt x="1" y="10977"/>
                  <a:pt x="231" y="11191"/>
                  <a:pt x="489" y="11191"/>
                </a:cubicBezTo>
                <a:cubicBezTo>
                  <a:pt x="650" y="11191"/>
                  <a:pt x="822" y="11107"/>
                  <a:pt x="925" y="10915"/>
                </a:cubicBezTo>
                <a:cubicBezTo>
                  <a:pt x="1672" y="9540"/>
                  <a:pt x="2793" y="7283"/>
                  <a:pt x="4602" y="7283"/>
                </a:cubicBezTo>
                <a:cubicBezTo>
                  <a:pt x="4812" y="7283"/>
                  <a:pt x="5032" y="7313"/>
                  <a:pt x="5261" y="7379"/>
                </a:cubicBezTo>
                <a:cubicBezTo>
                  <a:pt x="5628" y="7479"/>
                  <a:pt x="5961" y="7679"/>
                  <a:pt x="6262" y="7913"/>
                </a:cubicBezTo>
                <a:cubicBezTo>
                  <a:pt x="6062" y="8246"/>
                  <a:pt x="5895" y="8580"/>
                  <a:pt x="5795" y="8980"/>
                </a:cubicBezTo>
                <a:cubicBezTo>
                  <a:pt x="5494" y="10148"/>
                  <a:pt x="5795" y="11315"/>
                  <a:pt x="6462" y="12249"/>
                </a:cubicBezTo>
                <a:cubicBezTo>
                  <a:pt x="6795" y="12716"/>
                  <a:pt x="7262" y="13150"/>
                  <a:pt x="7729" y="13417"/>
                </a:cubicBezTo>
                <a:cubicBezTo>
                  <a:pt x="7796" y="13483"/>
                  <a:pt x="7896" y="13517"/>
                  <a:pt x="8000" y="13517"/>
                </a:cubicBezTo>
                <a:cubicBezTo>
                  <a:pt x="8105" y="13517"/>
                  <a:pt x="8213" y="13483"/>
                  <a:pt x="8296" y="13417"/>
                </a:cubicBezTo>
                <a:cubicBezTo>
                  <a:pt x="9898" y="11982"/>
                  <a:pt x="8663" y="9214"/>
                  <a:pt x="7463" y="7813"/>
                </a:cubicBezTo>
                <a:cubicBezTo>
                  <a:pt x="7991" y="7299"/>
                  <a:pt x="8630" y="7093"/>
                  <a:pt x="9294" y="7093"/>
                </a:cubicBezTo>
                <a:cubicBezTo>
                  <a:pt x="10096" y="7093"/>
                  <a:pt x="10936" y="7393"/>
                  <a:pt x="11666" y="7813"/>
                </a:cubicBezTo>
                <a:cubicBezTo>
                  <a:pt x="11732" y="8213"/>
                  <a:pt x="11799" y="8680"/>
                  <a:pt x="11932" y="9080"/>
                </a:cubicBezTo>
                <a:cubicBezTo>
                  <a:pt x="12133" y="9714"/>
                  <a:pt x="12399" y="10348"/>
                  <a:pt x="12733" y="10915"/>
                </a:cubicBezTo>
                <a:cubicBezTo>
                  <a:pt x="13000" y="11482"/>
                  <a:pt x="13300" y="12082"/>
                  <a:pt x="13734" y="12583"/>
                </a:cubicBezTo>
                <a:cubicBezTo>
                  <a:pt x="14038" y="12949"/>
                  <a:pt x="14427" y="13259"/>
                  <a:pt x="14873" y="13259"/>
                </a:cubicBezTo>
                <a:cubicBezTo>
                  <a:pt x="14915" y="13259"/>
                  <a:pt x="14958" y="13256"/>
                  <a:pt x="15001" y="13250"/>
                </a:cubicBezTo>
                <a:cubicBezTo>
                  <a:pt x="15568" y="13217"/>
                  <a:pt x="15902" y="12750"/>
                  <a:pt x="15969" y="12249"/>
                </a:cubicBezTo>
                <a:cubicBezTo>
                  <a:pt x="16169" y="11048"/>
                  <a:pt x="15402" y="9981"/>
                  <a:pt x="14601" y="9147"/>
                </a:cubicBezTo>
                <a:cubicBezTo>
                  <a:pt x="14001" y="8513"/>
                  <a:pt x="13300" y="7846"/>
                  <a:pt x="12566" y="7346"/>
                </a:cubicBezTo>
                <a:cubicBezTo>
                  <a:pt x="12566" y="7046"/>
                  <a:pt x="12600" y="6812"/>
                  <a:pt x="12666" y="6512"/>
                </a:cubicBezTo>
                <a:cubicBezTo>
                  <a:pt x="12900" y="5745"/>
                  <a:pt x="13333" y="5011"/>
                  <a:pt x="14101" y="4677"/>
                </a:cubicBezTo>
                <a:cubicBezTo>
                  <a:pt x="14380" y="4573"/>
                  <a:pt x="14659" y="4523"/>
                  <a:pt x="14942" y="4523"/>
                </a:cubicBezTo>
                <a:cubicBezTo>
                  <a:pt x="15201" y="4523"/>
                  <a:pt x="15465" y="4564"/>
                  <a:pt x="15735" y="4644"/>
                </a:cubicBezTo>
                <a:cubicBezTo>
                  <a:pt x="15802" y="6378"/>
                  <a:pt x="16402" y="8146"/>
                  <a:pt x="17236" y="9547"/>
                </a:cubicBezTo>
                <a:cubicBezTo>
                  <a:pt x="17803" y="10515"/>
                  <a:pt x="18604" y="11849"/>
                  <a:pt x="19738" y="12183"/>
                </a:cubicBezTo>
                <a:cubicBezTo>
                  <a:pt x="19901" y="12233"/>
                  <a:pt x="20058" y="12257"/>
                  <a:pt x="20208" y="12257"/>
                </a:cubicBezTo>
                <a:cubicBezTo>
                  <a:pt x="21040" y="12257"/>
                  <a:pt x="21639" y="11524"/>
                  <a:pt x="21639" y="10648"/>
                </a:cubicBezTo>
                <a:cubicBezTo>
                  <a:pt x="21639" y="9481"/>
                  <a:pt x="20905" y="8413"/>
                  <a:pt x="20272" y="7479"/>
                </a:cubicBezTo>
                <a:cubicBezTo>
                  <a:pt x="19504" y="6378"/>
                  <a:pt x="18637" y="5344"/>
                  <a:pt x="17570" y="4544"/>
                </a:cubicBezTo>
                <a:cubicBezTo>
                  <a:pt x="17270" y="4344"/>
                  <a:pt x="16936" y="4143"/>
                  <a:pt x="16569" y="3977"/>
                </a:cubicBezTo>
                <a:cubicBezTo>
                  <a:pt x="16569" y="3743"/>
                  <a:pt x="16569" y="3543"/>
                  <a:pt x="16602" y="3343"/>
                </a:cubicBezTo>
                <a:cubicBezTo>
                  <a:pt x="16669" y="2409"/>
                  <a:pt x="17003" y="1341"/>
                  <a:pt x="17937" y="908"/>
                </a:cubicBezTo>
                <a:cubicBezTo>
                  <a:pt x="18205" y="795"/>
                  <a:pt x="18483" y="745"/>
                  <a:pt x="18762" y="745"/>
                </a:cubicBezTo>
                <a:cubicBezTo>
                  <a:pt x="19555" y="745"/>
                  <a:pt x="20355" y="1148"/>
                  <a:pt x="20972" y="1642"/>
                </a:cubicBezTo>
                <a:cubicBezTo>
                  <a:pt x="22607" y="2909"/>
                  <a:pt x="23341" y="5077"/>
                  <a:pt x="23808" y="7012"/>
                </a:cubicBezTo>
                <a:cubicBezTo>
                  <a:pt x="23903" y="7203"/>
                  <a:pt x="24059" y="7288"/>
                  <a:pt x="24193" y="7288"/>
                </a:cubicBezTo>
                <a:cubicBezTo>
                  <a:pt x="24340" y="7288"/>
                  <a:pt x="24459" y="7186"/>
                  <a:pt x="24441" y="7012"/>
                </a:cubicBezTo>
                <a:cubicBezTo>
                  <a:pt x="24008" y="4811"/>
                  <a:pt x="23307" y="2476"/>
                  <a:pt x="21439" y="1008"/>
                </a:cubicBezTo>
                <a:cubicBezTo>
                  <a:pt x="20680" y="438"/>
                  <a:pt x="19722" y="1"/>
                  <a:pt x="187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351097" y="4784594"/>
            <a:ext cx="215141" cy="189693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09450" y="4632196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aegu"/>
              <a:buNone/>
              <a:defRPr sz="2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7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66213" y="614697"/>
            <a:ext cx="5495100" cy="2355600"/>
          </a:xfrm>
        </p:spPr>
        <p:txBody>
          <a:bodyPr/>
          <a:lstStyle/>
          <a:p>
            <a:r>
              <a:rPr lang="en-IN" dirty="0" smtClean="0"/>
              <a:t>PYTHON MINI PROJECT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45324" y="2459421"/>
            <a:ext cx="653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TOPIC- Rock, Paper And Scissors </a:t>
            </a:r>
            <a:endParaRPr lang="en-IN" sz="3600" dirty="0">
              <a:solidFill>
                <a:srgbClr val="FFFF00"/>
              </a:solidFill>
              <a:latin typeface="Gaegu" panose="020B0604020202020204" charset="0"/>
              <a:ea typeface="Gaegu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6676" y="3410073"/>
            <a:ext cx="3836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  <a:t>By:</a:t>
            </a:r>
          </a:p>
          <a:p>
            <a:r>
              <a:rPr lang="en" b="1" dirty="0" smtClean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  <a:t>Kushal Karelia (16010520080)</a:t>
            </a:r>
            <a:r>
              <a:rPr lang="en" b="1" dirty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  <a:t/>
            </a:r>
            <a:br>
              <a:rPr lang="en" b="1" dirty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</a:br>
            <a:r>
              <a:rPr lang="en" b="1" dirty="0" smtClean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  <a:t>Atharva Srivastava (16010520086) </a:t>
            </a:r>
            <a:r>
              <a:rPr lang="en" b="1" dirty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  <a:t/>
            </a:r>
            <a:br>
              <a:rPr lang="en" b="1" dirty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</a:br>
            <a:r>
              <a:rPr lang="en" b="1" dirty="0" smtClean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  <a:t>Raj Bornak (16010520082)</a:t>
            </a:r>
            <a:r>
              <a:rPr lang="en" b="1" dirty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  <a:t/>
            </a:r>
            <a:br>
              <a:rPr lang="en" b="1" dirty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</a:br>
            <a:r>
              <a:rPr lang="en" b="1" dirty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  <a:t/>
            </a:r>
            <a:br>
              <a:rPr lang="en" b="1" dirty="0">
                <a:solidFill>
                  <a:srgbClr val="00B0F0"/>
                </a:solidFill>
                <a:latin typeface="Gaegu" panose="020B0604020202020204" charset="0"/>
                <a:ea typeface="Gaegu" panose="020B0604020202020204" charset="0"/>
              </a:rPr>
            </a:br>
            <a:endParaRPr lang="en-IN" b="1" dirty="0">
              <a:solidFill>
                <a:srgbClr val="00B0F0"/>
              </a:solidFill>
              <a:latin typeface="Gaegu" panose="020B0604020202020204" charset="0"/>
              <a:ea typeface="Gaegu" panose="020B060402020202020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41"/>
            <a:ext cx="2469274" cy="617319"/>
          </a:xfrm>
          <a:prstGeom prst="rect">
            <a:avLst/>
          </a:prstGeom>
        </p:spPr>
      </p:pic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00" y="874090"/>
            <a:ext cx="7800600" cy="5727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500" y="1446790"/>
            <a:ext cx="7952700" cy="849624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IN" sz="1600" b="1" dirty="0" smtClean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We have completed our objective and we have successfully written the rock, paper, scissors program with proper outputs.</a:t>
            </a:r>
            <a:endParaRPr lang="en-IN" sz="1600" b="1" dirty="0">
              <a:solidFill>
                <a:srgbClr val="FFFF00"/>
              </a:solidFill>
              <a:latin typeface="Gaegu" panose="020B0604020202020204" charset="0"/>
              <a:ea typeface="Gaegu" panose="020B0604020202020204" charset="0"/>
            </a:endParaRPr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83"/>
            <a:ext cx="2469274" cy="617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500" y="3478924"/>
            <a:ext cx="7788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2"/>
                </a:solidFill>
                <a:latin typeface="Gaegu" panose="020B0604020202020204" charset="0"/>
                <a:ea typeface="Gaegu" panose="020B0604020202020204" charset="0"/>
              </a:rPr>
              <a:t>References:</a:t>
            </a:r>
          </a:p>
          <a:p>
            <a:endParaRPr lang="en-IN" sz="2800" b="1" dirty="0">
              <a:solidFill>
                <a:schemeClr val="bg2"/>
              </a:solidFill>
              <a:latin typeface="Gaegu" panose="020B0604020202020204" charset="0"/>
              <a:ea typeface="Gaegu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500" y="4046367"/>
            <a:ext cx="7681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https://</a:t>
            </a:r>
            <a:r>
              <a:rPr lang="en-IN" dirty="0" smtClean="0">
                <a:solidFill>
                  <a:schemeClr val="bg2"/>
                </a:solidFill>
              </a:rPr>
              <a:t>www.youtube.com/watch?v=xRlN8CFJwAM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https://realpython.com/python-rock-paper-scissors</a:t>
            </a:r>
            <a:r>
              <a:rPr lang="en-IN" dirty="0" smtClean="0">
                <a:solidFill>
                  <a:schemeClr val="bg2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https://</a:t>
            </a:r>
            <a:r>
              <a:rPr lang="en-IN" dirty="0" smtClean="0">
                <a:solidFill>
                  <a:schemeClr val="bg2"/>
                </a:solidFill>
              </a:rPr>
              <a:t>www.youtube.com/watch?v=3ppJt87QPNg&amp;t=14s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500" y="2296414"/>
            <a:ext cx="6863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>
                <a:solidFill>
                  <a:schemeClr val="bg2"/>
                </a:solidFill>
                <a:latin typeface="Gaegu" panose="020B0604020202020204" charset="0"/>
                <a:ea typeface="Gaegu" panose="020B0604020202020204" charset="0"/>
              </a:rPr>
              <a:t>Github</a:t>
            </a:r>
            <a:r>
              <a:rPr lang="en-IN" sz="2800" b="1" dirty="0" smtClean="0">
                <a:solidFill>
                  <a:schemeClr val="bg2"/>
                </a:solidFill>
                <a:latin typeface="Gaegu" panose="020B0604020202020204" charset="0"/>
                <a:ea typeface="Gaegu" panose="020B0604020202020204" charset="0"/>
              </a:rPr>
              <a:t> Link:</a:t>
            </a:r>
          </a:p>
          <a:p>
            <a:r>
              <a:rPr lang="en-IN" dirty="0">
                <a:solidFill>
                  <a:schemeClr val="bg2"/>
                </a:solidFill>
                <a:latin typeface="+mn-lt"/>
                <a:ea typeface="Gaegu" panose="020B0604020202020204" charset="0"/>
              </a:rPr>
              <a:t>https://github.com/kushalk23/rock-paper-scissors</a:t>
            </a:r>
          </a:p>
        </p:txBody>
      </p:sp>
    </p:spTree>
    <p:extLst>
      <p:ext uri="{BB962C8B-B14F-4D97-AF65-F5344CB8AC3E}">
        <p14:creationId xmlns:p14="http://schemas.microsoft.com/office/powerpoint/2010/main" val="82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550" y="894248"/>
            <a:ext cx="7800600" cy="755876"/>
          </a:xfrm>
        </p:spPr>
        <p:txBody>
          <a:bodyPr>
            <a:noAutofit/>
          </a:bodyPr>
          <a:lstStyle/>
          <a:p>
            <a:r>
              <a:rPr lang="en-IN" sz="4000" dirty="0" smtClean="0"/>
              <a:t>Problem Statement: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550" y="1746229"/>
            <a:ext cx="7952700" cy="3087659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IN" sz="2400" b="1" dirty="0" smtClean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Using the appropriate rules given, make a game of rock, paper and scissors in python which is best of 5 and user can retry after his game is finished.</a:t>
            </a:r>
            <a:endParaRPr lang="en-IN" sz="2400" b="1" dirty="0">
              <a:solidFill>
                <a:srgbClr val="FFFF00"/>
              </a:solidFill>
              <a:latin typeface="Gaegu" panose="020B0604020202020204" charset="0"/>
              <a:ea typeface="Gaegu" panose="020B060402020202020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"/>
            <a:ext cx="2469274" cy="61731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08F8991-5BBA-4933-8FD3-204C394567E9}"/>
              </a:ext>
            </a:extLst>
          </p:cNvPr>
          <p:cNvSpPr txBox="1"/>
          <p:nvPr/>
        </p:nvSpPr>
        <p:spPr>
          <a:xfrm>
            <a:off x="-14" y="1853059"/>
            <a:ext cx="9143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FF00"/>
                </a:solidFill>
                <a:effectLst/>
                <a:latin typeface="Gaegu" panose="020B0604020202020204" charset="0"/>
                <a:ea typeface="Gaegu" panose="020B0604020202020204" charset="0"/>
              </a:rPr>
              <a:t>Each </a:t>
            </a:r>
            <a:r>
              <a:rPr lang="en-US" sz="1800" b="1" i="0" dirty="0" smtClean="0">
                <a:solidFill>
                  <a:srgbClr val="FFFF00"/>
                </a:solidFill>
                <a:effectLst/>
                <a:latin typeface="Gaegu" panose="020B0604020202020204" charset="0"/>
                <a:ea typeface="Gaegu" panose="020B0604020202020204" charset="0"/>
              </a:rPr>
              <a:t>player(user and computer) </a:t>
            </a:r>
            <a:r>
              <a:rPr lang="en-US" sz="1800" b="1" i="0" dirty="0">
                <a:solidFill>
                  <a:srgbClr val="FFFF00"/>
                </a:solidFill>
                <a:effectLst/>
                <a:latin typeface="Gaegu" panose="020B0604020202020204" charset="0"/>
                <a:ea typeface="Gaegu" panose="020B0604020202020204" charset="0"/>
              </a:rPr>
              <a:t>selects an action and then a winner is determined. </a:t>
            </a:r>
            <a:r>
              <a:rPr lang="en-US" sz="1800" b="1" dirty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In this </a:t>
            </a:r>
            <a:r>
              <a:rPr lang="en-US" sz="1800" b="1" dirty="0" smtClean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the computers choice is hidden from the user so the user cannot cheat in any way and the computer choses a random choice. The two players go head to head in a game of best of 5 and a winner is decided if any one of the player wins 3 games.</a:t>
            </a:r>
            <a:endParaRPr lang="en-IN" sz="1800" b="1" dirty="0">
              <a:solidFill>
                <a:srgbClr val="FFFF00"/>
              </a:solidFill>
              <a:latin typeface="Gaegu" panose="020B0604020202020204" charset="0"/>
              <a:ea typeface="Gaegu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D5F162-B9D5-4F63-945C-2EE5B3F121EE}"/>
              </a:ext>
            </a:extLst>
          </p:cNvPr>
          <p:cNvSpPr txBox="1"/>
          <p:nvPr/>
        </p:nvSpPr>
        <p:spPr>
          <a:xfrm>
            <a:off x="-16" y="2930336"/>
            <a:ext cx="9143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1" u="sng" dirty="0">
              <a:solidFill>
                <a:schemeClr val="tx1">
                  <a:lumMod val="25000"/>
                  <a:lumOff val="75000"/>
                </a:schemeClr>
              </a:solidFill>
              <a:latin typeface="Gaegu" panose="020B0604020202020204" charset="0"/>
              <a:ea typeface="Gaegu" panose="020B0604020202020204" charset="0"/>
            </a:endParaRPr>
          </a:p>
          <a:p>
            <a:r>
              <a:rPr lang="en-US" sz="1600" b="1" u="sng" dirty="0">
                <a:solidFill>
                  <a:schemeClr val="tx1">
                    <a:lumMod val="25000"/>
                    <a:lumOff val="75000"/>
                  </a:schemeClr>
                </a:solidFill>
                <a:latin typeface="Gaegu" panose="020B0604020202020204" charset="0"/>
                <a:ea typeface="Gaegu" panose="020B0604020202020204" charset="0"/>
              </a:rPr>
              <a:t>Here’s a flowchart that describes how to play games repeatedly until the user decides to stop:</a:t>
            </a:r>
            <a:endParaRPr lang="en-IN" sz="1600" b="1" u="sng" dirty="0">
              <a:solidFill>
                <a:schemeClr val="tx1">
                  <a:lumMod val="25000"/>
                  <a:lumOff val="75000"/>
                </a:schemeClr>
              </a:solidFill>
              <a:latin typeface="Gaegu" panose="020B0604020202020204" charset="0"/>
              <a:ea typeface="Gaegu" panose="020B060402020202020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2049B61-FE0B-4CD4-96C5-FA7809CE0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0211"/>
              </p:ext>
            </p:extLst>
          </p:nvPr>
        </p:nvGraphicFramePr>
        <p:xfrm>
          <a:off x="315288" y="3515111"/>
          <a:ext cx="8513393" cy="1628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" y="7446"/>
            <a:ext cx="2469274" cy="617319"/>
          </a:xfrm>
          <a:prstGeom prst="rect">
            <a:avLst/>
          </a:prstGeom>
        </p:spPr>
      </p:pic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8386" y="1041784"/>
            <a:ext cx="446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2"/>
                </a:solidFill>
                <a:latin typeface="Gaegu" panose="020B0604020202020204" charset="0"/>
                <a:ea typeface="Gaegu" panose="020B0604020202020204" charset="0"/>
              </a:rPr>
              <a:t>System Architecture:</a:t>
            </a:r>
            <a:endParaRPr lang="en-IN" sz="2800" b="1" dirty="0">
              <a:solidFill>
                <a:schemeClr val="bg2"/>
              </a:solidFill>
              <a:latin typeface="Gaegu" panose="020B0604020202020204" charset="0"/>
              <a:ea typeface="Gaegu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Detailed Flowchart: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86" y="1106550"/>
            <a:ext cx="5318235" cy="38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00" y="641785"/>
            <a:ext cx="7800600" cy="5727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Features of system: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First we import random, which is the random module. This helps us generate the random computer moves needed.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We import math which is the math module. This helps us in mathematically setting the game to best of 5.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We import sys which is the sys module. This helps us in exiting the program after 3 attempts are over for the user to put the correct input.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There is a list of moves from which the user and computer can select.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We have used basic if statement, if-else statement, if-</a:t>
            </a:r>
            <a:r>
              <a:rPr lang="en-IN" sz="1600" b="1" dirty="0" err="1" smtClean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elif</a:t>
            </a:r>
            <a:r>
              <a:rPr lang="en-IN" sz="1600" b="1" dirty="0" smtClean="0">
                <a:solidFill>
                  <a:srgbClr val="FFFF00"/>
                </a:solidFill>
                <a:latin typeface="Gaegu" panose="020B0604020202020204" charset="0"/>
                <a:ea typeface="Gaegu" panose="020B0604020202020204" charset="0"/>
              </a:rPr>
              <a:t>-else statement, basic while and for loops.</a:t>
            </a:r>
          </a:p>
          <a:p>
            <a:endParaRPr lang="en-IN" sz="1600" b="1" dirty="0">
              <a:solidFill>
                <a:srgbClr val="FFFF00"/>
              </a:solidFill>
              <a:latin typeface="Gaegu" panose="020B0604020202020204" charset="0"/>
              <a:ea typeface="Gaegu" panose="020B0604020202020204" charset="0"/>
            </a:endParaRPr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6"/>
            <a:ext cx="2469274" cy="6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49" y="710176"/>
            <a:ext cx="7800600" cy="5727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Results:</a:t>
            </a:r>
            <a:endParaRPr lang="en-IN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"/>
            <a:ext cx="2469274" cy="61731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676"/>
            <a:ext cx="9143999" cy="3842823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83"/>
            <a:ext cx="2469274" cy="6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"/>
            <a:ext cx="2469274" cy="61731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054"/>
            <a:ext cx="9144000" cy="42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7" y="741237"/>
            <a:ext cx="7800600" cy="572700"/>
          </a:xfrm>
        </p:spPr>
        <p:txBody>
          <a:bodyPr>
            <a:noAutofit/>
          </a:bodyPr>
          <a:lstStyle/>
          <a:p>
            <a:r>
              <a:rPr lang="en-IN" sz="2800" dirty="0" smtClean="0"/>
              <a:t>Output when user puts 3 invalid inputs in a row:</a:t>
            </a:r>
            <a:endParaRPr lang="en-IN" sz="28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"/>
            <a:ext cx="2469274" cy="61731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207"/>
            <a:ext cx="9143999" cy="36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17" y="771743"/>
            <a:ext cx="7800600" cy="5727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Output when users want to play again:</a:t>
            </a:r>
            <a:endParaRPr lang="en-IN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"/>
            <a:ext cx="2469274" cy="61731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218"/>
            <a:ext cx="9144000" cy="36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et Our Professors by Slidesgo">
  <a:themeElements>
    <a:clrScheme name="Simple Light">
      <a:dk1>
        <a:srgbClr val="313131"/>
      </a:dk1>
      <a:lt1>
        <a:srgbClr val="666666"/>
      </a:lt1>
      <a:dk2>
        <a:srgbClr val="FFFFFF"/>
      </a:dk2>
      <a:lt2>
        <a:srgbClr val="1F1F1F"/>
      </a:lt2>
      <a:accent1>
        <a:srgbClr val="FF8361"/>
      </a:accent1>
      <a:accent2>
        <a:srgbClr val="FCC6C7"/>
      </a:accent2>
      <a:accent3>
        <a:srgbClr val="FBAF42"/>
      </a:accent3>
      <a:accent4>
        <a:srgbClr val="A4E7FA"/>
      </a:accent4>
      <a:accent5>
        <a:srgbClr val="25A0A6"/>
      </a:accent5>
      <a:accent6>
        <a:srgbClr val="BBDCD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342</Words>
  <Application>Microsoft Office PowerPoint</Application>
  <PresentationFormat>On-screen Show (16:9)</PresentationFormat>
  <Paragraphs>35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Gaegu</vt:lpstr>
      <vt:lpstr>Questrial</vt:lpstr>
      <vt:lpstr>Sarala</vt:lpstr>
      <vt:lpstr>Arial</vt:lpstr>
      <vt:lpstr>Permanent Marker</vt:lpstr>
      <vt:lpstr>Fira Sans Extra Condensed Medium</vt:lpstr>
      <vt:lpstr>Meet Our Professors by Slidesgo</vt:lpstr>
      <vt:lpstr>PYTHON MINI PROJECT</vt:lpstr>
      <vt:lpstr>Problem Statement:</vt:lpstr>
      <vt:lpstr>PowerPoint Presentation</vt:lpstr>
      <vt:lpstr>Detailed Flowchart:</vt:lpstr>
      <vt:lpstr>Features of system:</vt:lpstr>
      <vt:lpstr>Results:</vt:lpstr>
      <vt:lpstr>PowerPoint Presentation</vt:lpstr>
      <vt:lpstr>Output when user puts 3 invalid inputs in a row:</vt:lpstr>
      <vt:lpstr>Output when users want to play again: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 Kushal karelia(160105200  ),               Atharva Srivastava (16010520086),                Raj Bornak(160105200  )                                              Python mini project    Topic: Rock, Paper, Scissors</dc:title>
  <dc:creator>Atharva</dc:creator>
  <cp:lastModifiedBy>USER</cp:lastModifiedBy>
  <cp:revision>31</cp:revision>
  <dcterms:modified xsi:type="dcterms:W3CDTF">2021-06-03T05:05:09Z</dcterms:modified>
</cp:coreProperties>
</file>