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2" r:id="rId4"/>
    <p:sldId id="259" r:id="rId5"/>
    <p:sldId id="263" r:id="rId6"/>
    <p:sldId id="261" r:id="rId7"/>
    <p:sldId id="264" r:id="rId8"/>
    <p:sldId id="260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EEAB9C0-3D29-49E7-BC4F-57F1C19ECB9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76A0420E-CC9E-4016-B482-5A1F6757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36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B9C0-3D29-49E7-BC4F-57F1C19ECB9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20E-CC9E-4016-B482-5A1F6757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39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B9C0-3D29-49E7-BC4F-57F1C19ECB9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20E-CC9E-4016-B482-5A1F6757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51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B9C0-3D29-49E7-BC4F-57F1C19ECB9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20E-CC9E-4016-B482-5A1F6757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1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B9C0-3D29-49E7-BC4F-57F1C19ECB9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20E-CC9E-4016-B482-5A1F6757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528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B9C0-3D29-49E7-BC4F-57F1C19ECB9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20E-CC9E-4016-B482-5A1F6757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797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B9C0-3D29-49E7-BC4F-57F1C19ECB9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20E-CC9E-4016-B482-5A1F6757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25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B9C0-3D29-49E7-BC4F-57F1C19ECB9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20E-CC9E-4016-B482-5A1F6757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33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B9C0-3D29-49E7-BC4F-57F1C19ECB9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20E-CC9E-4016-B482-5A1F6757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3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B9C0-3D29-49E7-BC4F-57F1C19ECB9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20E-CC9E-4016-B482-5A1F6757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54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B9C0-3D29-49E7-BC4F-57F1C19ECB9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20E-CC9E-4016-B482-5A1F6757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83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B9C0-3D29-49E7-BC4F-57F1C19ECB9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20E-CC9E-4016-B482-5A1F6757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1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B9C0-3D29-49E7-BC4F-57F1C19ECB9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20E-CC9E-4016-B482-5A1F6757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04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B9C0-3D29-49E7-BC4F-57F1C19ECB9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20E-CC9E-4016-B482-5A1F6757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76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B9C0-3D29-49E7-BC4F-57F1C19ECB9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20E-CC9E-4016-B482-5A1F6757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74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B9C0-3D29-49E7-BC4F-57F1C19ECB9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20E-CC9E-4016-B482-5A1F6757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41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B9C0-3D29-49E7-BC4F-57F1C19ECB9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20E-CC9E-4016-B482-5A1F6757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52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EAB9C0-3D29-49E7-BC4F-57F1C19ECB9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6A0420E-CC9E-4016-B482-5A1F6757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67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22BDB-628A-8DA7-165A-2EE01468A4D9}"/>
              </a:ext>
            </a:extLst>
          </p:cNvPr>
          <p:cNvSpPr txBox="1"/>
          <p:nvPr/>
        </p:nvSpPr>
        <p:spPr>
          <a:xfrm>
            <a:off x="3041682" y="1051560"/>
            <a:ext cx="94457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POORNIMA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665D6C-39BF-97B8-BF36-A14A2CFEBA41}"/>
              </a:ext>
            </a:extLst>
          </p:cNvPr>
          <p:cNvCxnSpPr>
            <a:cxnSpLocks/>
          </p:cNvCxnSpPr>
          <p:nvPr/>
        </p:nvCxnSpPr>
        <p:spPr>
          <a:xfrm>
            <a:off x="5276088" y="2137248"/>
            <a:ext cx="503834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128C1A7-1618-E58C-D73A-11BAED1DB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68" y="1126328"/>
            <a:ext cx="1853628" cy="19669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482AD0-73F7-631C-BED2-B9219B107E57}"/>
              </a:ext>
            </a:extLst>
          </p:cNvPr>
          <p:cNvSpPr txBox="1"/>
          <p:nvPr/>
        </p:nvSpPr>
        <p:spPr>
          <a:xfrm>
            <a:off x="2752344" y="3222937"/>
            <a:ext cx="67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Algerian" panose="04020705040A02060702" pitchFamily="82" charset="0"/>
              </a:rPr>
              <a:t>INSTANT ELECTRONIC SERVICE [IES]</a:t>
            </a:r>
            <a:endParaRPr lang="en-IN" sz="2800" b="1" u="sng" dirty="0"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683DB-D914-5BFD-9539-F3829F3C120D}"/>
              </a:ext>
            </a:extLst>
          </p:cNvPr>
          <p:cNvSpPr txBox="1"/>
          <p:nvPr/>
        </p:nvSpPr>
        <p:spPr>
          <a:xfrm>
            <a:off x="941832" y="4609915"/>
            <a:ext cx="3950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Submitted To :--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Mrs. Deepika Agarwal</a:t>
            </a:r>
            <a:endParaRPr lang="en-IN" sz="2400" dirty="0"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A7EFE-75E9-03FF-A74D-2F9A543FC677}"/>
              </a:ext>
            </a:extLst>
          </p:cNvPr>
          <p:cNvSpPr txBox="1"/>
          <p:nvPr/>
        </p:nvSpPr>
        <p:spPr>
          <a:xfrm>
            <a:off x="7918704" y="4471416"/>
            <a:ext cx="3511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Submitted By :--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Khushal Mittal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Lakshya Khandelwal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Mohit Kumar Singh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Krishna Soni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Kartik Sharma</a:t>
            </a:r>
            <a:endParaRPr lang="en-I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194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81FE5C-7C69-FB39-FF2A-166465237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747" y="2335932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endParaRPr lang="en-IN" sz="7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3E97D6-5850-411F-22FE-449D80672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2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16C826-3EA0-F7EF-6D2B-EAC0DA94C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6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788A71-5A09-19D1-271E-9C682ED7D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4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F2DF50-EAB6-8466-7556-5D89A5D1B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1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AC9D95-1D54-B897-8C82-5D6FC3648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6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7316C0-C19A-E843-4F1F-FD23A9415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8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1A85D7-FB11-54CF-B267-AF57DFA5E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6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E74467-5DA7-85BE-08BE-893E3536F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55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</TotalTime>
  <Words>33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Century Gothic</vt:lpstr>
      <vt:lpstr>Comic Sans MS</vt:lpstr>
      <vt:lpstr>Times New Roman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 BHATI PCE22CY021</dc:creator>
  <cp:lastModifiedBy>HARSHIT BHATI PCE22CY021</cp:lastModifiedBy>
  <cp:revision>1</cp:revision>
  <dcterms:created xsi:type="dcterms:W3CDTF">2023-02-06T19:55:10Z</dcterms:created>
  <dcterms:modified xsi:type="dcterms:W3CDTF">2023-02-06T20:27:47Z</dcterms:modified>
</cp:coreProperties>
</file>