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66" r:id="rId5"/>
    <p:sldId id="268" r:id="rId6"/>
    <p:sldId id="267" r:id="rId7"/>
    <p:sldId id="259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70" autoAdjust="0"/>
  </p:normalViewPr>
  <p:slideViewPr>
    <p:cSldViewPr>
      <p:cViewPr varScale="1">
        <p:scale>
          <a:sx n="72" d="100"/>
          <a:sy n="72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Framework for Inventory Management System for UCSC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D.M.G.N.Dissanayake</a:t>
            </a:r>
            <a:endParaRPr lang="en-US" dirty="0"/>
          </a:p>
          <a:p>
            <a:r>
              <a:rPr lang="en-US" dirty="0"/>
              <a:t>Supervised by : Dr. </a:t>
            </a:r>
            <a:r>
              <a:rPr lang="en-US" dirty="0" err="1"/>
              <a:t>Ajantha</a:t>
            </a:r>
            <a:r>
              <a:rPr lang="en-US" dirty="0"/>
              <a:t> </a:t>
            </a:r>
            <a:r>
              <a:rPr lang="en-US" dirty="0" err="1"/>
              <a:t>Athukorale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04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Key Objectives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 innovative application to be initiated in UCSC, suitable to be customized for any public sector organization’s supplies division in Sri Lanka</a:t>
            </a:r>
          </a:p>
          <a:p>
            <a:r>
              <a:rPr lang="en-US" dirty="0"/>
              <a:t>Reduce </a:t>
            </a:r>
          </a:p>
          <a:p>
            <a:pPr lvl="1"/>
            <a:r>
              <a:rPr lang="en-US" dirty="0"/>
              <a:t>documentation,</a:t>
            </a:r>
          </a:p>
          <a:p>
            <a:pPr lvl="1"/>
            <a:r>
              <a:rPr lang="en-US" dirty="0"/>
              <a:t>paper wastage,</a:t>
            </a:r>
          </a:p>
          <a:p>
            <a:pPr lvl="1"/>
            <a:r>
              <a:rPr lang="en-US" dirty="0"/>
              <a:t>manpower, </a:t>
            </a:r>
          </a:p>
          <a:p>
            <a:pPr marL="457200" lvl="1" indent="0">
              <a:buNone/>
            </a:pPr>
            <a:r>
              <a:rPr lang="en-US" dirty="0"/>
              <a:t>related to inventory management activities in public sector.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371600"/>
            <a:ext cx="62484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0" y="3429000"/>
            <a:ext cx="1066800" cy="60960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21336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where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314700" y="28194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29400" y="28194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when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629400" y="43434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03104" y="43434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029200" y="5181600"/>
            <a:ext cx="8382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Arrow: Right 30"/>
          <p:cNvSpPr/>
          <p:nvPr/>
        </p:nvSpPr>
        <p:spPr bwMode="auto">
          <a:xfrm rot="5400000">
            <a:off x="5129784" y="2843784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Arrow: Right 31"/>
          <p:cNvSpPr/>
          <p:nvPr/>
        </p:nvSpPr>
        <p:spPr bwMode="auto">
          <a:xfrm rot="19845117">
            <a:off x="3956370" y="3959637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Arrow: Right 32"/>
          <p:cNvSpPr/>
          <p:nvPr/>
        </p:nvSpPr>
        <p:spPr bwMode="auto">
          <a:xfrm rot="11954216">
            <a:off x="6230742" y="4046350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Arrow: Right 33"/>
          <p:cNvSpPr/>
          <p:nvPr/>
        </p:nvSpPr>
        <p:spPr bwMode="auto">
          <a:xfrm rot="8655364">
            <a:off x="6172200" y="3446909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Arrow: Right 34"/>
          <p:cNvSpPr/>
          <p:nvPr/>
        </p:nvSpPr>
        <p:spPr bwMode="auto">
          <a:xfrm rot="1654619">
            <a:off x="3962400" y="3352800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Arrow: Right 35"/>
          <p:cNvSpPr/>
          <p:nvPr/>
        </p:nvSpPr>
        <p:spPr bwMode="auto">
          <a:xfrm rot="16200000">
            <a:off x="5181600" y="4648200"/>
            <a:ext cx="585216" cy="128016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5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33" t="27766" r="12500" b="9981"/>
          <a:stretch/>
        </p:blipFill>
        <p:spPr>
          <a:xfrm>
            <a:off x="2285999" y="1600200"/>
            <a:ext cx="624416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371600"/>
            <a:ext cx="6096000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500" t="27767" r="17500" b="11463"/>
          <a:stretch/>
        </p:blipFill>
        <p:spPr>
          <a:xfrm>
            <a:off x="2286241" y="1371600"/>
            <a:ext cx="61090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&amp; Application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Programming language : PHP, JavaScript</a:t>
            </a:r>
          </a:p>
          <a:p>
            <a:pPr lvl="1"/>
            <a:r>
              <a:rPr lang="en-US" dirty="0"/>
              <a:t>DBMS : MySQL</a:t>
            </a:r>
          </a:p>
          <a:p>
            <a:pPr lvl="1"/>
            <a:r>
              <a:rPr lang="en-US" dirty="0"/>
              <a:t>Reporting : PDF</a:t>
            </a:r>
          </a:p>
          <a:p>
            <a:pPr lvl="1"/>
            <a:r>
              <a:rPr lang="en-US" dirty="0"/>
              <a:t>Type : Web Based</a:t>
            </a:r>
          </a:p>
          <a:p>
            <a:r>
              <a:rPr lang="en-US" dirty="0"/>
              <a:t>The Client</a:t>
            </a:r>
          </a:p>
          <a:p>
            <a:pPr lvl="1"/>
            <a:r>
              <a:rPr lang="en-US" dirty="0"/>
              <a:t>Senior Assistant Bursar,        Supplies Division ,UCSC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200400"/>
            <a:ext cx="2286521" cy="2388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 :login UI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06579"/>
              </p:ext>
            </p:extLst>
          </p:nvPr>
        </p:nvGraphicFramePr>
        <p:xfrm>
          <a:off x="1981200" y="1303020"/>
          <a:ext cx="6553201" cy="5173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816">
                  <a:extLst>
                    <a:ext uri="{9D8B030D-6E8A-4147-A177-3AD203B41FA5}">
                      <a16:colId xmlns:a16="http://schemas.microsoft.com/office/drawing/2014/main" val="955991424"/>
                    </a:ext>
                  </a:extLst>
                </a:gridCol>
                <a:gridCol w="1904771">
                  <a:extLst>
                    <a:ext uri="{9D8B030D-6E8A-4147-A177-3AD203B41FA5}">
                      <a16:colId xmlns:a16="http://schemas.microsoft.com/office/drawing/2014/main" val="1384351257"/>
                    </a:ext>
                  </a:extLst>
                </a:gridCol>
                <a:gridCol w="2017807">
                  <a:extLst>
                    <a:ext uri="{9D8B030D-6E8A-4147-A177-3AD203B41FA5}">
                      <a16:colId xmlns:a16="http://schemas.microsoft.com/office/drawing/2014/main" val="1505325452"/>
                    </a:ext>
                  </a:extLst>
                </a:gridCol>
                <a:gridCol w="2017807">
                  <a:extLst>
                    <a:ext uri="{9D8B030D-6E8A-4147-A177-3AD203B41FA5}">
                      <a16:colId xmlns:a16="http://schemas.microsoft.com/office/drawing/2014/main" val="1770922085"/>
                    </a:ext>
                  </a:extLst>
                </a:gridCol>
              </a:tblGrid>
              <a:tr h="8582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Expected result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3747732891"/>
                  </a:ext>
                </a:extLst>
              </a:tr>
              <a:tr h="8582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a wrong 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Display error message. User not logged in.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2430103494"/>
                  </a:ext>
                </a:extLst>
              </a:tr>
              <a:tr h="8582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Enter a wrong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User not logged in.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011971575"/>
                  </a:ext>
                </a:extLst>
              </a:tr>
              <a:tr h="8582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login button with empty username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login without an 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User not logged in.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434571485"/>
                  </a:ext>
                </a:extLst>
              </a:tr>
              <a:tr h="8582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Click login button with empty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login without a password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User not logged in.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1402962568"/>
                  </a:ext>
                </a:extLst>
              </a:tr>
              <a:tr h="882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correct username and password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correct login to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logged in.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6675" marR="66675" marT="0" marB="0"/>
                </a:tc>
                <a:extLst>
                  <a:ext uri="{0D108BD9-81ED-4DB2-BD59-A6C34878D82A}">
                    <a16:rowId xmlns:a16="http://schemas.microsoft.com/office/drawing/2014/main" val="336228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1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example :fund UI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264952"/>
              </p:ext>
            </p:extLst>
          </p:nvPr>
        </p:nvGraphicFramePr>
        <p:xfrm>
          <a:off x="1981200" y="1295400"/>
          <a:ext cx="6553201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815">
                  <a:extLst>
                    <a:ext uri="{9D8B030D-6E8A-4147-A177-3AD203B41FA5}">
                      <a16:colId xmlns:a16="http://schemas.microsoft.com/office/drawing/2014/main" val="846438960"/>
                    </a:ext>
                  </a:extLst>
                </a:gridCol>
                <a:gridCol w="1904772">
                  <a:extLst>
                    <a:ext uri="{9D8B030D-6E8A-4147-A177-3AD203B41FA5}">
                      <a16:colId xmlns:a16="http://schemas.microsoft.com/office/drawing/2014/main" val="1084738277"/>
                    </a:ext>
                  </a:extLst>
                </a:gridCol>
                <a:gridCol w="2017807">
                  <a:extLst>
                    <a:ext uri="{9D8B030D-6E8A-4147-A177-3AD203B41FA5}">
                      <a16:colId xmlns:a16="http://schemas.microsoft.com/office/drawing/2014/main" val="1545663175"/>
                    </a:ext>
                  </a:extLst>
                </a:gridCol>
                <a:gridCol w="2017807">
                  <a:extLst>
                    <a:ext uri="{9D8B030D-6E8A-4147-A177-3AD203B41FA5}">
                      <a16:colId xmlns:a16="http://schemas.microsoft.com/office/drawing/2014/main" val="3348512107"/>
                    </a:ext>
                  </a:extLst>
                </a:gridCol>
              </a:tblGrid>
              <a:tr h="74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data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057277"/>
                  </a:ext>
                </a:extLst>
              </a:tr>
              <a:tr h="841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Enter an invalid/empty amount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saving fund with invalid 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Funds not added.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907376"/>
                  </a:ext>
                </a:extLst>
              </a:tr>
              <a:tr h="841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save button without selecting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year field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Funds not added.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50636"/>
                  </a:ext>
                </a:extLst>
              </a:tr>
              <a:tr h="841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save button without selecting grant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year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Display error message. Funds not added.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176412"/>
                  </a:ext>
                </a:extLst>
              </a:tr>
              <a:tr h="16822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Click save button after selecting year, grant and inserting valid amount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correct funds addition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Funds added.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55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00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based Inventory Management System has a huge impact on speed &amp; efficiency of Inventory Management process.</a:t>
            </a:r>
          </a:p>
          <a:p>
            <a:r>
              <a:rPr lang="en-US" dirty="0"/>
              <a:t>It can make the tasks of the supplies staff more easier.</a:t>
            </a:r>
          </a:p>
          <a:p>
            <a:r>
              <a:rPr lang="en-US" dirty="0"/>
              <a:t>The system can be expanded into a fully automated supply chain management system, </a:t>
            </a:r>
            <a:r>
              <a:rPr lang="en-US"/>
              <a:t>with advanced </a:t>
            </a:r>
            <a:r>
              <a:rPr lang="en-US" dirty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1882817314"/>
      </p:ext>
    </p:extLst>
  </p:cSld>
  <p:clrMapOvr>
    <a:masterClrMapping/>
  </p:clrMapOvr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7608</TotalTime>
  <Words>360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Latha</vt:lpstr>
      <vt:lpstr>Times New Roman</vt:lpstr>
      <vt:lpstr>Verdana</vt:lpstr>
      <vt:lpstr>Wingdings</vt:lpstr>
      <vt:lpstr>06207074</vt:lpstr>
      <vt:lpstr>PHP Framework for Inventory Management System for UCSC</vt:lpstr>
      <vt:lpstr>Scope &amp; Key Objectives</vt:lpstr>
      <vt:lpstr>Case Study Approach</vt:lpstr>
      <vt:lpstr>Data Flow</vt:lpstr>
      <vt:lpstr>Conceptual Model</vt:lpstr>
      <vt:lpstr>Prototype &amp; Application</vt:lpstr>
      <vt:lpstr>Testing example :login UI</vt:lpstr>
      <vt:lpstr>Testing example :fund UI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 for Inventory Management System for UCSC</dc:title>
  <dc:creator>Admin</dc:creator>
  <cp:keywords/>
  <cp:lastModifiedBy>Geethmi</cp:lastModifiedBy>
  <cp:revision>62</cp:revision>
  <cp:lastPrinted>1601-01-01T00:00:00Z</cp:lastPrinted>
  <dcterms:created xsi:type="dcterms:W3CDTF">2017-03-09T07:12:50Z</dcterms:created>
  <dcterms:modified xsi:type="dcterms:W3CDTF">2017-03-21T06:59:45Z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