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0" r:id="rId4"/>
    <p:sldId id="264" r:id="rId5"/>
    <p:sldId id="273" r:id="rId6"/>
    <p:sldId id="262" r:id="rId7"/>
    <p:sldId id="288" r:id="rId8"/>
    <p:sldId id="265" r:id="rId9"/>
    <p:sldId id="263" r:id="rId10"/>
    <p:sldId id="266" r:id="rId11"/>
    <p:sldId id="268" r:id="rId12"/>
    <p:sldId id="267" r:id="rId13"/>
    <p:sldId id="269" r:id="rId14"/>
    <p:sldId id="270" r:id="rId15"/>
    <p:sldId id="271" r:id="rId16"/>
    <p:sldId id="272" r:id="rId17"/>
    <p:sldId id="274" r:id="rId18"/>
    <p:sldId id="275" r:id="rId19"/>
    <p:sldId id="276" r:id="rId20"/>
    <p:sldId id="261" r:id="rId21"/>
    <p:sldId id="277" r:id="rId22"/>
    <p:sldId id="278" r:id="rId23"/>
    <p:sldId id="279" r:id="rId24"/>
    <p:sldId id="280" r:id="rId25"/>
    <p:sldId id="281" r:id="rId26"/>
    <p:sldId id="282" r:id="rId27"/>
    <p:sldId id="283" r:id="rId28"/>
    <p:sldId id="284" r:id="rId29"/>
    <p:sldId id="285" r:id="rId30"/>
    <p:sldId id="286" r:id="rId31"/>
    <p:sldId id="287" r:id="rId32"/>
    <p:sldId id="258"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87EF3-80F6-4A0A-946F-268D96D987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A19356-BC09-44F3-9D7A-83FC6F119355}">
      <dgm:prSet/>
      <dgm:spPr/>
      <dgm:t>
        <a:bodyPr/>
        <a:lstStyle/>
        <a:p>
          <a:r>
            <a:rPr lang="de-DE" b="1" i="1"/>
            <a:t>Team members:</a:t>
          </a:r>
          <a:endParaRPr lang="en-US"/>
        </a:p>
      </dgm:t>
    </dgm:pt>
    <dgm:pt modelId="{CB94D258-B158-4AFE-81CF-364E643F96AB}" type="parTrans" cxnId="{ADB4ACA5-FFE1-4E17-ACC1-B47805BF499C}">
      <dgm:prSet/>
      <dgm:spPr/>
      <dgm:t>
        <a:bodyPr/>
        <a:lstStyle/>
        <a:p>
          <a:endParaRPr lang="en-US"/>
        </a:p>
      </dgm:t>
    </dgm:pt>
    <dgm:pt modelId="{36FEACF2-27E5-42F4-A94F-25463609D062}" type="sibTrans" cxnId="{ADB4ACA5-FFE1-4E17-ACC1-B47805BF499C}">
      <dgm:prSet/>
      <dgm:spPr/>
      <dgm:t>
        <a:bodyPr/>
        <a:lstStyle/>
        <a:p>
          <a:endParaRPr lang="en-US"/>
        </a:p>
      </dgm:t>
    </dgm:pt>
    <dgm:pt modelId="{961A6ED0-ABFD-4FD8-A34E-2CD203C93566}">
      <dgm:prSet/>
      <dgm:spPr/>
      <dgm:t>
        <a:bodyPr/>
        <a:lstStyle/>
        <a:p>
          <a:r>
            <a:rPr lang="de-DE" b="0" i="0"/>
            <a:t>Padmini Manjunatha                                                                 1427336</a:t>
          </a:r>
          <a:endParaRPr lang="en-US"/>
        </a:p>
      </dgm:t>
    </dgm:pt>
    <dgm:pt modelId="{4508AEDB-9888-43DE-99F2-25BF001CD9DF}" type="parTrans" cxnId="{800616DB-6BF9-4F1C-B840-0160BCED00F5}">
      <dgm:prSet/>
      <dgm:spPr/>
      <dgm:t>
        <a:bodyPr/>
        <a:lstStyle/>
        <a:p>
          <a:endParaRPr lang="en-US"/>
        </a:p>
      </dgm:t>
    </dgm:pt>
    <dgm:pt modelId="{450419E4-DFDE-4287-89FA-74668C6926B1}" type="sibTrans" cxnId="{800616DB-6BF9-4F1C-B840-0160BCED00F5}">
      <dgm:prSet/>
      <dgm:spPr/>
      <dgm:t>
        <a:bodyPr/>
        <a:lstStyle/>
        <a:p>
          <a:endParaRPr lang="en-US"/>
        </a:p>
      </dgm:t>
    </dgm:pt>
    <dgm:pt modelId="{8BC4CB26-7A45-43BE-A9C5-C49E4559BA0A}">
      <dgm:prSet/>
      <dgm:spPr/>
      <dgm:t>
        <a:bodyPr/>
        <a:lstStyle/>
        <a:p>
          <a:r>
            <a:rPr lang="de-DE"/>
            <a:t>Kushal Prakash                                                                            </a:t>
          </a:r>
          <a:r>
            <a:rPr lang="de-DE" b="0" i="0"/>
            <a:t>1429800</a:t>
          </a:r>
          <a:endParaRPr lang="en-US"/>
        </a:p>
      </dgm:t>
    </dgm:pt>
    <dgm:pt modelId="{7F14DD70-1070-49F9-A358-0D23AA46616D}" type="parTrans" cxnId="{ADC37289-B973-4095-9E47-B1174484DCC3}">
      <dgm:prSet/>
      <dgm:spPr/>
      <dgm:t>
        <a:bodyPr/>
        <a:lstStyle/>
        <a:p>
          <a:endParaRPr lang="en-US"/>
        </a:p>
      </dgm:t>
    </dgm:pt>
    <dgm:pt modelId="{76838B05-5340-4FD3-8F53-D642BD9486BF}" type="sibTrans" cxnId="{ADC37289-B973-4095-9E47-B1174484DCC3}">
      <dgm:prSet/>
      <dgm:spPr/>
      <dgm:t>
        <a:bodyPr/>
        <a:lstStyle/>
        <a:p>
          <a:endParaRPr lang="en-US"/>
        </a:p>
      </dgm:t>
    </dgm:pt>
    <dgm:pt modelId="{9F8AB75D-2118-40E2-85CA-374A00236E9C}">
      <dgm:prSet/>
      <dgm:spPr/>
      <dgm:t>
        <a:bodyPr/>
        <a:lstStyle/>
        <a:p>
          <a:r>
            <a:rPr lang="de-DE"/>
            <a:t>Karthik Kothamangala Sreenath                                              1438341</a:t>
          </a:r>
          <a:endParaRPr lang="en-US"/>
        </a:p>
      </dgm:t>
    </dgm:pt>
    <dgm:pt modelId="{AE7AF5CE-5801-47B8-A313-D9A5909AA556}" type="parTrans" cxnId="{071EAB8B-1160-434D-ABA5-74B65B14EFE3}">
      <dgm:prSet/>
      <dgm:spPr/>
      <dgm:t>
        <a:bodyPr/>
        <a:lstStyle/>
        <a:p>
          <a:endParaRPr lang="en-US"/>
        </a:p>
      </dgm:t>
    </dgm:pt>
    <dgm:pt modelId="{777A227D-0C9B-46F6-B707-630385F86AE6}" type="sibTrans" cxnId="{071EAB8B-1160-434D-ABA5-74B65B14EFE3}">
      <dgm:prSet/>
      <dgm:spPr/>
      <dgm:t>
        <a:bodyPr/>
        <a:lstStyle/>
        <a:p>
          <a:endParaRPr lang="en-US"/>
        </a:p>
      </dgm:t>
    </dgm:pt>
    <dgm:pt modelId="{9EF795F6-6171-4706-9913-F5722C2D2F66}">
      <dgm:prSet/>
      <dgm:spPr/>
      <dgm:t>
        <a:bodyPr/>
        <a:lstStyle/>
        <a:p>
          <a:r>
            <a:rPr lang="de-DE"/>
            <a:t>Madhushree Manjunatha Lakshmidevi                                  1445185</a:t>
          </a:r>
          <a:endParaRPr lang="en-US"/>
        </a:p>
      </dgm:t>
    </dgm:pt>
    <dgm:pt modelId="{2B7E1235-6631-41D1-8392-E4B093788CFB}" type="parTrans" cxnId="{8AF4E255-3B79-4BC1-9AC3-445B3156F3EB}">
      <dgm:prSet/>
      <dgm:spPr/>
      <dgm:t>
        <a:bodyPr/>
        <a:lstStyle/>
        <a:p>
          <a:endParaRPr lang="en-US"/>
        </a:p>
      </dgm:t>
    </dgm:pt>
    <dgm:pt modelId="{93EE6ED2-6884-4364-9820-568A3C774711}" type="sibTrans" cxnId="{8AF4E255-3B79-4BC1-9AC3-445B3156F3EB}">
      <dgm:prSet/>
      <dgm:spPr/>
      <dgm:t>
        <a:bodyPr/>
        <a:lstStyle/>
        <a:p>
          <a:endParaRPr lang="en-US"/>
        </a:p>
      </dgm:t>
    </dgm:pt>
    <dgm:pt modelId="{E3374CEE-9719-4E4D-BDA4-6FA92E8E2CC8}" type="pres">
      <dgm:prSet presAssocID="{DD087EF3-80F6-4A0A-946F-268D96D987DF}" presName="linear" presStyleCnt="0">
        <dgm:presLayoutVars>
          <dgm:animLvl val="lvl"/>
          <dgm:resizeHandles val="exact"/>
        </dgm:presLayoutVars>
      </dgm:prSet>
      <dgm:spPr/>
    </dgm:pt>
    <dgm:pt modelId="{A81E0199-F0EC-4B53-A629-0DA2982F72A7}" type="pres">
      <dgm:prSet presAssocID="{39A19356-BC09-44F3-9D7A-83FC6F119355}" presName="parentText" presStyleLbl="node1" presStyleIdx="0" presStyleCnt="1">
        <dgm:presLayoutVars>
          <dgm:chMax val="0"/>
          <dgm:bulletEnabled val="1"/>
        </dgm:presLayoutVars>
      </dgm:prSet>
      <dgm:spPr/>
    </dgm:pt>
    <dgm:pt modelId="{954A8955-8564-4499-94B4-B8B914C40C02}" type="pres">
      <dgm:prSet presAssocID="{39A19356-BC09-44F3-9D7A-83FC6F119355}" presName="childText" presStyleLbl="revTx" presStyleIdx="0" presStyleCnt="1">
        <dgm:presLayoutVars>
          <dgm:bulletEnabled val="1"/>
        </dgm:presLayoutVars>
      </dgm:prSet>
      <dgm:spPr/>
    </dgm:pt>
  </dgm:ptLst>
  <dgm:cxnLst>
    <dgm:cxn modelId="{55FD4B21-E2F5-4C04-9C47-ABF20FDD310A}" type="presOf" srcId="{9EF795F6-6171-4706-9913-F5722C2D2F66}" destId="{954A8955-8564-4499-94B4-B8B914C40C02}" srcOrd="0" destOrd="3" presId="urn:microsoft.com/office/officeart/2005/8/layout/vList2"/>
    <dgm:cxn modelId="{5EA93939-89C5-4BEE-833B-86B7956D66D2}" type="presOf" srcId="{961A6ED0-ABFD-4FD8-A34E-2CD203C93566}" destId="{954A8955-8564-4499-94B4-B8B914C40C02}" srcOrd="0" destOrd="0" presId="urn:microsoft.com/office/officeart/2005/8/layout/vList2"/>
    <dgm:cxn modelId="{42EE3545-B7AD-4515-8FC5-482EC555C905}" type="presOf" srcId="{39A19356-BC09-44F3-9D7A-83FC6F119355}" destId="{A81E0199-F0EC-4B53-A629-0DA2982F72A7}" srcOrd="0" destOrd="0" presId="urn:microsoft.com/office/officeart/2005/8/layout/vList2"/>
    <dgm:cxn modelId="{1E5F6F65-2B29-4BEA-80C7-DC70CAF444EA}" type="presOf" srcId="{8BC4CB26-7A45-43BE-A9C5-C49E4559BA0A}" destId="{954A8955-8564-4499-94B4-B8B914C40C02}" srcOrd="0" destOrd="1" presId="urn:microsoft.com/office/officeart/2005/8/layout/vList2"/>
    <dgm:cxn modelId="{D5617852-1669-44F6-A999-4DC7B929F04E}" type="presOf" srcId="{9F8AB75D-2118-40E2-85CA-374A00236E9C}" destId="{954A8955-8564-4499-94B4-B8B914C40C02}" srcOrd="0" destOrd="2" presId="urn:microsoft.com/office/officeart/2005/8/layout/vList2"/>
    <dgm:cxn modelId="{8AF4E255-3B79-4BC1-9AC3-445B3156F3EB}" srcId="{39A19356-BC09-44F3-9D7A-83FC6F119355}" destId="{9EF795F6-6171-4706-9913-F5722C2D2F66}" srcOrd="3" destOrd="0" parTransId="{2B7E1235-6631-41D1-8392-E4B093788CFB}" sibTransId="{93EE6ED2-6884-4364-9820-568A3C774711}"/>
    <dgm:cxn modelId="{ADC37289-B973-4095-9E47-B1174484DCC3}" srcId="{39A19356-BC09-44F3-9D7A-83FC6F119355}" destId="{8BC4CB26-7A45-43BE-A9C5-C49E4559BA0A}" srcOrd="1" destOrd="0" parTransId="{7F14DD70-1070-49F9-A358-0D23AA46616D}" sibTransId="{76838B05-5340-4FD3-8F53-D642BD9486BF}"/>
    <dgm:cxn modelId="{071EAB8B-1160-434D-ABA5-74B65B14EFE3}" srcId="{39A19356-BC09-44F3-9D7A-83FC6F119355}" destId="{9F8AB75D-2118-40E2-85CA-374A00236E9C}" srcOrd="2" destOrd="0" parTransId="{AE7AF5CE-5801-47B8-A313-D9A5909AA556}" sibTransId="{777A227D-0C9B-46F6-B707-630385F86AE6}"/>
    <dgm:cxn modelId="{ADB4ACA5-FFE1-4E17-ACC1-B47805BF499C}" srcId="{DD087EF3-80F6-4A0A-946F-268D96D987DF}" destId="{39A19356-BC09-44F3-9D7A-83FC6F119355}" srcOrd="0" destOrd="0" parTransId="{CB94D258-B158-4AFE-81CF-364E643F96AB}" sibTransId="{36FEACF2-27E5-42F4-A94F-25463609D062}"/>
    <dgm:cxn modelId="{278305C2-FA55-49AC-A9DE-B98A67814475}" type="presOf" srcId="{DD087EF3-80F6-4A0A-946F-268D96D987DF}" destId="{E3374CEE-9719-4E4D-BDA4-6FA92E8E2CC8}" srcOrd="0" destOrd="0" presId="urn:microsoft.com/office/officeart/2005/8/layout/vList2"/>
    <dgm:cxn modelId="{800616DB-6BF9-4F1C-B840-0160BCED00F5}" srcId="{39A19356-BC09-44F3-9D7A-83FC6F119355}" destId="{961A6ED0-ABFD-4FD8-A34E-2CD203C93566}" srcOrd="0" destOrd="0" parTransId="{4508AEDB-9888-43DE-99F2-25BF001CD9DF}" sibTransId="{450419E4-DFDE-4287-89FA-74668C6926B1}"/>
    <dgm:cxn modelId="{10E3A1B2-6246-4E65-8A04-C77EE402097C}" type="presParOf" srcId="{E3374CEE-9719-4E4D-BDA4-6FA92E8E2CC8}" destId="{A81E0199-F0EC-4B53-A629-0DA2982F72A7}" srcOrd="0" destOrd="0" presId="urn:microsoft.com/office/officeart/2005/8/layout/vList2"/>
    <dgm:cxn modelId="{E5B4241A-E3C7-4BEA-877E-8375ABF2CA84}" type="presParOf" srcId="{E3374CEE-9719-4E4D-BDA4-6FA92E8E2CC8}" destId="{954A8955-8564-4499-94B4-B8B914C40C0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A99DF1-25FA-4571-93BD-5D6B2C45A32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4B7A6432-A770-4730-BC12-C04FE0CBEC85}">
      <dgm:prSet/>
      <dgm:spPr/>
      <dgm:t>
        <a:bodyPr/>
        <a:lstStyle/>
        <a:p>
          <a:r>
            <a:rPr lang="en-US" dirty="0"/>
            <a:t>Sprint 1: Setup and Resource Collection</a:t>
          </a:r>
        </a:p>
      </dgm:t>
    </dgm:pt>
    <dgm:pt modelId="{C2CB85EC-2E28-4E18-8B17-F69544069ED9}" type="parTrans" cxnId="{CBB18247-8359-4F5A-8916-EA4F3CA79A55}">
      <dgm:prSet/>
      <dgm:spPr/>
      <dgm:t>
        <a:bodyPr/>
        <a:lstStyle/>
        <a:p>
          <a:endParaRPr lang="en-US"/>
        </a:p>
      </dgm:t>
    </dgm:pt>
    <dgm:pt modelId="{18ADA4D9-2B71-474B-B13A-78A751F619CD}" type="sibTrans" cxnId="{CBB18247-8359-4F5A-8916-EA4F3CA79A55}">
      <dgm:prSet/>
      <dgm:spPr/>
      <dgm:t>
        <a:bodyPr/>
        <a:lstStyle/>
        <a:p>
          <a:endParaRPr lang="en-US"/>
        </a:p>
      </dgm:t>
    </dgm:pt>
    <dgm:pt modelId="{56AED7E6-E719-484C-AD0E-201A8C1C767A}">
      <dgm:prSet/>
      <dgm:spPr/>
      <dgm:t>
        <a:bodyPr/>
        <a:lstStyle/>
        <a:p>
          <a:r>
            <a:rPr lang="en-US"/>
            <a:t>Sprint 2: Environment Setup and Initial Testing</a:t>
          </a:r>
        </a:p>
      </dgm:t>
    </dgm:pt>
    <dgm:pt modelId="{1C78FB58-7A16-4DD1-A160-BE4BE7BBE223}" type="parTrans" cxnId="{17E88326-2DEF-4BB5-ADD9-971E10EC0394}">
      <dgm:prSet/>
      <dgm:spPr/>
      <dgm:t>
        <a:bodyPr/>
        <a:lstStyle/>
        <a:p>
          <a:endParaRPr lang="en-US"/>
        </a:p>
      </dgm:t>
    </dgm:pt>
    <dgm:pt modelId="{083E076C-8839-4880-89B8-6A7AD6C3E04C}" type="sibTrans" cxnId="{17E88326-2DEF-4BB5-ADD9-971E10EC0394}">
      <dgm:prSet/>
      <dgm:spPr/>
      <dgm:t>
        <a:bodyPr/>
        <a:lstStyle/>
        <a:p>
          <a:endParaRPr lang="en-US"/>
        </a:p>
      </dgm:t>
    </dgm:pt>
    <dgm:pt modelId="{A989CB0A-1D93-4066-B3F0-9DAEA9C2B2DE}">
      <dgm:prSet/>
      <dgm:spPr/>
      <dgm:t>
        <a:bodyPr/>
        <a:lstStyle/>
        <a:p>
          <a:r>
            <a:rPr lang="en-US"/>
            <a:t>Sprint 3: Core Installation and Configuration</a:t>
          </a:r>
        </a:p>
      </dgm:t>
    </dgm:pt>
    <dgm:pt modelId="{EDD9B04F-1029-4872-9206-AC86EB009F4E}" type="parTrans" cxnId="{E9C3F8B7-A842-4E0C-931C-CA74BAB35384}">
      <dgm:prSet/>
      <dgm:spPr/>
      <dgm:t>
        <a:bodyPr/>
        <a:lstStyle/>
        <a:p>
          <a:endParaRPr lang="en-US"/>
        </a:p>
      </dgm:t>
    </dgm:pt>
    <dgm:pt modelId="{0CB6F73D-5875-4F7C-827E-8DF32ACE46CF}" type="sibTrans" cxnId="{E9C3F8B7-A842-4E0C-931C-CA74BAB35384}">
      <dgm:prSet/>
      <dgm:spPr/>
      <dgm:t>
        <a:bodyPr/>
        <a:lstStyle/>
        <a:p>
          <a:endParaRPr lang="en-US"/>
        </a:p>
      </dgm:t>
    </dgm:pt>
    <dgm:pt modelId="{D74413FC-C3DA-4A88-917B-4E58F1911897}">
      <dgm:prSet/>
      <dgm:spPr/>
      <dgm:t>
        <a:bodyPr/>
        <a:lstStyle/>
        <a:p>
          <a:r>
            <a:rPr lang="en-US"/>
            <a:t>Sprint 4: Network Slicing and Architecture Design</a:t>
          </a:r>
        </a:p>
      </dgm:t>
    </dgm:pt>
    <dgm:pt modelId="{E3454BB0-A1E9-42C2-928B-8C9C2D20983E}" type="parTrans" cxnId="{4346499F-DFCE-4F2E-9F2D-9269370B9078}">
      <dgm:prSet/>
      <dgm:spPr/>
      <dgm:t>
        <a:bodyPr/>
        <a:lstStyle/>
        <a:p>
          <a:endParaRPr lang="en-US"/>
        </a:p>
      </dgm:t>
    </dgm:pt>
    <dgm:pt modelId="{F609CA84-0CC1-4A90-8A9D-EEDF08F9D2FF}" type="sibTrans" cxnId="{4346499F-DFCE-4F2E-9F2D-9269370B9078}">
      <dgm:prSet/>
      <dgm:spPr/>
      <dgm:t>
        <a:bodyPr/>
        <a:lstStyle/>
        <a:p>
          <a:endParaRPr lang="en-US"/>
        </a:p>
      </dgm:t>
    </dgm:pt>
    <dgm:pt modelId="{1E2C2AF0-F345-4450-A7E8-3C86D48C31F9}">
      <dgm:prSet/>
      <dgm:spPr/>
      <dgm:t>
        <a:bodyPr/>
        <a:lstStyle/>
        <a:p>
          <a:r>
            <a:rPr lang="en-US"/>
            <a:t>Sprint 5: Service Integration and Documentation</a:t>
          </a:r>
        </a:p>
      </dgm:t>
    </dgm:pt>
    <dgm:pt modelId="{F693F7BD-2AE0-4828-A612-D4706A5EFB83}" type="parTrans" cxnId="{5C47F907-CC58-421A-8E6D-D994F0A6AD81}">
      <dgm:prSet/>
      <dgm:spPr/>
      <dgm:t>
        <a:bodyPr/>
        <a:lstStyle/>
        <a:p>
          <a:endParaRPr lang="en-US"/>
        </a:p>
      </dgm:t>
    </dgm:pt>
    <dgm:pt modelId="{8FDC4C05-E2A4-430B-8C56-E37C65B0BF0C}" type="sibTrans" cxnId="{5C47F907-CC58-421A-8E6D-D994F0A6AD81}">
      <dgm:prSet/>
      <dgm:spPr/>
      <dgm:t>
        <a:bodyPr/>
        <a:lstStyle/>
        <a:p>
          <a:endParaRPr lang="en-US"/>
        </a:p>
      </dgm:t>
    </dgm:pt>
    <dgm:pt modelId="{3ABF150D-A21D-4A80-946F-F00AAD7084E3}">
      <dgm:prSet/>
      <dgm:spPr/>
      <dgm:t>
        <a:bodyPr/>
        <a:lstStyle/>
        <a:p>
          <a:r>
            <a:rPr lang="en-US"/>
            <a:t>Sprint 6: Final Testing and Project Presentation</a:t>
          </a:r>
        </a:p>
      </dgm:t>
    </dgm:pt>
    <dgm:pt modelId="{328D35EA-EF0C-4AAC-AAAD-82732B7BA68A}" type="parTrans" cxnId="{48E05D07-348B-424A-A826-62D98A065643}">
      <dgm:prSet/>
      <dgm:spPr/>
      <dgm:t>
        <a:bodyPr/>
        <a:lstStyle/>
        <a:p>
          <a:endParaRPr lang="en-US"/>
        </a:p>
      </dgm:t>
    </dgm:pt>
    <dgm:pt modelId="{E9907ADE-52B4-4589-9284-D37300349FC1}" type="sibTrans" cxnId="{48E05D07-348B-424A-A826-62D98A065643}">
      <dgm:prSet/>
      <dgm:spPr/>
      <dgm:t>
        <a:bodyPr/>
        <a:lstStyle/>
        <a:p>
          <a:endParaRPr lang="en-US"/>
        </a:p>
      </dgm:t>
    </dgm:pt>
    <dgm:pt modelId="{780E0359-D11D-4784-A5F7-68B01005848D}" type="pres">
      <dgm:prSet presAssocID="{F6A99DF1-25FA-4571-93BD-5D6B2C45A326}" presName="Name0" presStyleCnt="0">
        <dgm:presLayoutVars>
          <dgm:dir/>
          <dgm:resizeHandles val="exact"/>
        </dgm:presLayoutVars>
      </dgm:prSet>
      <dgm:spPr/>
    </dgm:pt>
    <dgm:pt modelId="{733673E7-A21F-4BC1-AF0E-862E279FD820}" type="pres">
      <dgm:prSet presAssocID="{4B7A6432-A770-4730-BC12-C04FE0CBEC85}" presName="node" presStyleLbl="node1" presStyleIdx="0" presStyleCnt="6">
        <dgm:presLayoutVars>
          <dgm:bulletEnabled val="1"/>
        </dgm:presLayoutVars>
      </dgm:prSet>
      <dgm:spPr/>
    </dgm:pt>
    <dgm:pt modelId="{AD708D31-D2D2-4A5F-89C9-DC769694DDA4}" type="pres">
      <dgm:prSet presAssocID="{18ADA4D9-2B71-474B-B13A-78A751F619CD}" presName="sibTrans" presStyleLbl="sibTrans1D1" presStyleIdx="0" presStyleCnt="5"/>
      <dgm:spPr/>
    </dgm:pt>
    <dgm:pt modelId="{9557F380-E331-465A-B1CF-88F8A9304593}" type="pres">
      <dgm:prSet presAssocID="{18ADA4D9-2B71-474B-B13A-78A751F619CD}" presName="connectorText" presStyleLbl="sibTrans1D1" presStyleIdx="0" presStyleCnt="5"/>
      <dgm:spPr/>
    </dgm:pt>
    <dgm:pt modelId="{E4C7A51F-73C7-4F2B-9E7A-B8643299CB67}" type="pres">
      <dgm:prSet presAssocID="{56AED7E6-E719-484C-AD0E-201A8C1C767A}" presName="node" presStyleLbl="node1" presStyleIdx="1" presStyleCnt="6">
        <dgm:presLayoutVars>
          <dgm:bulletEnabled val="1"/>
        </dgm:presLayoutVars>
      </dgm:prSet>
      <dgm:spPr/>
    </dgm:pt>
    <dgm:pt modelId="{E9087A88-BEF4-457C-BEED-1422C0E2B2C0}" type="pres">
      <dgm:prSet presAssocID="{083E076C-8839-4880-89B8-6A7AD6C3E04C}" presName="sibTrans" presStyleLbl="sibTrans1D1" presStyleIdx="1" presStyleCnt="5"/>
      <dgm:spPr/>
    </dgm:pt>
    <dgm:pt modelId="{8C5C5556-815C-4213-A90A-1A0681FC77E2}" type="pres">
      <dgm:prSet presAssocID="{083E076C-8839-4880-89B8-6A7AD6C3E04C}" presName="connectorText" presStyleLbl="sibTrans1D1" presStyleIdx="1" presStyleCnt="5"/>
      <dgm:spPr/>
    </dgm:pt>
    <dgm:pt modelId="{1E732AB2-F94B-400B-A145-3CB8BBC11D35}" type="pres">
      <dgm:prSet presAssocID="{A989CB0A-1D93-4066-B3F0-9DAEA9C2B2DE}" presName="node" presStyleLbl="node1" presStyleIdx="2" presStyleCnt="6">
        <dgm:presLayoutVars>
          <dgm:bulletEnabled val="1"/>
        </dgm:presLayoutVars>
      </dgm:prSet>
      <dgm:spPr/>
    </dgm:pt>
    <dgm:pt modelId="{A7E84A99-9452-4A5C-A227-E95687B99A91}" type="pres">
      <dgm:prSet presAssocID="{0CB6F73D-5875-4F7C-827E-8DF32ACE46CF}" presName="sibTrans" presStyleLbl="sibTrans1D1" presStyleIdx="2" presStyleCnt="5"/>
      <dgm:spPr/>
    </dgm:pt>
    <dgm:pt modelId="{1F5B49F6-118B-4229-B336-FEE4FEF576AD}" type="pres">
      <dgm:prSet presAssocID="{0CB6F73D-5875-4F7C-827E-8DF32ACE46CF}" presName="connectorText" presStyleLbl="sibTrans1D1" presStyleIdx="2" presStyleCnt="5"/>
      <dgm:spPr/>
    </dgm:pt>
    <dgm:pt modelId="{D000FB19-3392-4339-A732-F142866E38EF}" type="pres">
      <dgm:prSet presAssocID="{D74413FC-C3DA-4A88-917B-4E58F1911897}" presName="node" presStyleLbl="node1" presStyleIdx="3" presStyleCnt="6">
        <dgm:presLayoutVars>
          <dgm:bulletEnabled val="1"/>
        </dgm:presLayoutVars>
      </dgm:prSet>
      <dgm:spPr/>
    </dgm:pt>
    <dgm:pt modelId="{DE5D3FAD-E794-43F5-907A-D65118B2F6BF}" type="pres">
      <dgm:prSet presAssocID="{F609CA84-0CC1-4A90-8A9D-EEDF08F9D2FF}" presName="sibTrans" presStyleLbl="sibTrans1D1" presStyleIdx="3" presStyleCnt="5"/>
      <dgm:spPr/>
    </dgm:pt>
    <dgm:pt modelId="{85FB981F-7E77-46EA-BA53-346591C19923}" type="pres">
      <dgm:prSet presAssocID="{F609CA84-0CC1-4A90-8A9D-EEDF08F9D2FF}" presName="connectorText" presStyleLbl="sibTrans1D1" presStyleIdx="3" presStyleCnt="5"/>
      <dgm:spPr/>
    </dgm:pt>
    <dgm:pt modelId="{E016B4B7-700F-41FF-95B3-FFA5B1EE179A}" type="pres">
      <dgm:prSet presAssocID="{1E2C2AF0-F345-4450-A7E8-3C86D48C31F9}" presName="node" presStyleLbl="node1" presStyleIdx="4" presStyleCnt="6">
        <dgm:presLayoutVars>
          <dgm:bulletEnabled val="1"/>
        </dgm:presLayoutVars>
      </dgm:prSet>
      <dgm:spPr/>
    </dgm:pt>
    <dgm:pt modelId="{53C9C400-449C-4EA5-8BEC-D3F9B07B4850}" type="pres">
      <dgm:prSet presAssocID="{8FDC4C05-E2A4-430B-8C56-E37C65B0BF0C}" presName="sibTrans" presStyleLbl="sibTrans1D1" presStyleIdx="4" presStyleCnt="5"/>
      <dgm:spPr/>
    </dgm:pt>
    <dgm:pt modelId="{482C3301-9B9C-43AE-B70D-1EDF3C725284}" type="pres">
      <dgm:prSet presAssocID="{8FDC4C05-E2A4-430B-8C56-E37C65B0BF0C}" presName="connectorText" presStyleLbl="sibTrans1D1" presStyleIdx="4" presStyleCnt="5"/>
      <dgm:spPr/>
    </dgm:pt>
    <dgm:pt modelId="{06EF30CB-65B1-44DE-85E2-69683301EA2E}" type="pres">
      <dgm:prSet presAssocID="{3ABF150D-A21D-4A80-946F-F00AAD7084E3}" presName="node" presStyleLbl="node1" presStyleIdx="5" presStyleCnt="6">
        <dgm:presLayoutVars>
          <dgm:bulletEnabled val="1"/>
        </dgm:presLayoutVars>
      </dgm:prSet>
      <dgm:spPr/>
    </dgm:pt>
  </dgm:ptLst>
  <dgm:cxnLst>
    <dgm:cxn modelId="{48E05D07-348B-424A-A826-62D98A065643}" srcId="{F6A99DF1-25FA-4571-93BD-5D6B2C45A326}" destId="{3ABF150D-A21D-4A80-946F-F00AAD7084E3}" srcOrd="5" destOrd="0" parTransId="{328D35EA-EF0C-4AAC-AAAD-82732B7BA68A}" sibTransId="{E9907ADE-52B4-4589-9284-D37300349FC1}"/>
    <dgm:cxn modelId="{5C47F907-CC58-421A-8E6D-D994F0A6AD81}" srcId="{F6A99DF1-25FA-4571-93BD-5D6B2C45A326}" destId="{1E2C2AF0-F345-4450-A7E8-3C86D48C31F9}" srcOrd="4" destOrd="0" parTransId="{F693F7BD-2AE0-4828-A612-D4706A5EFB83}" sibTransId="{8FDC4C05-E2A4-430B-8C56-E37C65B0BF0C}"/>
    <dgm:cxn modelId="{1505FD0A-43E0-4F74-9BC2-77318EAB6661}" type="presOf" srcId="{8FDC4C05-E2A4-430B-8C56-E37C65B0BF0C}" destId="{53C9C400-449C-4EA5-8BEC-D3F9B07B4850}" srcOrd="0" destOrd="0" presId="urn:microsoft.com/office/officeart/2016/7/layout/RepeatingBendingProcessNew"/>
    <dgm:cxn modelId="{C2E8011B-E5A3-4641-9A85-FA1C168FC143}" type="presOf" srcId="{F6A99DF1-25FA-4571-93BD-5D6B2C45A326}" destId="{780E0359-D11D-4784-A5F7-68B01005848D}" srcOrd="0" destOrd="0" presId="urn:microsoft.com/office/officeart/2016/7/layout/RepeatingBendingProcessNew"/>
    <dgm:cxn modelId="{17E88326-2DEF-4BB5-ADD9-971E10EC0394}" srcId="{F6A99DF1-25FA-4571-93BD-5D6B2C45A326}" destId="{56AED7E6-E719-484C-AD0E-201A8C1C767A}" srcOrd="1" destOrd="0" parTransId="{1C78FB58-7A16-4DD1-A160-BE4BE7BBE223}" sibTransId="{083E076C-8839-4880-89B8-6A7AD6C3E04C}"/>
    <dgm:cxn modelId="{DDC71939-6F57-4AE5-8BF4-CD2A9EB3A5DA}" type="presOf" srcId="{0CB6F73D-5875-4F7C-827E-8DF32ACE46CF}" destId="{1F5B49F6-118B-4229-B336-FEE4FEF576AD}" srcOrd="1" destOrd="0" presId="urn:microsoft.com/office/officeart/2016/7/layout/RepeatingBendingProcessNew"/>
    <dgm:cxn modelId="{CBB18247-8359-4F5A-8916-EA4F3CA79A55}" srcId="{F6A99DF1-25FA-4571-93BD-5D6B2C45A326}" destId="{4B7A6432-A770-4730-BC12-C04FE0CBEC85}" srcOrd="0" destOrd="0" parTransId="{C2CB85EC-2E28-4E18-8B17-F69544069ED9}" sibTransId="{18ADA4D9-2B71-474B-B13A-78A751F619CD}"/>
    <dgm:cxn modelId="{8F863A4A-DC4B-4719-B881-FBBE65879F5B}" type="presOf" srcId="{1E2C2AF0-F345-4450-A7E8-3C86D48C31F9}" destId="{E016B4B7-700F-41FF-95B3-FFA5B1EE179A}" srcOrd="0" destOrd="0" presId="urn:microsoft.com/office/officeart/2016/7/layout/RepeatingBendingProcessNew"/>
    <dgm:cxn modelId="{EC1ECD6B-8897-432B-94B9-1D3A269CD7AF}" type="presOf" srcId="{083E076C-8839-4880-89B8-6A7AD6C3E04C}" destId="{8C5C5556-815C-4213-A90A-1A0681FC77E2}" srcOrd="1" destOrd="0" presId="urn:microsoft.com/office/officeart/2016/7/layout/RepeatingBendingProcessNew"/>
    <dgm:cxn modelId="{AA90867A-427F-4E82-83F9-7041A2DB31DB}" type="presOf" srcId="{18ADA4D9-2B71-474B-B13A-78A751F619CD}" destId="{9557F380-E331-465A-B1CF-88F8A9304593}" srcOrd="1" destOrd="0" presId="urn:microsoft.com/office/officeart/2016/7/layout/RepeatingBendingProcessNew"/>
    <dgm:cxn modelId="{F7778F8B-24FD-4D7E-8114-0FC859634D17}" type="presOf" srcId="{D74413FC-C3DA-4A88-917B-4E58F1911897}" destId="{D000FB19-3392-4339-A732-F142866E38EF}" srcOrd="0" destOrd="0" presId="urn:microsoft.com/office/officeart/2016/7/layout/RepeatingBendingProcessNew"/>
    <dgm:cxn modelId="{4346499F-DFCE-4F2E-9F2D-9269370B9078}" srcId="{F6A99DF1-25FA-4571-93BD-5D6B2C45A326}" destId="{D74413FC-C3DA-4A88-917B-4E58F1911897}" srcOrd="3" destOrd="0" parTransId="{E3454BB0-A1E9-42C2-928B-8C9C2D20983E}" sibTransId="{F609CA84-0CC1-4A90-8A9D-EEDF08F9D2FF}"/>
    <dgm:cxn modelId="{BAC754AF-604B-4D13-BF0A-E1F8E86F3F01}" type="presOf" srcId="{56AED7E6-E719-484C-AD0E-201A8C1C767A}" destId="{E4C7A51F-73C7-4F2B-9E7A-B8643299CB67}" srcOrd="0" destOrd="0" presId="urn:microsoft.com/office/officeart/2016/7/layout/RepeatingBendingProcessNew"/>
    <dgm:cxn modelId="{370422B0-77B4-4383-912A-B656AD22446E}" type="presOf" srcId="{F609CA84-0CC1-4A90-8A9D-EEDF08F9D2FF}" destId="{DE5D3FAD-E794-43F5-907A-D65118B2F6BF}" srcOrd="0" destOrd="0" presId="urn:microsoft.com/office/officeart/2016/7/layout/RepeatingBendingProcessNew"/>
    <dgm:cxn modelId="{E9C3F8B7-A842-4E0C-931C-CA74BAB35384}" srcId="{F6A99DF1-25FA-4571-93BD-5D6B2C45A326}" destId="{A989CB0A-1D93-4066-B3F0-9DAEA9C2B2DE}" srcOrd="2" destOrd="0" parTransId="{EDD9B04F-1029-4872-9206-AC86EB009F4E}" sibTransId="{0CB6F73D-5875-4F7C-827E-8DF32ACE46CF}"/>
    <dgm:cxn modelId="{206EE4B9-9FBB-43B9-804A-37112E549B1C}" type="presOf" srcId="{F609CA84-0CC1-4A90-8A9D-EEDF08F9D2FF}" destId="{85FB981F-7E77-46EA-BA53-346591C19923}" srcOrd="1" destOrd="0" presId="urn:microsoft.com/office/officeart/2016/7/layout/RepeatingBendingProcessNew"/>
    <dgm:cxn modelId="{07D6ADBD-671C-40B2-8365-ED88212CEB21}" type="presOf" srcId="{083E076C-8839-4880-89B8-6A7AD6C3E04C}" destId="{E9087A88-BEF4-457C-BEED-1422C0E2B2C0}" srcOrd="0" destOrd="0" presId="urn:microsoft.com/office/officeart/2016/7/layout/RepeatingBendingProcessNew"/>
    <dgm:cxn modelId="{CDA6EECD-C5CF-493C-8C5E-2297D431A1FC}" type="presOf" srcId="{18ADA4D9-2B71-474B-B13A-78A751F619CD}" destId="{AD708D31-D2D2-4A5F-89C9-DC769694DDA4}" srcOrd="0" destOrd="0" presId="urn:microsoft.com/office/officeart/2016/7/layout/RepeatingBendingProcessNew"/>
    <dgm:cxn modelId="{778330CF-06E1-49BF-A93E-1BEB485EC146}" type="presOf" srcId="{3ABF150D-A21D-4A80-946F-F00AAD7084E3}" destId="{06EF30CB-65B1-44DE-85E2-69683301EA2E}" srcOrd="0" destOrd="0" presId="urn:microsoft.com/office/officeart/2016/7/layout/RepeatingBendingProcessNew"/>
    <dgm:cxn modelId="{540410DC-0AF5-4F51-BABB-C8E82697A9EF}" type="presOf" srcId="{8FDC4C05-E2A4-430B-8C56-E37C65B0BF0C}" destId="{482C3301-9B9C-43AE-B70D-1EDF3C725284}" srcOrd="1" destOrd="0" presId="urn:microsoft.com/office/officeart/2016/7/layout/RepeatingBendingProcessNew"/>
    <dgm:cxn modelId="{F07EDBDD-490A-4BA7-88A0-7272C4DCD075}" type="presOf" srcId="{4B7A6432-A770-4730-BC12-C04FE0CBEC85}" destId="{733673E7-A21F-4BC1-AF0E-862E279FD820}" srcOrd="0" destOrd="0" presId="urn:microsoft.com/office/officeart/2016/7/layout/RepeatingBendingProcessNew"/>
    <dgm:cxn modelId="{D2B17CE5-697E-4110-9E66-C93C229407E1}" type="presOf" srcId="{A989CB0A-1D93-4066-B3F0-9DAEA9C2B2DE}" destId="{1E732AB2-F94B-400B-A145-3CB8BBC11D35}" srcOrd="0" destOrd="0" presId="urn:microsoft.com/office/officeart/2016/7/layout/RepeatingBendingProcessNew"/>
    <dgm:cxn modelId="{09CC51EE-C5E6-4FC5-9B3A-D1826DBDCE18}" type="presOf" srcId="{0CB6F73D-5875-4F7C-827E-8DF32ACE46CF}" destId="{A7E84A99-9452-4A5C-A227-E95687B99A91}" srcOrd="0" destOrd="0" presId="urn:microsoft.com/office/officeart/2016/7/layout/RepeatingBendingProcessNew"/>
    <dgm:cxn modelId="{EADF3F78-2554-4B19-A0F1-AE3BF792E64F}" type="presParOf" srcId="{780E0359-D11D-4784-A5F7-68B01005848D}" destId="{733673E7-A21F-4BC1-AF0E-862E279FD820}" srcOrd="0" destOrd="0" presId="urn:microsoft.com/office/officeart/2016/7/layout/RepeatingBendingProcessNew"/>
    <dgm:cxn modelId="{534281DB-66DE-4DD7-90E0-85C924C144F2}" type="presParOf" srcId="{780E0359-D11D-4784-A5F7-68B01005848D}" destId="{AD708D31-D2D2-4A5F-89C9-DC769694DDA4}" srcOrd="1" destOrd="0" presId="urn:microsoft.com/office/officeart/2016/7/layout/RepeatingBendingProcessNew"/>
    <dgm:cxn modelId="{F6995FA1-40DC-429E-AE8A-A71B0804C345}" type="presParOf" srcId="{AD708D31-D2D2-4A5F-89C9-DC769694DDA4}" destId="{9557F380-E331-465A-B1CF-88F8A9304593}" srcOrd="0" destOrd="0" presId="urn:microsoft.com/office/officeart/2016/7/layout/RepeatingBendingProcessNew"/>
    <dgm:cxn modelId="{83B2ABE3-2731-4E4E-B19A-E4461FF60F14}" type="presParOf" srcId="{780E0359-D11D-4784-A5F7-68B01005848D}" destId="{E4C7A51F-73C7-4F2B-9E7A-B8643299CB67}" srcOrd="2" destOrd="0" presId="urn:microsoft.com/office/officeart/2016/7/layout/RepeatingBendingProcessNew"/>
    <dgm:cxn modelId="{28A2144C-D0BC-4690-B20D-095CF3E7BCB5}" type="presParOf" srcId="{780E0359-D11D-4784-A5F7-68B01005848D}" destId="{E9087A88-BEF4-457C-BEED-1422C0E2B2C0}" srcOrd="3" destOrd="0" presId="urn:microsoft.com/office/officeart/2016/7/layout/RepeatingBendingProcessNew"/>
    <dgm:cxn modelId="{AB288E47-32E2-4170-BA88-4E9C4F396F9C}" type="presParOf" srcId="{E9087A88-BEF4-457C-BEED-1422C0E2B2C0}" destId="{8C5C5556-815C-4213-A90A-1A0681FC77E2}" srcOrd="0" destOrd="0" presId="urn:microsoft.com/office/officeart/2016/7/layout/RepeatingBendingProcessNew"/>
    <dgm:cxn modelId="{10F5B835-37B6-48F3-B3B2-4CCBD5CF558E}" type="presParOf" srcId="{780E0359-D11D-4784-A5F7-68B01005848D}" destId="{1E732AB2-F94B-400B-A145-3CB8BBC11D35}" srcOrd="4" destOrd="0" presId="urn:microsoft.com/office/officeart/2016/7/layout/RepeatingBendingProcessNew"/>
    <dgm:cxn modelId="{2B387EE9-D199-4807-81CA-EA6C9EDCBADC}" type="presParOf" srcId="{780E0359-D11D-4784-A5F7-68B01005848D}" destId="{A7E84A99-9452-4A5C-A227-E95687B99A91}" srcOrd="5" destOrd="0" presId="urn:microsoft.com/office/officeart/2016/7/layout/RepeatingBendingProcessNew"/>
    <dgm:cxn modelId="{2455E089-4119-40B5-A78C-29E10CF8F011}" type="presParOf" srcId="{A7E84A99-9452-4A5C-A227-E95687B99A91}" destId="{1F5B49F6-118B-4229-B336-FEE4FEF576AD}" srcOrd="0" destOrd="0" presId="urn:microsoft.com/office/officeart/2016/7/layout/RepeatingBendingProcessNew"/>
    <dgm:cxn modelId="{AA73DC67-3347-4639-A11B-6303CAD248A6}" type="presParOf" srcId="{780E0359-D11D-4784-A5F7-68B01005848D}" destId="{D000FB19-3392-4339-A732-F142866E38EF}" srcOrd="6" destOrd="0" presId="urn:microsoft.com/office/officeart/2016/7/layout/RepeatingBendingProcessNew"/>
    <dgm:cxn modelId="{F6E05365-94FF-4DA4-86D5-C10139DFA001}" type="presParOf" srcId="{780E0359-D11D-4784-A5F7-68B01005848D}" destId="{DE5D3FAD-E794-43F5-907A-D65118B2F6BF}" srcOrd="7" destOrd="0" presId="urn:microsoft.com/office/officeart/2016/7/layout/RepeatingBendingProcessNew"/>
    <dgm:cxn modelId="{2D578FC4-798E-46C0-9C85-26BE1019CD0F}" type="presParOf" srcId="{DE5D3FAD-E794-43F5-907A-D65118B2F6BF}" destId="{85FB981F-7E77-46EA-BA53-346591C19923}" srcOrd="0" destOrd="0" presId="urn:microsoft.com/office/officeart/2016/7/layout/RepeatingBendingProcessNew"/>
    <dgm:cxn modelId="{C49B3E8F-D6A1-43E3-8C2F-793BCAC532CB}" type="presParOf" srcId="{780E0359-D11D-4784-A5F7-68B01005848D}" destId="{E016B4B7-700F-41FF-95B3-FFA5B1EE179A}" srcOrd="8" destOrd="0" presId="urn:microsoft.com/office/officeart/2016/7/layout/RepeatingBendingProcessNew"/>
    <dgm:cxn modelId="{47C6F83E-8D64-4C6E-BD7B-F1F36E9646B3}" type="presParOf" srcId="{780E0359-D11D-4784-A5F7-68B01005848D}" destId="{53C9C400-449C-4EA5-8BEC-D3F9B07B4850}" srcOrd="9" destOrd="0" presId="urn:microsoft.com/office/officeart/2016/7/layout/RepeatingBendingProcessNew"/>
    <dgm:cxn modelId="{6FD54890-7367-4ECF-B2FA-2B8780332257}" type="presParOf" srcId="{53C9C400-449C-4EA5-8BEC-D3F9B07B4850}" destId="{482C3301-9B9C-43AE-B70D-1EDF3C725284}" srcOrd="0" destOrd="0" presId="urn:microsoft.com/office/officeart/2016/7/layout/RepeatingBendingProcessNew"/>
    <dgm:cxn modelId="{5B95CF82-79C8-4D59-BE37-C24A34A8C1EC}" type="presParOf" srcId="{780E0359-D11D-4784-A5F7-68B01005848D}" destId="{06EF30CB-65B1-44DE-85E2-69683301EA2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D5AEE0-E9EF-461D-B598-0F201E93228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CE6D807-D439-4D19-A1B3-9DCE6A14FCD7}">
      <dgm:prSet/>
      <dgm:spPr/>
      <dgm:t>
        <a:bodyPr/>
        <a:lstStyle/>
        <a:p>
          <a:pPr>
            <a:lnSpc>
              <a:spcPct val="100000"/>
            </a:lnSpc>
          </a:pPr>
          <a:r>
            <a:rPr lang="en-US"/>
            <a:t>The 1G era was defined by briefcase-sized phones and short conversations between a relatively small number of professional people.</a:t>
          </a:r>
        </a:p>
      </dgm:t>
    </dgm:pt>
    <dgm:pt modelId="{CA5C87FB-0CEC-4004-9154-56248F81319A}" type="parTrans" cxnId="{B5D14627-BC2E-41FF-B858-C0B36E0315EC}">
      <dgm:prSet/>
      <dgm:spPr/>
      <dgm:t>
        <a:bodyPr/>
        <a:lstStyle/>
        <a:p>
          <a:endParaRPr lang="en-US"/>
        </a:p>
      </dgm:t>
    </dgm:pt>
    <dgm:pt modelId="{05C5E0E9-CB91-45E7-8C0C-C01F05D4A0ED}" type="sibTrans" cxnId="{B5D14627-BC2E-41FF-B858-C0B36E0315EC}">
      <dgm:prSet/>
      <dgm:spPr/>
      <dgm:t>
        <a:bodyPr/>
        <a:lstStyle/>
        <a:p>
          <a:pPr>
            <a:lnSpc>
              <a:spcPct val="100000"/>
            </a:lnSpc>
          </a:pPr>
          <a:endParaRPr lang="en-US"/>
        </a:p>
      </dgm:t>
    </dgm:pt>
    <dgm:pt modelId="{0618D83D-9E2C-4251-A1E9-6F633FD07782}">
      <dgm:prSet/>
      <dgm:spPr/>
      <dgm:t>
        <a:bodyPr/>
        <a:lstStyle/>
        <a:p>
          <a:pPr>
            <a:lnSpc>
              <a:spcPct val="100000"/>
            </a:lnSpc>
          </a:pPr>
          <a:r>
            <a:rPr lang="en-US"/>
            <a:t>In the lead up to 2G, the demand for mobile services grew and never slowed down.</a:t>
          </a:r>
        </a:p>
      </dgm:t>
    </dgm:pt>
    <dgm:pt modelId="{1C0F9554-6BCA-4CA7-82F7-7E6EE31D7643}" type="parTrans" cxnId="{D8F3A995-8274-43C0-BF9A-BED6441E10C2}">
      <dgm:prSet/>
      <dgm:spPr/>
      <dgm:t>
        <a:bodyPr/>
        <a:lstStyle/>
        <a:p>
          <a:endParaRPr lang="en-US"/>
        </a:p>
      </dgm:t>
    </dgm:pt>
    <dgm:pt modelId="{1DEB0439-225E-48B4-AD4F-BA4DD5895AFC}" type="sibTrans" cxnId="{D8F3A995-8274-43C0-BF9A-BED6441E10C2}">
      <dgm:prSet/>
      <dgm:spPr/>
      <dgm:t>
        <a:bodyPr/>
        <a:lstStyle/>
        <a:p>
          <a:pPr>
            <a:lnSpc>
              <a:spcPct val="100000"/>
            </a:lnSpc>
          </a:pPr>
          <a:endParaRPr lang="en-US"/>
        </a:p>
      </dgm:t>
    </dgm:pt>
    <dgm:pt modelId="{0FB003E4-29F2-4066-A110-CF8BE2D2D961}">
      <dgm:prSet/>
      <dgm:spPr/>
      <dgm:t>
        <a:bodyPr/>
        <a:lstStyle/>
        <a:p>
          <a:pPr>
            <a:lnSpc>
              <a:spcPct val="100000"/>
            </a:lnSpc>
          </a:pPr>
          <a:r>
            <a:rPr lang="en-US"/>
            <a:t>Phones that could fit in your pocket, SMS  and mobile internet access were hallmarks of the 3G world.</a:t>
          </a:r>
        </a:p>
      </dgm:t>
    </dgm:pt>
    <dgm:pt modelId="{54341F6F-911B-478F-A5EE-F8814158FCBE}" type="parTrans" cxnId="{DBE77C14-7F40-44FB-8404-CCB2D77A4DE7}">
      <dgm:prSet/>
      <dgm:spPr/>
      <dgm:t>
        <a:bodyPr/>
        <a:lstStyle/>
        <a:p>
          <a:endParaRPr lang="en-US"/>
        </a:p>
      </dgm:t>
    </dgm:pt>
    <dgm:pt modelId="{F33B9DE2-EF78-4AE8-B427-A459FAB95229}" type="sibTrans" cxnId="{DBE77C14-7F40-44FB-8404-CCB2D77A4DE7}">
      <dgm:prSet/>
      <dgm:spPr/>
      <dgm:t>
        <a:bodyPr/>
        <a:lstStyle/>
        <a:p>
          <a:pPr>
            <a:lnSpc>
              <a:spcPct val="100000"/>
            </a:lnSpc>
          </a:pPr>
          <a:endParaRPr lang="en-US"/>
        </a:p>
      </dgm:t>
    </dgm:pt>
    <dgm:pt modelId="{ABE9A67D-9275-45FE-8AC4-718E12A0F09C}">
      <dgm:prSet/>
      <dgm:spPr/>
      <dgm:t>
        <a:bodyPr/>
        <a:lstStyle/>
        <a:p>
          <a:pPr>
            <a:lnSpc>
              <a:spcPct val="100000"/>
            </a:lnSpc>
          </a:pPr>
          <a:r>
            <a:rPr lang="en-US"/>
            <a:t>Thanks to 4G, we have smartphones, app stores and YouTube.</a:t>
          </a:r>
        </a:p>
      </dgm:t>
    </dgm:pt>
    <dgm:pt modelId="{CC8A0824-29A6-427A-86E1-D544A960CE87}" type="parTrans" cxnId="{697EEFEB-07FD-4330-A986-014ED4655255}">
      <dgm:prSet/>
      <dgm:spPr/>
      <dgm:t>
        <a:bodyPr/>
        <a:lstStyle/>
        <a:p>
          <a:endParaRPr lang="en-US"/>
        </a:p>
      </dgm:t>
    </dgm:pt>
    <dgm:pt modelId="{45C9B307-ECCB-48B5-9F86-785F5B39DFEC}" type="sibTrans" cxnId="{697EEFEB-07FD-4330-A986-014ED4655255}">
      <dgm:prSet/>
      <dgm:spPr/>
      <dgm:t>
        <a:bodyPr/>
        <a:lstStyle/>
        <a:p>
          <a:pPr>
            <a:lnSpc>
              <a:spcPct val="100000"/>
            </a:lnSpc>
          </a:pPr>
          <a:endParaRPr lang="en-US"/>
        </a:p>
      </dgm:t>
    </dgm:pt>
    <dgm:pt modelId="{F05F46E4-00DC-456B-B477-55431391BDDB}">
      <dgm:prSet/>
      <dgm:spPr/>
      <dgm:t>
        <a:bodyPr/>
        <a:lstStyle/>
        <a:p>
          <a:pPr>
            <a:lnSpc>
              <a:spcPct val="100000"/>
            </a:lnSpc>
          </a:pPr>
          <a:r>
            <a:rPr lang="en-US"/>
            <a:t>Now, 5G is completely reshaping both our professional and personal lives by enabling new use cases like connective vehicles, Augmented Reality and enhanced video and gaming.</a:t>
          </a:r>
        </a:p>
      </dgm:t>
    </dgm:pt>
    <dgm:pt modelId="{A1F84CE8-F5FC-46DA-A82C-37B4DFC40ACD}" type="parTrans" cxnId="{1731F9DD-5745-4A1B-AF16-184A4B60ABFB}">
      <dgm:prSet/>
      <dgm:spPr/>
      <dgm:t>
        <a:bodyPr/>
        <a:lstStyle/>
        <a:p>
          <a:endParaRPr lang="en-US"/>
        </a:p>
      </dgm:t>
    </dgm:pt>
    <dgm:pt modelId="{2AC18000-FADD-412B-AF6B-F0BFAB5855C9}" type="sibTrans" cxnId="{1731F9DD-5745-4A1B-AF16-184A4B60ABFB}">
      <dgm:prSet/>
      <dgm:spPr/>
      <dgm:t>
        <a:bodyPr/>
        <a:lstStyle/>
        <a:p>
          <a:endParaRPr lang="en-US"/>
        </a:p>
      </dgm:t>
    </dgm:pt>
    <dgm:pt modelId="{3EA5C1B6-586C-43D8-AF4D-5B80F54A249F}" type="pres">
      <dgm:prSet presAssocID="{D8D5AEE0-E9EF-461D-B598-0F201E93228D}" presName="root" presStyleCnt="0">
        <dgm:presLayoutVars>
          <dgm:dir/>
          <dgm:resizeHandles val="exact"/>
        </dgm:presLayoutVars>
      </dgm:prSet>
      <dgm:spPr/>
    </dgm:pt>
    <dgm:pt modelId="{D0CC1222-F35B-4EC4-8116-5F8AAF5BA493}" type="pres">
      <dgm:prSet presAssocID="{D8D5AEE0-E9EF-461D-B598-0F201E93228D}" presName="container" presStyleCnt="0">
        <dgm:presLayoutVars>
          <dgm:dir/>
          <dgm:resizeHandles val="exact"/>
        </dgm:presLayoutVars>
      </dgm:prSet>
      <dgm:spPr/>
    </dgm:pt>
    <dgm:pt modelId="{F3F170B3-6ADB-428A-AC06-C319C597F6C8}" type="pres">
      <dgm:prSet presAssocID="{ECE6D807-D439-4D19-A1B3-9DCE6A14FCD7}" presName="compNode" presStyleCnt="0"/>
      <dgm:spPr/>
    </dgm:pt>
    <dgm:pt modelId="{503F221A-70AC-4E45-9DC7-E236B71126FB}" type="pres">
      <dgm:prSet presAssocID="{ECE6D807-D439-4D19-A1B3-9DCE6A14FCD7}" presName="iconBgRect" presStyleLbl="bgShp" presStyleIdx="0" presStyleCnt="5"/>
      <dgm:spPr/>
    </dgm:pt>
    <dgm:pt modelId="{1C79EC56-8C1C-4CC4-9ADF-ACD3238075A9}" type="pres">
      <dgm:prSet presAssocID="{ECE6D807-D439-4D19-A1B3-9DCE6A14FC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iefcase"/>
        </a:ext>
      </dgm:extLst>
    </dgm:pt>
    <dgm:pt modelId="{0C2ACF13-BD04-4136-B245-8655DBF43DB6}" type="pres">
      <dgm:prSet presAssocID="{ECE6D807-D439-4D19-A1B3-9DCE6A14FCD7}" presName="spaceRect" presStyleCnt="0"/>
      <dgm:spPr/>
    </dgm:pt>
    <dgm:pt modelId="{95A04BC0-A381-434E-9131-604856C17753}" type="pres">
      <dgm:prSet presAssocID="{ECE6D807-D439-4D19-A1B3-9DCE6A14FCD7}" presName="textRect" presStyleLbl="revTx" presStyleIdx="0" presStyleCnt="5">
        <dgm:presLayoutVars>
          <dgm:chMax val="1"/>
          <dgm:chPref val="1"/>
        </dgm:presLayoutVars>
      </dgm:prSet>
      <dgm:spPr/>
    </dgm:pt>
    <dgm:pt modelId="{89CA5509-BFBD-4507-8C1A-7A92EF2A8112}" type="pres">
      <dgm:prSet presAssocID="{05C5E0E9-CB91-45E7-8C0C-C01F05D4A0ED}" presName="sibTrans" presStyleLbl="sibTrans2D1" presStyleIdx="0" presStyleCnt="0"/>
      <dgm:spPr/>
    </dgm:pt>
    <dgm:pt modelId="{55717079-D1C4-4F04-9594-57CAC8A6D469}" type="pres">
      <dgm:prSet presAssocID="{0618D83D-9E2C-4251-A1E9-6F633FD07782}" presName="compNode" presStyleCnt="0"/>
      <dgm:spPr/>
    </dgm:pt>
    <dgm:pt modelId="{7DCBCCA0-02C7-4BD9-A4DC-F5E4B685228F}" type="pres">
      <dgm:prSet presAssocID="{0618D83D-9E2C-4251-A1E9-6F633FD07782}" presName="iconBgRect" presStyleLbl="bgShp" presStyleIdx="1" presStyleCnt="5"/>
      <dgm:spPr/>
    </dgm:pt>
    <dgm:pt modelId="{49DAF0CE-8F6A-43B5-A7A1-1E48C5A86511}" type="pres">
      <dgm:prSet presAssocID="{0618D83D-9E2C-4251-A1E9-6F633FD077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se"/>
        </a:ext>
      </dgm:extLst>
    </dgm:pt>
    <dgm:pt modelId="{D8CA9BF8-9A96-40C2-BD7D-75559741E507}" type="pres">
      <dgm:prSet presAssocID="{0618D83D-9E2C-4251-A1E9-6F633FD07782}" presName="spaceRect" presStyleCnt="0"/>
      <dgm:spPr/>
    </dgm:pt>
    <dgm:pt modelId="{C04F0D0C-0DC4-4C3C-B216-C78785D36885}" type="pres">
      <dgm:prSet presAssocID="{0618D83D-9E2C-4251-A1E9-6F633FD07782}" presName="textRect" presStyleLbl="revTx" presStyleIdx="1" presStyleCnt="5">
        <dgm:presLayoutVars>
          <dgm:chMax val="1"/>
          <dgm:chPref val="1"/>
        </dgm:presLayoutVars>
      </dgm:prSet>
      <dgm:spPr/>
    </dgm:pt>
    <dgm:pt modelId="{FB21E85F-1345-490B-AE4A-598FB4A72D24}" type="pres">
      <dgm:prSet presAssocID="{1DEB0439-225E-48B4-AD4F-BA4DD5895AFC}" presName="sibTrans" presStyleLbl="sibTrans2D1" presStyleIdx="0" presStyleCnt="0"/>
      <dgm:spPr/>
    </dgm:pt>
    <dgm:pt modelId="{19EAFE07-747E-4193-888F-69C531B76353}" type="pres">
      <dgm:prSet presAssocID="{0FB003E4-29F2-4066-A110-CF8BE2D2D961}" presName="compNode" presStyleCnt="0"/>
      <dgm:spPr/>
    </dgm:pt>
    <dgm:pt modelId="{DBB6D42E-E118-4208-BC37-C5822BDF35BE}" type="pres">
      <dgm:prSet presAssocID="{0FB003E4-29F2-4066-A110-CF8BE2D2D961}" presName="iconBgRect" presStyleLbl="bgShp" presStyleIdx="2" presStyleCnt="5"/>
      <dgm:spPr/>
    </dgm:pt>
    <dgm:pt modelId="{15CB6ED7-1BE0-45CB-87CE-F504B6E8D0D0}" type="pres">
      <dgm:prSet presAssocID="{0FB003E4-29F2-4066-A110-CF8BE2D2D9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mart Phone"/>
        </a:ext>
      </dgm:extLst>
    </dgm:pt>
    <dgm:pt modelId="{5F196653-15B1-4D9D-907E-5E2470A0F083}" type="pres">
      <dgm:prSet presAssocID="{0FB003E4-29F2-4066-A110-CF8BE2D2D961}" presName="spaceRect" presStyleCnt="0"/>
      <dgm:spPr/>
    </dgm:pt>
    <dgm:pt modelId="{F45C8EFE-627C-4858-AA93-1AB744AEDCE8}" type="pres">
      <dgm:prSet presAssocID="{0FB003E4-29F2-4066-A110-CF8BE2D2D961}" presName="textRect" presStyleLbl="revTx" presStyleIdx="2" presStyleCnt="5">
        <dgm:presLayoutVars>
          <dgm:chMax val="1"/>
          <dgm:chPref val="1"/>
        </dgm:presLayoutVars>
      </dgm:prSet>
      <dgm:spPr/>
    </dgm:pt>
    <dgm:pt modelId="{CE0F6D8B-1866-45A2-9BE8-8642CDCDB1B4}" type="pres">
      <dgm:prSet presAssocID="{F33B9DE2-EF78-4AE8-B427-A459FAB95229}" presName="sibTrans" presStyleLbl="sibTrans2D1" presStyleIdx="0" presStyleCnt="0"/>
      <dgm:spPr/>
    </dgm:pt>
    <dgm:pt modelId="{70A29558-79D9-4935-AC8B-FD7C2A9E82B2}" type="pres">
      <dgm:prSet presAssocID="{ABE9A67D-9275-45FE-8AC4-718E12A0F09C}" presName="compNode" presStyleCnt="0"/>
      <dgm:spPr/>
    </dgm:pt>
    <dgm:pt modelId="{D6E910CE-5D58-4271-B837-E71F5FBFB67E}" type="pres">
      <dgm:prSet presAssocID="{ABE9A67D-9275-45FE-8AC4-718E12A0F09C}" presName="iconBgRect" presStyleLbl="bgShp" presStyleIdx="3" presStyleCnt="5"/>
      <dgm:spPr/>
    </dgm:pt>
    <dgm:pt modelId="{5DCEEA7C-B5CC-4F38-B54D-70235732944B}" type="pres">
      <dgm:prSet presAssocID="{ABE9A67D-9275-45FE-8AC4-718E12A0F09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t"/>
        </a:ext>
      </dgm:extLst>
    </dgm:pt>
    <dgm:pt modelId="{A724890A-11E4-4745-99C6-E4F43B1F6E17}" type="pres">
      <dgm:prSet presAssocID="{ABE9A67D-9275-45FE-8AC4-718E12A0F09C}" presName="spaceRect" presStyleCnt="0"/>
      <dgm:spPr/>
    </dgm:pt>
    <dgm:pt modelId="{C31150B6-919F-4D21-BA29-26CF9DAF7443}" type="pres">
      <dgm:prSet presAssocID="{ABE9A67D-9275-45FE-8AC4-718E12A0F09C}" presName="textRect" presStyleLbl="revTx" presStyleIdx="3" presStyleCnt="5">
        <dgm:presLayoutVars>
          <dgm:chMax val="1"/>
          <dgm:chPref val="1"/>
        </dgm:presLayoutVars>
      </dgm:prSet>
      <dgm:spPr/>
    </dgm:pt>
    <dgm:pt modelId="{63138F82-A5E0-498F-90B8-7E0572FFD9FC}" type="pres">
      <dgm:prSet presAssocID="{45C9B307-ECCB-48B5-9F86-785F5B39DFEC}" presName="sibTrans" presStyleLbl="sibTrans2D1" presStyleIdx="0" presStyleCnt="0"/>
      <dgm:spPr/>
    </dgm:pt>
    <dgm:pt modelId="{534EB8B4-1B70-411C-9F7F-184050E82872}" type="pres">
      <dgm:prSet presAssocID="{F05F46E4-00DC-456B-B477-55431391BDDB}" presName="compNode" presStyleCnt="0"/>
      <dgm:spPr/>
    </dgm:pt>
    <dgm:pt modelId="{BC465BF4-AD4D-4304-BE84-8F90B7953181}" type="pres">
      <dgm:prSet presAssocID="{F05F46E4-00DC-456B-B477-55431391BDDB}" presName="iconBgRect" presStyleLbl="bgShp" presStyleIdx="4" presStyleCnt="5"/>
      <dgm:spPr/>
    </dgm:pt>
    <dgm:pt modelId="{C8287E6E-19B2-4F1C-A4F6-CBFD6B18E97A}" type="pres">
      <dgm:prSet presAssocID="{F05F46E4-00DC-456B-B477-55431391BDD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ooter"/>
        </a:ext>
      </dgm:extLst>
    </dgm:pt>
    <dgm:pt modelId="{90114A7D-88A5-40F8-809E-0C189EB2E76D}" type="pres">
      <dgm:prSet presAssocID="{F05F46E4-00DC-456B-B477-55431391BDDB}" presName="spaceRect" presStyleCnt="0"/>
      <dgm:spPr/>
    </dgm:pt>
    <dgm:pt modelId="{2E5DE94D-1E95-478A-94BB-2333B1A27618}" type="pres">
      <dgm:prSet presAssocID="{F05F46E4-00DC-456B-B477-55431391BDDB}" presName="textRect" presStyleLbl="revTx" presStyleIdx="4" presStyleCnt="5">
        <dgm:presLayoutVars>
          <dgm:chMax val="1"/>
          <dgm:chPref val="1"/>
        </dgm:presLayoutVars>
      </dgm:prSet>
      <dgm:spPr/>
    </dgm:pt>
  </dgm:ptLst>
  <dgm:cxnLst>
    <dgm:cxn modelId="{F28E510B-A952-4F09-8A60-F4B96BF2ADCD}" type="presOf" srcId="{F33B9DE2-EF78-4AE8-B427-A459FAB95229}" destId="{CE0F6D8B-1866-45A2-9BE8-8642CDCDB1B4}" srcOrd="0" destOrd="0" presId="urn:microsoft.com/office/officeart/2018/2/layout/IconCircleList"/>
    <dgm:cxn modelId="{DBE77C14-7F40-44FB-8404-CCB2D77A4DE7}" srcId="{D8D5AEE0-E9EF-461D-B598-0F201E93228D}" destId="{0FB003E4-29F2-4066-A110-CF8BE2D2D961}" srcOrd="2" destOrd="0" parTransId="{54341F6F-911B-478F-A5EE-F8814158FCBE}" sibTransId="{F33B9DE2-EF78-4AE8-B427-A459FAB95229}"/>
    <dgm:cxn modelId="{F8AEDA25-56B8-46C2-93F4-AE5CFB024FA6}" type="presOf" srcId="{1DEB0439-225E-48B4-AD4F-BA4DD5895AFC}" destId="{FB21E85F-1345-490B-AE4A-598FB4A72D24}" srcOrd="0" destOrd="0" presId="urn:microsoft.com/office/officeart/2018/2/layout/IconCircleList"/>
    <dgm:cxn modelId="{B5D14627-BC2E-41FF-B858-C0B36E0315EC}" srcId="{D8D5AEE0-E9EF-461D-B598-0F201E93228D}" destId="{ECE6D807-D439-4D19-A1B3-9DCE6A14FCD7}" srcOrd="0" destOrd="0" parTransId="{CA5C87FB-0CEC-4004-9154-56248F81319A}" sibTransId="{05C5E0E9-CB91-45E7-8C0C-C01F05D4A0ED}"/>
    <dgm:cxn modelId="{FD3B5535-56ED-4877-A09C-8826D6E9F9A7}" type="presOf" srcId="{0618D83D-9E2C-4251-A1E9-6F633FD07782}" destId="{C04F0D0C-0DC4-4C3C-B216-C78785D36885}" srcOrd="0" destOrd="0" presId="urn:microsoft.com/office/officeart/2018/2/layout/IconCircleList"/>
    <dgm:cxn modelId="{25555348-9525-4EE5-BB85-B3FD02A29BA5}" type="presOf" srcId="{45C9B307-ECCB-48B5-9F86-785F5B39DFEC}" destId="{63138F82-A5E0-498F-90B8-7E0572FFD9FC}" srcOrd="0" destOrd="0" presId="urn:microsoft.com/office/officeart/2018/2/layout/IconCircleList"/>
    <dgm:cxn modelId="{A9A15F75-9C54-4B3C-86CE-49A755AC8BE7}" type="presOf" srcId="{05C5E0E9-CB91-45E7-8C0C-C01F05D4A0ED}" destId="{89CA5509-BFBD-4507-8C1A-7A92EF2A8112}" srcOrd="0" destOrd="0" presId="urn:microsoft.com/office/officeart/2018/2/layout/IconCircleList"/>
    <dgm:cxn modelId="{054C4C85-B6FC-49FB-A190-B12F7E81D68F}" type="presOf" srcId="{D8D5AEE0-E9EF-461D-B598-0F201E93228D}" destId="{3EA5C1B6-586C-43D8-AF4D-5B80F54A249F}" srcOrd="0" destOrd="0" presId="urn:microsoft.com/office/officeart/2018/2/layout/IconCircleList"/>
    <dgm:cxn modelId="{D8F3A995-8274-43C0-BF9A-BED6441E10C2}" srcId="{D8D5AEE0-E9EF-461D-B598-0F201E93228D}" destId="{0618D83D-9E2C-4251-A1E9-6F633FD07782}" srcOrd="1" destOrd="0" parTransId="{1C0F9554-6BCA-4CA7-82F7-7E6EE31D7643}" sibTransId="{1DEB0439-225E-48B4-AD4F-BA4DD5895AFC}"/>
    <dgm:cxn modelId="{3472BBAC-778A-4254-935E-0A4082127F16}" type="presOf" srcId="{0FB003E4-29F2-4066-A110-CF8BE2D2D961}" destId="{F45C8EFE-627C-4858-AA93-1AB744AEDCE8}" srcOrd="0" destOrd="0" presId="urn:microsoft.com/office/officeart/2018/2/layout/IconCircleList"/>
    <dgm:cxn modelId="{1731F9DD-5745-4A1B-AF16-184A4B60ABFB}" srcId="{D8D5AEE0-E9EF-461D-B598-0F201E93228D}" destId="{F05F46E4-00DC-456B-B477-55431391BDDB}" srcOrd="4" destOrd="0" parTransId="{A1F84CE8-F5FC-46DA-A82C-37B4DFC40ACD}" sibTransId="{2AC18000-FADD-412B-AF6B-F0BFAB5855C9}"/>
    <dgm:cxn modelId="{697EEFEB-07FD-4330-A986-014ED4655255}" srcId="{D8D5AEE0-E9EF-461D-B598-0F201E93228D}" destId="{ABE9A67D-9275-45FE-8AC4-718E12A0F09C}" srcOrd="3" destOrd="0" parTransId="{CC8A0824-29A6-427A-86E1-D544A960CE87}" sibTransId="{45C9B307-ECCB-48B5-9F86-785F5B39DFEC}"/>
    <dgm:cxn modelId="{0C7A5DEE-5C9F-4CE3-A0D7-9014B1C1255D}" type="presOf" srcId="{ABE9A67D-9275-45FE-8AC4-718E12A0F09C}" destId="{C31150B6-919F-4D21-BA29-26CF9DAF7443}" srcOrd="0" destOrd="0" presId="urn:microsoft.com/office/officeart/2018/2/layout/IconCircleList"/>
    <dgm:cxn modelId="{5128CCEE-78D1-4BEF-89B2-D3EE297FC0DD}" type="presOf" srcId="{ECE6D807-D439-4D19-A1B3-9DCE6A14FCD7}" destId="{95A04BC0-A381-434E-9131-604856C17753}" srcOrd="0" destOrd="0" presId="urn:microsoft.com/office/officeart/2018/2/layout/IconCircleList"/>
    <dgm:cxn modelId="{EB3E6AF4-A90D-46C2-A760-42C6E5EC0719}" type="presOf" srcId="{F05F46E4-00DC-456B-B477-55431391BDDB}" destId="{2E5DE94D-1E95-478A-94BB-2333B1A27618}" srcOrd="0" destOrd="0" presId="urn:microsoft.com/office/officeart/2018/2/layout/IconCircleList"/>
    <dgm:cxn modelId="{B18F0DB2-7826-423B-88F2-6A0F1E259673}" type="presParOf" srcId="{3EA5C1B6-586C-43D8-AF4D-5B80F54A249F}" destId="{D0CC1222-F35B-4EC4-8116-5F8AAF5BA493}" srcOrd="0" destOrd="0" presId="urn:microsoft.com/office/officeart/2018/2/layout/IconCircleList"/>
    <dgm:cxn modelId="{370F6E5C-C784-4D38-B6B3-A48BAA2FAFA4}" type="presParOf" srcId="{D0CC1222-F35B-4EC4-8116-5F8AAF5BA493}" destId="{F3F170B3-6ADB-428A-AC06-C319C597F6C8}" srcOrd="0" destOrd="0" presId="urn:microsoft.com/office/officeart/2018/2/layout/IconCircleList"/>
    <dgm:cxn modelId="{EF449BF2-9129-4743-A0D1-DD4AF5A2BBF2}" type="presParOf" srcId="{F3F170B3-6ADB-428A-AC06-C319C597F6C8}" destId="{503F221A-70AC-4E45-9DC7-E236B71126FB}" srcOrd="0" destOrd="0" presId="urn:microsoft.com/office/officeart/2018/2/layout/IconCircleList"/>
    <dgm:cxn modelId="{142716D8-1AF3-4571-896F-ECA6D68F85AC}" type="presParOf" srcId="{F3F170B3-6ADB-428A-AC06-C319C597F6C8}" destId="{1C79EC56-8C1C-4CC4-9ADF-ACD3238075A9}" srcOrd="1" destOrd="0" presId="urn:microsoft.com/office/officeart/2018/2/layout/IconCircleList"/>
    <dgm:cxn modelId="{D4B8A3C3-DA4C-49DD-89A4-4614401CF2B9}" type="presParOf" srcId="{F3F170B3-6ADB-428A-AC06-C319C597F6C8}" destId="{0C2ACF13-BD04-4136-B245-8655DBF43DB6}" srcOrd="2" destOrd="0" presId="urn:microsoft.com/office/officeart/2018/2/layout/IconCircleList"/>
    <dgm:cxn modelId="{A4AC7985-9417-41C8-AF9F-17F566237F05}" type="presParOf" srcId="{F3F170B3-6ADB-428A-AC06-C319C597F6C8}" destId="{95A04BC0-A381-434E-9131-604856C17753}" srcOrd="3" destOrd="0" presId="urn:microsoft.com/office/officeart/2018/2/layout/IconCircleList"/>
    <dgm:cxn modelId="{79350D4B-F106-4A55-B4CE-78B1CAE20739}" type="presParOf" srcId="{D0CC1222-F35B-4EC4-8116-5F8AAF5BA493}" destId="{89CA5509-BFBD-4507-8C1A-7A92EF2A8112}" srcOrd="1" destOrd="0" presId="urn:microsoft.com/office/officeart/2018/2/layout/IconCircleList"/>
    <dgm:cxn modelId="{554191A3-A72A-42DF-8EFF-0482947EAD33}" type="presParOf" srcId="{D0CC1222-F35B-4EC4-8116-5F8AAF5BA493}" destId="{55717079-D1C4-4F04-9594-57CAC8A6D469}" srcOrd="2" destOrd="0" presId="urn:microsoft.com/office/officeart/2018/2/layout/IconCircleList"/>
    <dgm:cxn modelId="{6019BA9C-2E8E-4D51-9A54-C6FF3B39F4E2}" type="presParOf" srcId="{55717079-D1C4-4F04-9594-57CAC8A6D469}" destId="{7DCBCCA0-02C7-4BD9-A4DC-F5E4B685228F}" srcOrd="0" destOrd="0" presId="urn:microsoft.com/office/officeart/2018/2/layout/IconCircleList"/>
    <dgm:cxn modelId="{6F01E5C0-5689-4918-BACB-0BB72A85C64C}" type="presParOf" srcId="{55717079-D1C4-4F04-9594-57CAC8A6D469}" destId="{49DAF0CE-8F6A-43B5-A7A1-1E48C5A86511}" srcOrd="1" destOrd="0" presId="urn:microsoft.com/office/officeart/2018/2/layout/IconCircleList"/>
    <dgm:cxn modelId="{1E6193EC-26B3-4F98-B5D3-99E57F8DD706}" type="presParOf" srcId="{55717079-D1C4-4F04-9594-57CAC8A6D469}" destId="{D8CA9BF8-9A96-40C2-BD7D-75559741E507}" srcOrd="2" destOrd="0" presId="urn:microsoft.com/office/officeart/2018/2/layout/IconCircleList"/>
    <dgm:cxn modelId="{D9ED15C6-2525-4425-9AF2-B187963EAF33}" type="presParOf" srcId="{55717079-D1C4-4F04-9594-57CAC8A6D469}" destId="{C04F0D0C-0DC4-4C3C-B216-C78785D36885}" srcOrd="3" destOrd="0" presId="urn:microsoft.com/office/officeart/2018/2/layout/IconCircleList"/>
    <dgm:cxn modelId="{F07EBF9B-85D3-4675-9153-EB0F828F759E}" type="presParOf" srcId="{D0CC1222-F35B-4EC4-8116-5F8AAF5BA493}" destId="{FB21E85F-1345-490B-AE4A-598FB4A72D24}" srcOrd="3" destOrd="0" presId="urn:microsoft.com/office/officeart/2018/2/layout/IconCircleList"/>
    <dgm:cxn modelId="{2AD26A18-9386-42DA-88C6-F07F3CAF63BC}" type="presParOf" srcId="{D0CC1222-F35B-4EC4-8116-5F8AAF5BA493}" destId="{19EAFE07-747E-4193-888F-69C531B76353}" srcOrd="4" destOrd="0" presId="urn:microsoft.com/office/officeart/2018/2/layout/IconCircleList"/>
    <dgm:cxn modelId="{333F58F1-4842-43DD-9BAD-D456C8437A9D}" type="presParOf" srcId="{19EAFE07-747E-4193-888F-69C531B76353}" destId="{DBB6D42E-E118-4208-BC37-C5822BDF35BE}" srcOrd="0" destOrd="0" presId="urn:microsoft.com/office/officeart/2018/2/layout/IconCircleList"/>
    <dgm:cxn modelId="{F4799A97-412B-40BB-956B-A3EDE20BE0D0}" type="presParOf" srcId="{19EAFE07-747E-4193-888F-69C531B76353}" destId="{15CB6ED7-1BE0-45CB-87CE-F504B6E8D0D0}" srcOrd="1" destOrd="0" presId="urn:microsoft.com/office/officeart/2018/2/layout/IconCircleList"/>
    <dgm:cxn modelId="{9096D18C-96DB-42F2-9F63-D22842B329A5}" type="presParOf" srcId="{19EAFE07-747E-4193-888F-69C531B76353}" destId="{5F196653-15B1-4D9D-907E-5E2470A0F083}" srcOrd="2" destOrd="0" presId="urn:microsoft.com/office/officeart/2018/2/layout/IconCircleList"/>
    <dgm:cxn modelId="{F7656FB5-FB0F-43EE-A2D9-53450B3B46DA}" type="presParOf" srcId="{19EAFE07-747E-4193-888F-69C531B76353}" destId="{F45C8EFE-627C-4858-AA93-1AB744AEDCE8}" srcOrd="3" destOrd="0" presId="urn:microsoft.com/office/officeart/2018/2/layout/IconCircleList"/>
    <dgm:cxn modelId="{1BBC3422-BF45-4504-BA5F-B207D39C9785}" type="presParOf" srcId="{D0CC1222-F35B-4EC4-8116-5F8AAF5BA493}" destId="{CE0F6D8B-1866-45A2-9BE8-8642CDCDB1B4}" srcOrd="5" destOrd="0" presId="urn:microsoft.com/office/officeart/2018/2/layout/IconCircleList"/>
    <dgm:cxn modelId="{2D1785E1-CD1B-496A-A8EF-F0326EAFCB78}" type="presParOf" srcId="{D0CC1222-F35B-4EC4-8116-5F8AAF5BA493}" destId="{70A29558-79D9-4935-AC8B-FD7C2A9E82B2}" srcOrd="6" destOrd="0" presId="urn:microsoft.com/office/officeart/2018/2/layout/IconCircleList"/>
    <dgm:cxn modelId="{DC8C4D9C-74AC-41E5-87A0-79BD05A1FC1F}" type="presParOf" srcId="{70A29558-79D9-4935-AC8B-FD7C2A9E82B2}" destId="{D6E910CE-5D58-4271-B837-E71F5FBFB67E}" srcOrd="0" destOrd="0" presId="urn:microsoft.com/office/officeart/2018/2/layout/IconCircleList"/>
    <dgm:cxn modelId="{AFF3D2FB-FA68-4AE7-84A0-86468C908FDE}" type="presParOf" srcId="{70A29558-79D9-4935-AC8B-FD7C2A9E82B2}" destId="{5DCEEA7C-B5CC-4F38-B54D-70235732944B}" srcOrd="1" destOrd="0" presId="urn:microsoft.com/office/officeart/2018/2/layout/IconCircleList"/>
    <dgm:cxn modelId="{A797D104-189A-4965-93E9-436B3933A805}" type="presParOf" srcId="{70A29558-79D9-4935-AC8B-FD7C2A9E82B2}" destId="{A724890A-11E4-4745-99C6-E4F43B1F6E17}" srcOrd="2" destOrd="0" presId="urn:microsoft.com/office/officeart/2018/2/layout/IconCircleList"/>
    <dgm:cxn modelId="{2D3D00B7-D165-448B-A425-D68932221D52}" type="presParOf" srcId="{70A29558-79D9-4935-AC8B-FD7C2A9E82B2}" destId="{C31150B6-919F-4D21-BA29-26CF9DAF7443}" srcOrd="3" destOrd="0" presId="urn:microsoft.com/office/officeart/2018/2/layout/IconCircleList"/>
    <dgm:cxn modelId="{867BFFF1-42A6-422B-98CA-0E472FCCD9B2}" type="presParOf" srcId="{D0CC1222-F35B-4EC4-8116-5F8AAF5BA493}" destId="{63138F82-A5E0-498F-90B8-7E0572FFD9FC}" srcOrd="7" destOrd="0" presId="urn:microsoft.com/office/officeart/2018/2/layout/IconCircleList"/>
    <dgm:cxn modelId="{EBBF8CDE-3987-4527-928B-FCED8957C442}" type="presParOf" srcId="{D0CC1222-F35B-4EC4-8116-5F8AAF5BA493}" destId="{534EB8B4-1B70-411C-9F7F-184050E82872}" srcOrd="8" destOrd="0" presId="urn:microsoft.com/office/officeart/2018/2/layout/IconCircleList"/>
    <dgm:cxn modelId="{5E66FC1B-990F-42D6-9C7A-0A0AD2859329}" type="presParOf" srcId="{534EB8B4-1B70-411C-9F7F-184050E82872}" destId="{BC465BF4-AD4D-4304-BE84-8F90B7953181}" srcOrd="0" destOrd="0" presId="urn:microsoft.com/office/officeart/2018/2/layout/IconCircleList"/>
    <dgm:cxn modelId="{5786E5DD-C077-4C48-9941-0A9B29B9506B}" type="presParOf" srcId="{534EB8B4-1B70-411C-9F7F-184050E82872}" destId="{C8287E6E-19B2-4F1C-A4F6-CBFD6B18E97A}" srcOrd="1" destOrd="0" presId="urn:microsoft.com/office/officeart/2018/2/layout/IconCircleList"/>
    <dgm:cxn modelId="{D0A5A622-C666-40B5-9D98-2F30AB5CE186}" type="presParOf" srcId="{534EB8B4-1B70-411C-9F7F-184050E82872}" destId="{90114A7D-88A5-40F8-809E-0C189EB2E76D}" srcOrd="2" destOrd="0" presId="urn:microsoft.com/office/officeart/2018/2/layout/IconCircleList"/>
    <dgm:cxn modelId="{6E36FCB6-BF5F-4AF8-A5E0-195EA20B5C2F}" type="presParOf" srcId="{534EB8B4-1B70-411C-9F7F-184050E82872}" destId="{2E5DE94D-1E95-478A-94BB-2333B1A27618}"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7C659B-EFF3-481A-A743-E67C1F1DF5D6}" type="doc">
      <dgm:prSet loTypeId="urn:microsoft.com/office/officeart/2005/8/layout/cycle8" loCatId="cycle" qsTypeId="urn:microsoft.com/office/officeart/2005/8/quickstyle/simple1" qsCatId="simple" csTypeId="urn:microsoft.com/office/officeart/2005/8/colors/accent0_3" csCatId="mainScheme"/>
      <dgm:spPr/>
      <dgm:t>
        <a:bodyPr/>
        <a:lstStyle/>
        <a:p>
          <a:endParaRPr lang="en-US"/>
        </a:p>
      </dgm:t>
    </dgm:pt>
    <dgm:pt modelId="{8E36E328-E0AB-4E5B-94C9-495FE97A8364}">
      <dgm:prSet/>
      <dgm:spPr/>
      <dgm:t>
        <a:bodyPr/>
        <a:lstStyle/>
        <a:p>
          <a:r>
            <a:rPr lang="de-DE"/>
            <a:t>Increased Data Speed</a:t>
          </a:r>
          <a:endParaRPr lang="en-US"/>
        </a:p>
      </dgm:t>
    </dgm:pt>
    <dgm:pt modelId="{E168D145-06FD-4BFB-9994-269CA259BEBF}" type="parTrans" cxnId="{F0BC12C0-6DB4-48FA-A101-87FA5215CCE8}">
      <dgm:prSet/>
      <dgm:spPr/>
      <dgm:t>
        <a:bodyPr/>
        <a:lstStyle/>
        <a:p>
          <a:endParaRPr lang="en-US"/>
        </a:p>
      </dgm:t>
    </dgm:pt>
    <dgm:pt modelId="{28465C2D-FF85-46EF-ADEA-7026EB148486}" type="sibTrans" cxnId="{F0BC12C0-6DB4-48FA-A101-87FA5215CCE8}">
      <dgm:prSet/>
      <dgm:spPr/>
      <dgm:t>
        <a:bodyPr/>
        <a:lstStyle/>
        <a:p>
          <a:endParaRPr lang="en-US"/>
        </a:p>
      </dgm:t>
    </dgm:pt>
    <dgm:pt modelId="{D1336FC8-4369-4D50-B247-D1D49FFC0E6C}">
      <dgm:prSet/>
      <dgm:spPr/>
      <dgm:t>
        <a:bodyPr/>
        <a:lstStyle/>
        <a:p>
          <a:r>
            <a:rPr lang="de-DE"/>
            <a:t>Reduced Latency</a:t>
          </a:r>
          <a:endParaRPr lang="en-US"/>
        </a:p>
      </dgm:t>
    </dgm:pt>
    <dgm:pt modelId="{521970D2-1F2D-4B25-8303-0D3FA019C0D8}" type="parTrans" cxnId="{72BA407B-D38A-41B3-BEC1-4CFDCE6D8E3E}">
      <dgm:prSet/>
      <dgm:spPr/>
      <dgm:t>
        <a:bodyPr/>
        <a:lstStyle/>
        <a:p>
          <a:endParaRPr lang="en-US"/>
        </a:p>
      </dgm:t>
    </dgm:pt>
    <dgm:pt modelId="{9A1E4A98-7B7F-4CD7-B865-A990C1AC7226}" type="sibTrans" cxnId="{72BA407B-D38A-41B3-BEC1-4CFDCE6D8E3E}">
      <dgm:prSet/>
      <dgm:spPr/>
      <dgm:t>
        <a:bodyPr/>
        <a:lstStyle/>
        <a:p>
          <a:endParaRPr lang="en-US"/>
        </a:p>
      </dgm:t>
    </dgm:pt>
    <dgm:pt modelId="{37027A68-E37C-4C0A-B350-BA8DD2050298}">
      <dgm:prSet/>
      <dgm:spPr/>
      <dgm:t>
        <a:bodyPr/>
        <a:lstStyle/>
        <a:p>
          <a:r>
            <a:rPr lang="de-DE"/>
            <a:t>Greater Connectivity</a:t>
          </a:r>
          <a:endParaRPr lang="en-US"/>
        </a:p>
      </dgm:t>
    </dgm:pt>
    <dgm:pt modelId="{0822B16C-5F19-4114-973A-EF2E9AF489EE}" type="parTrans" cxnId="{FE6E3825-B35B-43AD-905E-8D5ADAA2C399}">
      <dgm:prSet/>
      <dgm:spPr/>
      <dgm:t>
        <a:bodyPr/>
        <a:lstStyle/>
        <a:p>
          <a:endParaRPr lang="en-US"/>
        </a:p>
      </dgm:t>
    </dgm:pt>
    <dgm:pt modelId="{5072F3AF-7BCF-4996-84AF-EDC1E5BD378B}" type="sibTrans" cxnId="{FE6E3825-B35B-43AD-905E-8D5ADAA2C399}">
      <dgm:prSet/>
      <dgm:spPr/>
      <dgm:t>
        <a:bodyPr/>
        <a:lstStyle/>
        <a:p>
          <a:endParaRPr lang="en-US"/>
        </a:p>
      </dgm:t>
    </dgm:pt>
    <dgm:pt modelId="{96ABDD50-DA5A-456C-9FD8-3EEADFA01F41}">
      <dgm:prSet/>
      <dgm:spPr/>
      <dgm:t>
        <a:bodyPr/>
        <a:lstStyle/>
        <a:p>
          <a:r>
            <a:rPr lang="de-DE"/>
            <a:t>Network Slicing</a:t>
          </a:r>
          <a:endParaRPr lang="en-US"/>
        </a:p>
      </dgm:t>
    </dgm:pt>
    <dgm:pt modelId="{8DB413EA-4532-4F0E-993C-4728B6C00690}" type="parTrans" cxnId="{ED1E18FC-13B4-4865-AB88-7414AD7BE7D3}">
      <dgm:prSet/>
      <dgm:spPr/>
      <dgm:t>
        <a:bodyPr/>
        <a:lstStyle/>
        <a:p>
          <a:endParaRPr lang="en-US"/>
        </a:p>
      </dgm:t>
    </dgm:pt>
    <dgm:pt modelId="{98D69A4A-21EF-4E3B-9022-3C36A2C8C9DD}" type="sibTrans" cxnId="{ED1E18FC-13B4-4865-AB88-7414AD7BE7D3}">
      <dgm:prSet/>
      <dgm:spPr/>
      <dgm:t>
        <a:bodyPr/>
        <a:lstStyle/>
        <a:p>
          <a:endParaRPr lang="en-US"/>
        </a:p>
      </dgm:t>
    </dgm:pt>
    <dgm:pt modelId="{056350B4-02CE-4D5D-A038-00B461BFDD04}">
      <dgm:prSet/>
      <dgm:spPr/>
      <dgm:t>
        <a:bodyPr/>
        <a:lstStyle/>
        <a:p>
          <a:r>
            <a:rPr lang="de-DE"/>
            <a:t>Enabling New Technologies</a:t>
          </a:r>
          <a:endParaRPr lang="en-US"/>
        </a:p>
      </dgm:t>
    </dgm:pt>
    <dgm:pt modelId="{946BE602-0FEA-48A1-8AF9-A64A0542389C}" type="parTrans" cxnId="{C32634BC-ED5B-4BB9-B667-B5C6B373BE2C}">
      <dgm:prSet/>
      <dgm:spPr/>
      <dgm:t>
        <a:bodyPr/>
        <a:lstStyle/>
        <a:p>
          <a:endParaRPr lang="en-US"/>
        </a:p>
      </dgm:t>
    </dgm:pt>
    <dgm:pt modelId="{1AA796E6-ED9E-4030-8836-62039D290DB7}" type="sibTrans" cxnId="{C32634BC-ED5B-4BB9-B667-B5C6B373BE2C}">
      <dgm:prSet/>
      <dgm:spPr/>
      <dgm:t>
        <a:bodyPr/>
        <a:lstStyle/>
        <a:p>
          <a:endParaRPr lang="en-US"/>
        </a:p>
      </dgm:t>
    </dgm:pt>
    <dgm:pt modelId="{9EEDC5EB-7579-4C2D-96F0-A24294EA6E23}">
      <dgm:prSet/>
      <dgm:spPr/>
      <dgm:t>
        <a:bodyPr/>
        <a:lstStyle/>
        <a:p>
          <a:r>
            <a:rPr lang="de-DE"/>
            <a:t>Economic Impact</a:t>
          </a:r>
          <a:endParaRPr lang="en-US"/>
        </a:p>
      </dgm:t>
    </dgm:pt>
    <dgm:pt modelId="{F698D129-4D86-416B-AA22-34459334BF54}" type="parTrans" cxnId="{2CF27251-4E25-4B17-A713-73A31D449BF9}">
      <dgm:prSet/>
      <dgm:spPr/>
      <dgm:t>
        <a:bodyPr/>
        <a:lstStyle/>
        <a:p>
          <a:endParaRPr lang="en-US"/>
        </a:p>
      </dgm:t>
    </dgm:pt>
    <dgm:pt modelId="{3583D753-FF64-4886-8411-28C25229E8F4}" type="sibTrans" cxnId="{2CF27251-4E25-4B17-A713-73A31D449BF9}">
      <dgm:prSet/>
      <dgm:spPr/>
      <dgm:t>
        <a:bodyPr/>
        <a:lstStyle/>
        <a:p>
          <a:endParaRPr lang="en-US"/>
        </a:p>
      </dgm:t>
    </dgm:pt>
    <dgm:pt modelId="{512E5E7D-CD6E-43FB-A078-ED6879B747E5}">
      <dgm:prSet/>
      <dgm:spPr/>
      <dgm:t>
        <a:bodyPr/>
        <a:lstStyle/>
        <a:p>
          <a:r>
            <a:rPr lang="de-DE"/>
            <a:t>Enhanced Mobile Broadband (eMBB)</a:t>
          </a:r>
          <a:endParaRPr lang="en-US"/>
        </a:p>
      </dgm:t>
    </dgm:pt>
    <dgm:pt modelId="{D87F1406-CB69-48B4-8448-C1099DA49245}" type="parTrans" cxnId="{1BAB63DC-26EF-43BF-8E19-8AFB5DDDA68B}">
      <dgm:prSet/>
      <dgm:spPr/>
      <dgm:t>
        <a:bodyPr/>
        <a:lstStyle/>
        <a:p>
          <a:endParaRPr lang="en-US"/>
        </a:p>
      </dgm:t>
    </dgm:pt>
    <dgm:pt modelId="{22B90CDB-420D-4888-B138-56E4B5A192DF}" type="sibTrans" cxnId="{1BAB63DC-26EF-43BF-8E19-8AFB5DDDA68B}">
      <dgm:prSet/>
      <dgm:spPr/>
      <dgm:t>
        <a:bodyPr/>
        <a:lstStyle/>
        <a:p>
          <a:endParaRPr lang="en-US"/>
        </a:p>
      </dgm:t>
    </dgm:pt>
    <dgm:pt modelId="{FC97EDF3-AE1C-4ECA-8381-4DC2F6BE37C3}" type="pres">
      <dgm:prSet presAssocID="{AF7C659B-EFF3-481A-A743-E67C1F1DF5D6}" presName="compositeShape" presStyleCnt="0">
        <dgm:presLayoutVars>
          <dgm:chMax val="7"/>
          <dgm:dir/>
          <dgm:resizeHandles val="exact"/>
        </dgm:presLayoutVars>
      </dgm:prSet>
      <dgm:spPr/>
    </dgm:pt>
    <dgm:pt modelId="{7FBAF46B-90B6-4298-B08E-422BD738310E}" type="pres">
      <dgm:prSet presAssocID="{AF7C659B-EFF3-481A-A743-E67C1F1DF5D6}" presName="wedge1" presStyleLbl="node1" presStyleIdx="0" presStyleCnt="7"/>
      <dgm:spPr/>
    </dgm:pt>
    <dgm:pt modelId="{1AE3FE14-8305-49D7-8717-9E005F2DA867}" type="pres">
      <dgm:prSet presAssocID="{AF7C659B-EFF3-481A-A743-E67C1F1DF5D6}" presName="dummy1a" presStyleCnt="0"/>
      <dgm:spPr/>
    </dgm:pt>
    <dgm:pt modelId="{81B44840-2ED6-41F2-B66C-D97B08734D5F}" type="pres">
      <dgm:prSet presAssocID="{AF7C659B-EFF3-481A-A743-E67C1F1DF5D6}" presName="dummy1b" presStyleCnt="0"/>
      <dgm:spPr/>
    </dgm:pt>
    <dgm:pt modelId="{53C45E87-8062-4F3C-90C3-144159060197}" type="pres">
      <dgm:prSet presAssocID="{AF7C659B-EFF3-481A-A743-E67C1F1DF5D6}" presName="wedge1Tx" presStyleLbl="node1" presStyleIdx="0" presStyleCnt="7">
        <dgm:presLayoutVars>
          <dgm:chMax val="0"/>
          <dgm:chPref val="0"/>
          <dgm:bulletEnabled val="1"/>
        </dgm:presLayoutVars>
      </dgm:prSet>
      <dgm:spPr/>
    </dgm:pt>
    <dgm:pt modelId="{4C88B959-8A95-4A3E-B731-A19160E8C625}" type="pres">
      <dgm:prSet presAssocID="{AF7C659B-EFF3-481A-A743-E67C1F1DF5D6}" presName="wedge2" presStyleLbl="node1" presStyleIdx="1" presStyleCnt="7"/>
      <dgm:spPr/>
    </dgm:pt>
    <dgm:pt modelId="{197087BF-C65D-4E91-A884-F1D21A60ED60}" type="pres">
      <dgm:prSet presAssocID="{AF7C659B-EFF3-481A-A743-E67C1F1DF5D6}" presName="dummy2a" presStyleCnt="0"/>
      <dgm:spPr/>
    </dgm:pt>
    <dgm:pt modelId="{FCC1E32F-C3A6-4147-B7BF-521AD9FD5B04}" type="pres">
      <dgm:prSet presAssocID="{AF7C659B-EFF3-481A-A743-E67C1F1DF5D6}" presName="dummy2b" presStyleCnt="0"/>
      <dgm:spPr/>
    </dgm:pt>
    <dgm:pt modelId="{FD37096B-61AC-4509-BE17-58D8E61BED35}" type="pres">
      <dgm:prSet presAssocID="{AF7C659B-EFF3-481A-A743-E67C1F1DF5D6}" presName="wedge2Tx" presStyleLbl="node1" presStyleIdx="1" presStyleCnt="7">
        <dgm:presLayoutVars>
          <dgm:chMax val="0"/>
          <dgm:chPref val="0"/>
          <dgm:bulletEnabled val="1"/>
        </dgm:presLayoutVars>
      </dgm:prSet>
      <dgm:spPr/>
    </dgm:pt>
    <dgm:pt modelId="{FB1CA0E9-11F8-499A-B0C1-F398DB9EF03A}" type="pres">
      <dgm:prSet presAssocID="{AF7C659B-EFF3-481A-A743-E67C1F1DF5D6}" presName="wedge3" presStyleLbl="node1" presStyleIdx="2" presStyleCnt="7"/>
      <dgm:spPr/>
    </dgm:pt>
    <dgm:pt modelId="{E4BD4BA9-58F6-47A4-A1AA-66E50DC3345C}" type="pres">
      <dgm:prSet presAssocID="{AF7C659B-EFF3-481A-A743-E67C1F1DF5D6}" presName="dummy3a" presStyleCnt="0"/>
      <dgm:spPr/>
    </dgm:pt>
    <dgm:pt modelId="{35A80986-AD35-42EC-B3BF-BEA0544DA6CB}" type="pres">
      <dgm:prSet presAssocID="{AF7C659B-EFF3-481A-A743-E67C1F1DF5D6}" presName="dummy3b" presStyleCnt="0"/>
      <dgm:spPr/>
    </dgm:pt>
    <dgm:pt modelId="{D74FD675-9A21-466D-B5B6-FED0A40247E4}" type="pres">
      <dgm:prSet presAssocID="{AF7C659B-EFF3-481A-A743-E67C1F1DF5D6}" presName="wedge3Tx" presStyleLbl="node1" presStyleIdx="2" presStyleCnt="7">
        <dgm:presLayoutVars>
          <dgm:chMax val="0"/>
          <dgm:chPref val="0"/>
          <dgm:bulletEnabled val="1"/>
        </dgm:presLayoutVars>
      </dgm:prSet>
      <dgm:spPr/>
    </dgm:pt>
    <dgm:pt modelId="{60511FBD-357F-4A50-8EA6-B33481836715}" type="pres">
      <dgm:prSet presAssocID="{AF7C659B-EFF3-481A-A743-E67C1F1DF5D6}" presName="wedge4" presStyleLbl="node1" presStyleIdx="3" presStyleCnt="7"/>
      <dgm:spPr/>
    </dgm:pt>
    <dgm:pt modelId="{E77950D8-7CB3-4BB9-A632-47D46EA67DFD}" type="pres">
      <dgm:prSet presAssocID="{AF7C659B-EFF3-481A-A743-E67C1F1DF5D6}" presName="dummy4a" presStyleCnt="0"/>
      <dgm:spPr/>
    </dgm:pt>
    <dgm:pt modelId="{8D76B93D-AD5C-46E6-AAF0-A4F43CFCCE71}" type="pres">
      <dgm:prSet presAssocID="{AF7C659B-EFF3-481A-A743-E67C1F1DF5D6}" presName="dummy4b" presStyleCnt="0"/>
      <dgm:spPr/>
    </dgm:pt>
    <dgm:pt modelId="{D599221A-A138-4CD6-A313-7C9BFEE0FF26}" type="pres">
      <dgm:prSet presAssocID="{AF7C659B-EFF3-481A-A743-E67C1F1DF5D6}" presName="wedge4Tx" presStyleLbl="node1" presStyleIdx="3" presStyleCnt="7">
        <dgm:presLayoutVars>
          <dgm:chMax val="0"/>
          <dgm:chPref val="0"/>
          <dgm:bulletEnabled val="1"/>
        </dgm:presLayoutVars>
      </dgm:prSet>
      <dgm:spPr/>
    </dgm:pt>
    <dgm:pt modelId="{D3B58615-0FC7-42DD-81FB-11A2F978F79C}" type="pres">
      <dgm:prSet presAssocID="{AF7C659B-EFF3-481A-A743-E67C1F1DF5D6}" presName="wedge5" presStyleLbl="node1" presStyleIdx="4" presStyleCnt="7"/>
      <dgm:spPr/>
    </dgm:pt>
    <dgm:pt modelId="{B67054D1-C4D4-4EF7-B6D0-BF3F53D1430D}" type="pres">
      <dgm:prSet presAssocID="{AF7C659B-EFF3-481A-A743-E67C1F1DF5D6}" presName="dummy5a" presStyleCnt="0"/>
      <dgm:spPr/>
    </dgm:pt>
    <dgm:pt modelId="{585FAA4C-B3BD-4FEC-8995-B3280C6F8996}" type="pres">
      <dgm:prSet presAssocID="{AF7C659B-EFF3-481A-A743-E67C1F1DF5D6}" presName="dummy5b" presStyleCnt="0"/>
      <dgm:spPr/>
    </dgm:pt>
    <dgm:pt modelId="{3F62D2A4-CA02-439F-A799-1A4AB377F075}" type="pres">
      <dgm:prSet presAssocID="{AF7C659B-EFF3-481A-A743-E67C1F1DF5D6}" presName="wedge5Tx" presStyleLbl="node1" presStyleIdx="4" presStyleCnt="7">
        <dgm:presLayoutVars>
          <dgm:chMax val="0"/>
          <dgm:chPref val="0"/>
          <dgm:bulletEnabled val="1"/>
        </dgm:presLayoutVars>
      </dgm:prSet>
      <dgm:spPr/>
    </dgm:pt>
    <dgm:pt modelId="{996FF857-F067-4447-96FC-75F83EF92294}" type="pres">
      <dgm:prSet presAssocID="{AF7C659B-EFF3-481A-A743-E67C1F1DF5D6}" presName="wedge6" presStyleLbl="node1" presStyleIdx="5" presStyleCnt="7"/>
      <dgm:spPr/>
    </dgm:pt>
    <dgm:pt modelId="{0BC62684-1807-46C2-B3DB-8068209CF78C}" type="pres">
      <dgm:prSet presAssocID="{AF7C659B-EFF3-481A-A743-E67C1F1DF5D6}" presName="dummy6a" presStyleCnt="0"/>
      <dgm:spPr/>
    </dgm:pt>
    <dgm:pt modelId="{1696EFDF-5A2C-4B99-8582-303102DD17CF}" type="pres">
      <dgm:prSet presAssocID="{AF7C659B-EFF3-481A-A743-E67C1F1DF5D6}" presName="dummy6b" presStyleCnt="0"/>
      <dgm:spPr/>
    </dgm:pt>
    <dgm:pt modelId="{6034AE0E-874C-4500-8012-8719677D48D1}" type="pres">
      <dgm:prSet presAssocID="{AF7C659B-EFF3-481A-A743-E67C1F1DF5D6}" presName="wedge6Tx" presStyleLbl="node1" presStyleIdx="5" presStyleCnt="7">
        <dgm:presLayoutVars>
          <dgm:chMax val="0"/>
          <dgm:chPref val="0"/>
          <dgm:bulletEnabled val="1"/>
        </dgm:presLayoutVars>
      </dgm:prSet>
      <dgm:spPr/>
    </dgm:pt>
    <dgm:pt modelId="{76911B7B-8C6D-42D0-92BD-4FB316B86F44}" type="pres">
      <dgm:prSet presAssocID="{AF7C659B-EFF3-481A-A743-E67C1F1DF5D6}" presName="wedge7" presStyleLbl="node1" presStyleIdx="6" presStyleCnt="7"/>
      <dgm:spPr/>
    </dgm:pt>
    <dgm:pt modelId="{E6C7F39B-1696-4991-AF41-F9CA12606661}" type="pres">
      <dgm:prSet presAssocID="{AF7C659B-EFF3-481A-A743-E67C1F1DF5D6}" presName="dummy7a" presStyleCnt="0"/>
      <dgm:spPr/>
    </dgm:pt>
    <dgm:pt modelId="{48D3C65C-A506-49FE-AF78-E80DD9F4A033}" type="pres">
      <dgm:prSet presAssocID="{AF7C659B-EFF3-481A-A743-E67C1F1DF5D6}" presName="dummy7b" presStyleCnt="0"/>
      <dgm:spPr/>
    </dgm:pt>
    <dgm:pt modelId="{D8CF0E5B-270E-4EAB-BC82-FA2FE2A19C2B}" type="pres">
      <dgm:prSet presAssocID="{AF7C659B-EFF3-481A-A743-E67C1F1DF5D6}" presName="wedge7Tx" presStyleLbl="node1" presStyleIdx="6" presStyleCnt="7">
        <dgm:presLayoutVars>
          <dgm:chMax val="0"/>
          <dgm:chPref val="0"/>
          <dgm:bulletEnabled val="1"/>
        </dgm:presLayoutVars>
      </dgm:prSet>
      <dgm:spPr/>
    </dgm:pt>
    <dgm:pt modelId="{A219F2AD-F808-4AB2-8DBA-50B9995F6A6E}" type="pres">
      <dgm:prSet presAssocID="{28465C2D-FF85-46EF-ADEA-7026EB148486}" presName="arrowWedge1" presStyleLbl="fgSibTrans2D1" presStyleIdx="0" presStyleCnt="7"/>
      <dgm:spPr/>
    </dgm:pt>
    <dgm:pt modelId="{8A45E0F2-BEE6-4E40-98B4-15B6C5A0EA89}" type="pres">
      <dgm:prSet presAssocID="{9A1E4A98-7B7F-4CD7-B865-A990C1AC7226}" presName="arrowWedge2" presStyleLbl="fgSibTrans2D1" presStyleIdx="1" presStyleCnt="7"/>
      <dgm:spPr/>
    </dgm:pt>
    <dgm:pt modelId="{F9852ED8-5BD7-417C-AB31-9272F9B25397}" type="pres">
      <dgm:prSet presAssocID="{5072F3AF-7BCF-4996-84AF-EDC1E5BD378B}" presName="arrowWedge3" presStyleLbl="fgSibTrans2D1" presStyleIdx="2" presStyleCnt="7"/>
      <dgm:spPr/>
    </dgm:pt>
    <dgm:pt modelId="{136E9AED-30C5-48AE-A67A-F1F72E5839A2}" type="pres">
      <dgm:prSet presAssocID="{98D69A4A-21EF-4E3B-9022-3C36A2C8C9DD}" presName="arrowWedge4" presStyleLbl="fgSibTrans2D1" presStyleIdx="3" presStyleCnt="7"/>
      <dgm:spPr/>
    </dgm:pt>
    <dgm:pt modelId="{F10CA893-7B73-440F-A789-ED313064172D}" type="pres">
      <dgm:prSet presAssocID="{1AA796E6-ED9E-4030-8836-62039D290DB7}" presName="arrowWedge5" presStyleLbl="fgSibTrans2D1" presStyleIdx="4" presStyleCnt="7"/>
      <dgm:spPr/>
    </dgm:pt>
    <dgm:pt modelId="{C49DD70D-D344-49AF-B943-A31F48C81158}" type="pres">
      <dgm:prSet presAssocID="{3583D753-FF64-4886-8411-28C25229E8F4}" presName="arrowWedge6" presStyleLbl="fgSibTrans2D1" presStyleIdx="5" presStyleCnt="7"/>
      <dgm:spPr/>
    </dgm:pt>
    <dgm:pt modelId="{F0DF4F6F-DECC-4715-AA29-F8E444080957}" type="pres">
      <dgm:prSet presAssocID="{22B90CDB-420D-4888-B138-56E4B5A192DF}" presName="arrowWedge7" presStyleLbl="fgSibTrans2D1" presStyleIdx="6" presStyleCnt="7"/>
      <dgm:spPr/>
    </dgm:pt>
  </dgm:ptLst>
  <dgm:cxnLst>
    <dgm:cxn modelId="{60879010-3193-40D8-929E-E4F6B3A478EE}" type="presOf" srcId="{056350B4-02CE-4D5D-A038-00B461BFDD04}" destId="{3F62D2A4-CA02-439F-A799-1A4AB377F075}" srcOrd="1" destOrd="0" presId="urn:microsoft.com/office/officeart/2005/8/layout/cycle8"/>
    <dgm:cxn modelId="{FE6E3825-B35B-43AD-905E-8D5ADAA2C399}" srcId="{AF7C659B-EFF3-481A-A743-E67C1F1DF5D6}" destId="{37027A68-E37C-4C0A-B350-BA8DD2050298}" srcOrd="2" destOrd="0" parTransId="{0822B16C-5F19-4114-973A-EF2E9AF489EE}" sibTransId="{5072F3AF-7BCF-4996-84AF-EDC1E5BD378B}"/>
    <dgm:cxn modelId="{0148AB41-EAF0-4C7F-8FEC-55893AB3F8FA}" type="presOf" srcId="{AF7C659B-EFF3-481A-A743-E67C1F1DF5D6}" destId="{FC97EDF3-AE1C-4ECA-8381-4DC2F6BE37C3}" srcOrd="0" destOrd="0" presId="urn:microsoft.com/office/officeart/2005/8/layout/cycle8"/>
    <dgm:cxn modelId="{4A041C43-69F3-4634-BB31-B6D0B4AFB3D8}" type="presOf" srcId="{9EEDC5EB-7579-4C2D-96F0-A24294EA6E23}" destId="{996FF857-F067-4447-96FC-75F83EF92294}" srcOrd="0" destOrd="0" presId="urn:microsoft.com/office/officeart/2005/8/layout/cycle8"/>
    <dgm:cxn modelId="{E93C2A6A-CB0A-4794-AB22-72D31E605BBA}" type="presOf" srcId="{D1336FC8-4369-4D50-B247-D1D49FFC0E6C}" destId="{FD37096B-61AC-4509-BE17-58D8E61BED35}" srcOrd="1" destOrd="0" presId="urn:microsoft.com/office/officeart/2005/8/layout/cycle8"/>
    <dgm:cxn modelId="{2CF27251-4E25-4B17-A713-73A31D449BF9}" srcId="{AF7C659B-EFF3-481A-A743-E67C1F1DF5D6}" destId="{9EEDC5EB-7579-4C2D-96F0-A24294EA6E23}" srcOrd="5" destOrd="0" parTransId="{F698D129-4D86-416B-AA22-34459334BF54}" sibTransId="{3583D753-FF64-4886-8411-28C25229E8F4}"/>
    <dgm:cxn modelId="{67EED573-5F8E-49E6-B391-8BD3F56ED314}" type="presOf" srcId="{37027A68-E37C-4C0A-B350-BA8DD2050298}" destId="{D74FD675-9A21-466D-B5B6-FED0A40247E4}" srcOrd="1" destOrd="0" presId="urn:microsoft.com/office/officeart/2005/8/layout/cycle8"/>
    <dgm:cxn modelId="{2DDCEF73-3291-4322-B21D-8A7DF601E5C8}" type="presOf" srcId="{056350B4-02CE-4D5D-A038-00B461BFDD04}" destId="{D3B58615-0FC7-42DD-81FB-11A2F978F79C}" srcOrd="0" destOrd="0" presId="urn:microsoft.com/office/officeart/2005/8/layout/cycle8"/>
    <dgm:cxn modelId="{72BA407B-D38A-41B3-BEC1-4CFDCE6D8E3E}" srcId="{AF7C659B-EFF3-481A-A743-E67C1F1DF5D6}" destId="{D1336FC8-4369-4D50-B247-D1D49FFC0E6C}" srcOrd="1" destOrd="0" parTransId="{521970D2-1F2D-4B25-8303-0D3FA019C0D8}" sibTransId="{9A1E4A98-7B7F-4CD7-B865-A990C1AC7226}"/>
    <dgm:cxn modelId="{53036B82-93E6-41A2-A1E2-FB3B3468AA0A}" type="presOf" srcId="{512E5E7D-CD6E-43FB-A078-ED6879B747E5}" destId="{76911B7B-8C6D-42D0-92BD-4FB316B86F44}" srcOrd="0" destOrd="0" presId="urn:microsoft.com/office/officeart/2005/8/layout/cycle8"/>
    <dgm:cxn modelId="{EAC197A4-ACA8-4EFB-9F2D-4CCFFE00C739}" type="presOf" srcId="{37027A68-E37C-4C0A-B350-BA8DD2050298}" destId="{FB1CA0E9-11F8-499A-B0C1-F398DB9EF03A}" srcOrd="0" destOrd="0" presId="urn:microsoft.com/office/officeart/2005/8/layout/cycle8"/>
    <dgm:cxn modelId="{9535BDB1-4198-4A7C-A76C-D012B0767DFC}" type="presOf" srcId="{9EEDC5EB-7579-4C2D-96F0-A24294EA6E23}" destId="{6034AE0E-874C-4500-8012-8719677D48D1}" srcOrd="1" destOrd="0" presId="urn:microsoft.com/office/officeart/2005/8/layout/cycle8"/>
    <dgm:cxn modelId="{DF57FFB8-D9DF-469D-A096-46A4C8094D45}" type="presOf" srcId="{96ABDD50-DA5A-456C-9FD8-3EEADFA01F41}" destId="{60511FBD-357F-4A50-8EA6-B33481836715}" srcOrd="0" destOrd="0" presId="urn:microsoft.com/office/officeart/2005/8/layout/cycle8"/>
    <dgm:cxn modelId="{C32634BC-ED5B-4BB9-B667-B5C6B373BE2C}" srcId="{AF7C659B-EFF3-481A-A743-E67C1F1DF5D6}" destId="{056350B4-02CE-4D5D-A038-00B461BFDD04}" srcOrd="4" destOrd="0" parTransId="{946BE602-0FEA-48A1-8AF9-A64A0542389C}" sibTransId="{1AA796E6-ED9E-4030-8836-62039D290DB7}"/>
    <dgm:cxn modelId="{F0BC12C0-6DB4-48FA-A101-87FA5215CCE8}" srcId="{AF7C659B-EFF3-481A-A743-E67C1F1DF5D6}" destId="{8E36E328-E0AB-4E5B-94C9-495FE97A8364}" srcOrd="0" destOrd="0" parTransId="{E168D145-06FD-4BFB-9994-269CA259BEBF}" sibTransId="{28465C2D-FF85-46EF-ADEA-7026EB148486}"/>
    <dgm:cxn modelId="{12093BC5-270E-4225-9A2B-31B73659074B}" type="presOf" srcId="{D1336FC8-4369-4D50-B247-D1D49FFC0E6C}" destId="{4C88B959-8A95-4A3E-B731-A19160E8C625}" srcOrd="0" destOrd="0" presId="urn:microsoft.com/office/officeart/2005/8/layout/cycle8"/>
    <dgm:cxn modelId="{1BAB63DC-26EF-43BF-8E19-8AFB5DDDA68B}" srcId="{AF7C659B-EFF3-481A-A743-E67C1F1DF5D6}" destId="{512E5E7D-CD6E-43FB-A078-ED6879B747E5}" srcOrd="6" destOrd="0" parTransId="{D87F1406-CB69-48B4-8448-C1099DA49245}" sibTransId="{22B90CDB-420D-4888-B138-56E4B5A192DF}"/>
    <dgm:cxn modelId="{6A3A03DD-402A-4615-ADE0-133412BE35C2}" type="presOf" srcId="{96ABDD50-DA5A-456C-9FD8-3EEADFA01F41}" destId="{D599221A-A138-4CD6-A313-7C9BFEE0FF26}" srcOrd="1" destOrd="0" presId="urn:microsoft.com/office/officeart/2005/8/layout/cycle8"/>
    <dgm:cxn modelId="{32080DDD-900D-4F7B-900E-8A60F4CD6808}" type="presOf" srcId="{8E36E328-E0AB-4E5B-94C9-495FE97A8364}" destId="{53C45E87-8062-4F3C-90C3-144159060197}" srcOrd="1" destOrd="0" presId="urn:microsoft.com/office/officeart/2005/8/layout/cycle8"/>
    <dgm:cxn modelId="{8B21CCDF-F2E3-4D1C-A1B4-D8F2B500ED6B}" type="presOf" srcId="{8E36E328-E0AB-4E5B-94C9-495FE97A8364}" destId="{7FBAF46B-90B6-4298-B08E-422BD738310E}" srcOrd="0" destOrd="0" presId="urn:microsoft.com/office/officeart/2005/8/layout/cycle8"/>
    <dgm:cxn modelId="{A40F9BF6-DE7A-40F8-8FEC-FA72098EE995}" type="presOf" srcId="{512E5E7D-CD6E-43FB-A078-ED6879B747E5}" destId="{D8CF0E5B-270E-4EAB-BC82-FA2FE2A19C2B}" srcOrd="1" destOrd="0" presId="urn:microsoft.com/office/officeart/2005/8/layout/cycle8"/>
    <dgm:cxn modelId="{ED1E18FC-13B4-4865-AB88-7414AD7BE7D3}" srcId="{AF7C659B-EFF3-481A-A743-E67C1F1DF5D6}" destId="{96ABDD50-DA5A-456C-9FD8-3EEADFA01F41}" srcOrd="3" destOrd="0" parTransId="{8DB413EA-4532-4F0E-993C-4728B6C00690}" sibTransId="{98D69A4A-21EF-4E3B-9022-3C36A2C8C9DD}"/>
    <dgm:cxn modelId="{64EDE979-E729-4338-BDE0-014C1EFF3974}" type="presParOf" srcId="{FC97EDF3-AE1C-4ECA-8381-4DC2F6BE37C3}" destId="{7FBAF46B-90B6-4298-B08E-422BD738310E}" srcOrd="0" destOrd="0" presId="urn:microsoft.com/office/officeart/2005/8/layout/cycle8"/>
    <dgm:cxn modelId="{1C7D0FE5-8DAB-49A8-AED6-BA79534C19AC}" type="presParOf" srcId="{FC97EDF3-AE1C-4ECA-8381-4DC2F6BE37C3}" destId="{1AE3FE14-8305-49D7-8717-9E005F2DA867}" srcOrd="1" destOrd="0" presId="urn:microsoft.com/office/officeart/2005/8/layout/cycle8"/>
    <dgm:cxn modelId="{99FD672F-C0D3-4148-A483-EA14F5082E72}" type="presParOf" srcId="{FC97EDF3-AE1C-4ECA-8381-4DC2F6BE37C3}" destId="{81B44840-2ED6-41F2-B66C-D97B08734D5F}" srcOrd="2" destOrd="0" presId="urn:microsoft.com/office/officeart/2005/8/layout/cycle8"/>
    <dgm:cxn modelId="{12599889-1F87-4110-B555-3BBB31BA2B7B}" type="presParOf" srcId="{FC97EDF3-AE1C-4ECA-8381-4DC2F6BE37C3}" destId="{53C45E87-8062-4F3C-90C3-144159060197}" srcOrd="3" destOrd="0" presId="urn:microsoft.com/office/officeart/2005/8/layout/cycle8"/>
    <dgm:cxn modelId="{386D7ACF-EFCC-4650-ADB8-DA8CB9D61BE5}" type="presParOf" srcId="{FC97EDF3-AE1C-4ECA-8381-4DC2F6BE37C3}" destId="{4C88B959-8A95-4A3E-B731-A19160E8C625}" srcOrd="4" destOrd="0" presId="urn:microsoft.com/office/officeart/2005/8/layout/cycle8"/>
    <dgm:cxn modelId="{7112CF31-7BD4-485B-BFA3-6303B6BAF557}" type="presParOf" srcId="{FC97EDF3-AE1C-4ECA-8381-4DC2F6BE37C3}" destId="{197087BF-C65D-4E91-A884-F1D21A60ED60}" srcOrd="5" destOrd="0" presId="urn:microsoft.com/office/officeart/2005/8/layout/cycle8"/>
    <dgm:cxn modelId="{E82C073C-E2FD-4BE6-81FC-5C88C545D850}" type="presParOf" srcId="{FC97EDF3-AE1C-4ECA-8381-4DC2F6BE37C3}" destId="{FCC1E32F-C3A6-4147-B7BF-521AD9FD5B04}" srcOrd="6" destOrd="0" presId="urn:microsoft.com/office/officeart/2005/8/layout/cycle8"/>
    <dgm:cxn modelId="{792F912B-F354-4A61-A713-E7AC10A17FC2}" type="presParOf" srcId="{FC97EDF3-AE1C-4ECA-8381-4DC2F6BE37C3}" destId="{FD37096B-61AC-4509-BE17-58D8E61BED35}" srcOrd="7" destOrd="0" presId="urn:microsoft.com/office/officeart/2005/8/layout/cycle8"/>
    <dgm:cxn modelId="{5A4985A4-8A2E-4FD8-81BD-6D020387AF3C}" type="presParOf" srcId="{FC97EDF3-AE1C-4ECA-8381-4DC2F6BE37C3}" destId="{FB1CA0E9-11F8-499A-B0C1-F398DB9EF03A}" srcOrd="8" destOrd="0" presId="urn:microsoft.com/office/officeart/2005/8/layout/cycle8"/>
    <dgm:cxn modelId="{5C3A0249-F19C-4490-A596-6645D6B851AC}" type="presParOf" srcId="{FC97EDF3-AE1C-4ECA-8381-4DC2F6BE37C3}" destId="{E4BD4BA9-58F6-47A4-A1AA-66E50DC3345C}" srcOrd="9" destOrd="0" presId="urn:microsoft.com/office/officeart/2005/8/layout/cycle8"/>
    <dgm:cxn modelId="{ECF6B5DE-9F17-4CAA-B6A5-F5712B359768}" type="presParOf" srcId="{FC97EDF3-AE1C-4ECA-8381-4DC2F6BE37C3}" destId="{35A80986-AD35-42EC-B3BF-BEA0544DA6CB}" srcOrd="10" destOrd="0" presId="urn:microsoft.com/office/officeart/2005/8/layout/cycle8"/>
    <dgm:cxn modelId="{99BFE2EE-D815-40EF-AE4F-6DB03FBF7703}" type="presParOf" srcId="{FC97EDF3-AE1C-4ECA-8381-4DC2F6BE37C3}" destId="{D74FD675-9A21-466D-B5B6-FED0A40247E4}" srcOrd="11" destOrd="0" presId="urn:microsoft.com/office/officeart/2005/8/layout/cycle8"/>
    <dgm:cxn modelId="{A43D89C2-6F29-4BA6-A946-15CEEA614877}" type="presParOf" srcId="{FC97EDF3-AE1C-4ECA-8381-4DC2F6BE37C3}" destId="{60511FBD-357F-4A50-8EA6-B33481836715}" srcOrd="12" destOrd="0" presId="urn:microsoft.com/office/officeart/2005/8/layout/cycle8"/>
    <dgm:cxn modelId="{B2C35957-F150-450D-9CDA-7B64230D8088}" type="presParOf" srcId="{FC97EDF3-AE1C-4ECA-8381-4DC2F6BE37C3}" destId="{E77950D8-7CB3-4BB9-A632-47D46EA67DFD}" srcOrd="13" destOrd="0" presId="urn:microsoft.com/office/officeart/2005/8/layout/cycle8"/>
    <dgm:cxn modelId="{6FDC4028-5AE3-444A-8D41-7E1C1B0144F4}" type="presParOf" srcId="{FC97EDF3-AE1C-4ECA-8381-4DC2F6BE37C3}" destId="{8D76B93D-AD5C-46E6-AAF0-A4F43CFCCE71}" srcOrd="14" destOrd="0" presId="urn:microsoft.com/office/officeart/2005/8/layout/cycle8"/>
    <dgm:cxn modelId="{3ECC83A4-6971-4EB6-BFA2-F2FEB18E88C0}" type="presParOf" srcId="{FC97EDF3-AE1C-4ECA-8381-4DC2F6BE37C3}" destId="{D599221A-A138-4CD6-A313-7C9BFEE0FF26}" srcOrd="15" destOrd="0" presId="urn:microsoft.com/office/officeart/2005/8/layout/cycle8"/>
    <dgm:cxn modelId="{3943106F-DBA9-4F33-818E-ADDED3E24F26}" type="presParOf" srcId="{FC97EDF3-AE1C-4ECA-8381-4DC2F6BE37C3}" destId="{D3B58615-0FC7-42DD-81FB-11A2F978F79C}" srcOrd="16" destOrd="0" presId="urn:microsoft.com/office/officeart/2005/8/layout/cycle8"/>
    <dgm:cxn modelId="{97F01773-2D06-426B-8790-EAA8CF07780D}" type="presParOf" srcId="{FC97EDF3-AE1C-4ECA-8381-4DC2F6BE37C3}" destId="{B67054D1-C4D4-4EF7-B6D0-BF3F53D1430D}" srcOrd="17" destOrd="0" presId="urn:microsoft.com/office/officeart/2005/8/layout/cycle8"/>
    <dgm:cxn modelId="{B3408425-1084-4FA1-ABDA-312808020D94}" type="presParOf" srcId="{FC97EDF3-AE1C-4ECA-8381-4DC2F6BE37C3}" destId="{585FAA4C-B3BD-4FEC-8995-B3280C6F8996}" srcOrd="18" destOrd="0" presId="urn:microsoft.com/office/officeart/2005/8/layout/cycle8"/>
    <dgm:cxn modelId="{C864EE72-3188-43DE-9335-35E8ED3D5F1D}" type="presParOf" srcId="{FC97EDF3-AE1C-4ECA-8381-4DC2F6BE37C3}" destId="{3F62D2A4-CA02-439F-A799-1A4AB377F075}" srcOrd="19" destOrd="0" presId="urn:microsoft.com/office/officeart/2005/8/layout/cycle8"/>
    <dgm:cxn modelId="{87B79E5A-5E89-4FC6-AC3D-32EDC40809F9}" type="presParOf" srcId="{FC97EDF3-AE1C-4ECA-8381-4DC2F6BE37C3}" destId="{996FF857-F067-4447-96FC-75F83EF92294}" srcOrd="20" destOrd="0" presId="urn:microsoft.com/office/officeart/2005/8/layout/cycle8"/>
    <dgm:cxn modelId="{C017B06F-9FB7-4499-B0B8-D4EE5028E963}" type="presParOf" srcId="{FC97EDF3-AE1C-4ECA-8381-4DC2F6BE37C3}" destId="{0BC62684-1807-46C2-B3DB-8068209CF78C}" srcOrd="21" destOrd="0" presId="urn:microsoft.com/office/officeart/2005/8/layout/cycle8"/>
    <dgm:cxn modelId="{BB5624A0-D527-4253-810C-0B009B2218DE}" type="presParOf" srcId="{FC97EDF3-AE1C-4ECA-8381-4DC2F6BE37C3}" destId="{1696EFDF-5A2C-4B99-8582-303102DD17CF}" srcOrd="22" destOrd="0" presId="urn:microsoft.com/office/officeart/2005/8/layout/cycle8"/>
    <dgm:cxn modelId="{ADB5D681-5871-4DEA-AC4C-4E3143026B65}" type="presParOf" srcId="{FC97EDF3-AE1C-4ECA-8381-4DC2F6BE37C3}" destId="{6034AE0E-874C-4500-8012-8719677D48D1}" srcOrd="23" destOrd="0" presId="urn:microsoft.com/office/officeart/2005/8/layout/cycle8"/>
    <dgm:cxn modelId="{E4C763B7-8FA2-4CFE-8FF7-70422AD6C58B}" type="presParOf" srcId="{FC97EDF3-AE1C-4ECA-8381-4DC2F6BE37C3}" destId="{76911B7B-8C6D-42D0-92BD-4FB316B86F44}" srcOrd="24" destOrd="0" presId="urn:microsoft.com/office/officeart/2005/8/layout/cycle8"/>
    <dgm:cxn modelId="{B70EF126-7A38-4499-B622-5A7872F3085A}" type="presParOf" srcId="{FC97EDF3-AE1C-4ECA-8381-4DC2F6BE37C3}" destId="{E6C7F39B-1696-4991-AF41-F9CA12606661}" srcOrd="25" destOrd="0" presId="urn:microsoft.com/office/officeart/2005/8/layout/cycle8"/>
    <dgm:cxn modelId="{305506A0-37B9-412C-B140-8EBE16AEFC81}" type="presParOf" srcId="{FC97EDF3-AE1C-4ECA-8381-4DC2F6BE37C3}" destId="{48D3C65C-A506-49FE-AF78-E80DD9F4A033}" srcOrd="26" destOrd="0" presId="urn:microsoft.com/office/officeart/2005/8/layout/cycle8"/>
    <dgm:cxn modelId="{42BD719F-782A-49A8-9713-A8E057D327B0}" type="presParOf" srcId="{FC97EDF3-AE1C-4ECA-8381-4DC2F6BE37C3}" destId="{D8CF0E5B-270E-4EAB-BC82-FA2FE2A19C2B}" srcOrd="27" destOrd="0" presId="urn:microsoft.com/office/officeart/2005/8/layout/cycle8"/>
    <dgm:cxn modelId="{8E2AE12E-8F9C-4883-904F-1744113BDF09}" type="presParOf" srcId="{FC97EDF3-AE1C-4ECA-8381-4DC2F6BE37C3}" destId="{A219F2AD-F808-4AB2-8DBA-50B9995F6A6E}" srcOrd="28" destOrd="0" presId="urn:microsoft.com/office/officeart/2005/8/layout/cycle8"/>
    <dgm:cxn modelId="{10873B49-E32F-4559-8AC0-1C90E57DD3EB}" type="presParOf" srcId="{FC97EDF3-AE1C-4ECA-8381-4DC2F6BE37C3}" destId="{8A45E0F2-BEE6-4E40-98B4-15B6C5A0EA89}" srcOrd="29" destOrd="0" presId="urn:microsoft.com/office/officeart/2005/8/layout/cycle8"/>
    <dgm:cxn modelId="{D4CA8A76-428C-4E7C-BC2A-AB555F5D5298}" type="presParOf" srcId="{FC97EDF3-AE1C-4ECA-8381-4DC2F6BE37C3}" destId="{F9852ED8-5BD7-417C-AB31-9272F9B25397}" srcOrd="30" destOrd="0" presId="urn:microsoft.com/office/officeart/2005/8/layout/cycle8"/>
    <dgm:cxn modelId="{023FC914-6918-46B8-9768-73896C5D4E89}" type="presParOf" srcId="{FC97EDF3-AE1C-4ECA-8381-4DC2F6BE37C3}" destId="{136E9AED-30C5-48AE-A67A-F1F72E5839A2}" srcOrd="31" destOrd="0" presId="urn:microsoft.com/office/officeart/2005/8/layout/cycle8"/>
    <dgm:cxn modelId="{1A5F0A2A-96EF-48CC-9FFD-415807C922F4}" type="presParOf" srcId="{FC97EDF3-AE1C-4ECA-8381-4DC2F6BE37C3}" destId="{F10CA893-7B73-440F-A789-ED313064172D}" srcOrd="32" destOrd="0" presId="urn:microsoft.com/office/officeart/2005/8/layout/cycle8"/>
    <dgm:cxn modelId="{CC24A8EA-CCA7-4925-97CB-625BEF1A1297}" type="presParOf" srcId="{FC97EDF3-AE1C-4ECA-8381-4DC2F6BE37C3}" destId="{C49DD70D-D344-49AF-B943-A31F48C81158}" srcOrd="33" destOrd="0" presId="urn:microsoft.com/office/officeart/2005/8/layout/cycle8"/>
    <dgm:cxn modelId="{6FD0C173-9ACC-4733-94B3-07F55AA46676}" type="presParOf" srcId="{FC97EDF3-AE1C-4ECA-8381-4DC2F6BE37C3}" destId="{F0DF4F6F-DECC-4715-AA29-F8E444080957}" srcOrd="3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E0199-F0EC-4B53-A629-0DA2982F72A7}">
      <dsp:nvSpPr>
        <dsp:cNvPr id="0" name=""/>
        <dsp:cNvSpPr/>
      </dsp:nvSpPr>
      <dsp:spPr>
        <a:xfrm>
          <a:off x="0" y="156151"/>
          <a:ext cx="7498081"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de-DE" sz="2600" b="1" i="1" kern="1200"/>
            <a:t>Team members:</a:t>
          </a:r>
          <a:endParaRPr lang="en-US" sz="2600" kern="1200"/>
        </a:p>
      </dsp:txBody>
      <dsp:txXfrm>
        <a:off x="30442" y="186593"/>
        <a:ext cx="7437197" cy="562726"/>
      </dsp:txXfrm>
    </dsp:sp>
    <dsp:sp modelId="{954A8955-8564-4499-94B4-B8B914C40C02}">
      <dsp:nvSpPr>
        <dsp:cNvPr id="0" name=""/>
        <dsp:cNvSpPr/>
      </dsp:nvSpPr>
      <dsp:spPr>
        <a:xfrm>
          <a:off x="0" y="779762"/>
          <a:ext cx="7498081"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de-DE" sz="2000" b="0" i="0" kern="1200"/>
            <a:t>Padmini Manjunatha                                                                 1427336</a:t>
          </a:r>
          <a:endParaRPr lang="en-US" sz="2000" kern="1200"/>
        </a:p>
        <a:p>
          <a:pPr marL="228600" lvl="1" indent="-228600" algn="l" defTabSz="889000">
            <a:lnSpc>
              <a:spcPct val="90000"/>
            </a:lnSpc>
            <a:spcBef>
              <a:spcPct val="0"/>
            </a:spcBef>
            <a:spcAft>
              <a:spcPct val="20000"/>
            </a:spcAft>
            <a:buChar char="•"/>
          </a:pPr>
          <a:r>
            <a:rPr lang="de-DE" sz="2000" kern="1200"/>
            <a:t>Kushal Prakash                                                                            </a:t>
          </a:r>
          <a:r>
            <a:rPr lang="de-DE" sz="2000" b="0" i="0" kern="1200"/>
            <a:t>1429800</a:t>
          </a:r>
          <a:endParaRPr lang="en-US" sz="2000" kern="1200"/>
        </a:p>
        <a:p>
          <a:pPr marL="228600" lvl="1" indent="-228600" algn="l" defTabSz="889000">
            <a:lnSpc>
              <a:spcPct val="90000"/>
            </a:lnSpc>
            <a:spcBef>
              <a:spcPct val="0"/>
            </a:spcBef>
            <a:spcAft>
              <a:spcPct val="20000"/>
            </a:spcAft>
            <a:buChar char="•"/>
          </a:pPr>
          <a:r>
            <a:rPr lang="de-DE" sz="2000" kern="1200"/>
            <a:t>Karthik Kothamangala Sreenath                                              1438341</a:t>
          </a:r>
          <a:endParaRPr lang="en-US" sz="2000" kern="1200"/>
        </a:p>
        <a:p>
          <a:pPr marL="228600" lvl="1" indent="-228600" algn="l" defTabSz="889000">
            <a:lnSpc>
              <a:spcPct val="90000"/>
            </a:lnSpc>
            <a:spcBef>
              <a:spcPct val="0"/>
            </a:spcBef>
            <a:spcAft>
              <a:spcPct val="20000"/>
            </a:spcAft>
            <a:buChar char="•"/>
          </a:pPr>
          <a:r>
            <a:rPr lang="de-DE" sz="2000" kern="1200"/>
            <a:t>Madhushree Manjunatha Lakshmidevi                                  1445185</a:t>
          </a:r>
          <a:endParaRPr lang="en-US" sz="2000" kern="1200"/>
        </a:p>
      </dsp:txBody>
      <dsp:txXfrm>
        <a:off x="0" y="779762"/>
        <a:ext cx="7498081" cy="1372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08D31-D2D2-4A5F-89C9-DC769694DDA4}">
      <dsp:nvSpPr>
        <dsp:cNvPr id="0" name=""/>
        <dsp:cNvSpPr/>
      </dsp:nvSpPr>
      <dsp:spPr>
        <a:xfrm>
          <a:off x="2850052" y="685988"/>
          <a:ext cx="529335" cy="91440"/>
        </a:xfrm>
        <a:custGeom>
          <a:avLst/>
          <a:gdLst/>
          <a:ahLst/>
          <a:cxnLst/>
          <a:rect l="0" t="0" r="0" b="0"/>
          <a:pathLst>
            <a:path>
              <a:moveTo>
                <a:pt x="0" y="45720"/>
              </a:moveTo>
              <a:lnTo>
                <a:pt x="52933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728908"/>
        <a:ext cx="27996" cy="5599"/>
      </dsp:txXfrm>
    </dsp:sp>
    <dsp:sp modelId="{733673E7-A21F-4BC1-AF0E-862E279FD820}">
      <dsp:nvSpPr>
        <dsp:cNvPr id="0" name=""/>
        <dsp:cNvSpPr/>
      </dsp:nvSpPr>
      <dsp:spPr>
        <a:xfrm>
          <a:off x="417351" y="1358"/>
          <a:ext cx="2434500" cy="1460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1: Setup and Resource Collection</a:t>
          </a:r>
        </a:p>
      </dsp:txBody>
      <dsp:txXfrm>
        <a:off x="417351" y="1358"/>
        <a:ext cx="2434500" cy="1460700"/>
      </dsp:txXfrm>
    </dsp:sp>
    <dsp:sp modelId="{E9087A88-BEF4-457C-BEED-1422C0E2B2C0}">
      <dsp:nvSpPr>
        <dsp:cNvPr id="0" name=""/>
        <dsp:cNvSpPr/>
      </dsp:nvSpPr>
      <dsp:spPr>
        <a:xfrm>
          <a:off x="1634602" y="1460258"/>
          <a:ext cx="2994435" cy="529335"/>
        </a:xfrm>
        <a:custGeom>
          <a:avLst/>
          <a:gdLst/>
          <a:ahLst/>
          <a:cxnLst/>
          <a:rect l="0" t="0" r="0" b="0"/>
          <a:pathLst>
            <a:path>
              <a:moveTo>
                <a:pt x="2994435" y="0"/>
              </a:moveTo>
              <a:lnTo>
                <a:pt x="2994435" y="281767"/>
              </a:lnTo>
              <a:lnTo>
                <a:pt x="0" y="281767"/>
              </a:lnTo>
              <a:lnTo>
                <a:pt x="0" y="529335"/>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5661" y="1722126"/>
        <a:ext cx="152316" cy="5599"/>
      </dsp:txXfrm>
    </dsp:sp>
    <dsp:sp modelId="{E4C7A51F-73C7-4F2B-9E7A-B8643299CB67}">
      <dsp:nvSpPr>
        <dsp:cNvPr id="0" name=""/>
        <dsp:cNvSpPr/>
      </dsp:nvSpPr>
      <dsp:spPr>
        <a:xfrm>
          <a:off x="3411787" y="1358"/>
          <a:ext cx="2434500" cy="14607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2: Environment Setup and Initial Testing</a:t>
          </a:r>
        </a:p>
      </dsp:txBody>
      <dsp:txXfrm>
        <a:off x="3411787" y="1358"/>
        <a:ext cx="2434500" cy="1460700"/>
      </dsp:txXfrm>
    </dsp:sp>
    <dsp:sp modelId="{A7E84A99-9452-4A5C-A227-E95687B99A91}">
      <dsp:nvSpPr>
        <dsp:cNvPr id="0" name=""/>
        <dsp:cNvSpPr/>
      </dsp:nvSpPr>
      <dsp:spPr>
        <a:xfrm>
          <a:off x="2850052" y="2706624"/>
          <a:ext cx="529335" cy="91440"/>
        </a:xfrm>
        <a:custGeom>
          <a:avLst/>
          <a:gdLst/>
          <a:ahLst/>
          <a:cxnLst/>
          <a:rect l="0" t="0" r="0" b="0"/>
          <a:pathLst>
            <a:path>
              <a:moveTo>
                <a:pt x="0" y="45720"/>
              </a:moveTo>
              <a:lnTo>
                <a:pt x="52933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2749544"/>
        <a:ext cx="27996" cy="5599"/>
      </dsp:txXfrm>
    </dsp:sp>
    <dsp:sp modelId="{1E732AB2-F94B-400B-A145-3CB8BBC11D35}">
      <dsp:nvSpPr>
        <dsp:cNvPr id="0" name=""/>
        <dsp:cNvSpPr/>
      </dsp:nvSpPr>
      <dsp:spPr>
        <a:xfrm>
          <a:off x="417351" y="2021993"/>
          <a:ext cx="2434500" cy="14607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3: Core Installation and Configuration</a:t>
          </a:r>
        </a:p>
      </dsp:txBody>
      <dsp:txXfrm>
        <a:off x="417351" y="2021993"/>
        <a:ext cx="2434500" cy="1460700"/>
      </dsp:txXfrm>
    </dsp:sp>
    <dsp:sp modelId="{DE5D3FAD-E794-43F5-907A-D65118B2F6BF}">
      <dsp:nvSpPr>
        <dsp:cNvPr id="0" name=""/>
        <dsp:cNvSpPr/>
      </dsp:nvSpPr>
      <dsp:spPr>
        <a:xfrm>
          <a:off x="1634602" y="3480894"/>
          <a:ext cx="2994435" cy="529335"/>
        </a:xfrm>
        <a:custGeom>
          <a:avLst/>
          <a:gdLst/>
          <a:ahLst/>
          <a:cxnLst/>
          <a:rect l="0" t="0" r="0" b="0"/>
          <a:pathLst>
            <a:path>
              <a:moveTo>
                <a:pt x="2994435" y="0"/>
              </a:moveTo>
              <a:lnTo>
                <a:pt x="2994435" y="281767"/>
              </a:lnTo>
              <a:lnTo>
                <a:pt x="0" y="281767"/>
              </a:lnTo>
              <a:lnTo>
                <a:pt x="0" y="52933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5661" y="3742762"/>
        <a:ext cx="152316" cy="5599"/>
      </dsp:txXfrm>
    </dsp:sp>
    <dsp:sp modelId="{D000FB19-3392-4339-A732-F142866E38EF}">
      <dsp:nvSpPr>
        <dsp:cNvPr id="0" name=""/>
        <dsp:cNvSpPr/>
      </dsp:nvSpPr>
      <dsp:spPr>
        <a:xfrm>
          <a:off x="3411787" y="2021993"/>
          <a:ext cx="2434500" cy="14607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4: Network Slicing and Architecture Design</a:t>
          </a:r>
        </a:p>
      </dsp:txBody>
      <dsp:txXfrm>
        <a:off x="3411787" y="2021993"/>
        <a:ext cx="2434500" cy="1460700"/>
      </dsp:txXfrm>
    </dsp:sp>
    <dsp:sp modelId="{53C9C400-449C-4EA5-8BEC-D3F9B07B4850}">
      <dsp:nvSpPr>
        <dsp:cNvPr id="0" name=""/>
        <dsp:cNvSpPr/>
      </dsp:nvSpPr>
      <dsp:spPr>
        <a:xfrm>
          <a:off x="2850052" y="4727259"/>
          <a:ext cx="529335" cy="91440"/>
        </a:xfrm>
        <a:custGeom>
          <a:avLst/>
          <a:gdLst/>
          <a:ahLst/>
          <a:cxnLst/>
          <a:rect l="0" t="0" r="0" b="0"/>
          <a:pathLst>
            <a:path>
              <a:moveTo>
                <a:pt x="0" y="45720"/>
              </a:moveTo>
              <a:lnTo>
                <a:pt x="52933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4770179"/>
        <a:ext cx="27996" cy="5599"/>
      </dsp:txXfrm>
    </dsp:sp>
    <dsp:sp modelId="{E016B4B7-700F-41FF-95B3-FFA5B1EE179A}">
      <dsp:nvSpPr>
        <dsp:cNvPr id="0" name=""/>
        <dsp:cNvSpPr/>
      </dsp:nvSpPr>
      <dsp:spPr>
        <a:xfrm>
          <a:off x="417351" y="4042629"/>
          <a:ext cx="2434500" cy="14607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5: Service Integration and Documentation</a:t>
          </a:r>
        </a:p>
      </dsp:txBody>
      <dsp:txXfrm>
        <a:off x="417351" y="4042629"/>
        <a:ext cx="2434500" cy="1460700"/>
      </dsp:txXfrm>
    </dsp:sp>
    <dsp:sp modelId="{06EF30CB-65B1-44DE-85E2-69683301EA2E}">
      <dsp:nvSpPr>
        <dsp:cNvPr id="0" name=""/>
        <dsp:cNvSpPr/>
      </dsp:nvSpPr>
      <dsp:spPr>
        <a:xfrm>
          <a:off x="3411787" y="4042629"/>
          <a:ext cx="2434500" cy="1460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6: Final Testing and Project Presentation</a:t>
          </a:r>
        </a:p>
      </dsp:txBody>
      <dsp:txXfrm>
        <a:off x="3411787" y="4042629"/>
        <a:ext cx="2434500" cy="1460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F221A-70AC-4E45-9DC7-E236B71126FB}">
      <dsp:nvSpPr>
        <dsp:cNvPr id="0" name=""/>
        <dsp:cNvSpPr/>
      </dsp:nvSpPr>
      <dsp:spPr>
        <a:xfrm>
          <a:off x="71609" y="129491"/>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9EC56-8C1C-4CC4-9ADF-ACD3238075A9}">
      <dsp:nvSpPr>
        <dsp:cNvPr id="0" name=""/>
        <dsp:cNvSpPr/>
      </dsp:nvSpPr>
      <dsp:spPr>
        <a:xfrm>
          <a:off x="224111" y="281994"/>
          <a:ext cx="421197" cy="421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04BC0-A381-434E-9131-604856C17753}">
      <dsp:nvSpPr>
        <dsp:cNvPr id="0" name=""/>
        <dsp:cNvSpPr/>
      </dsp:nvSpPr>
      <dsp:spPr>
        <a:xfrm>
          <a:off x="953426" y="129491"/>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1G era was defined by briefcase-sized phones and short conversations between a relatively small number of professional people.</a:t>
          </a:r>
        </a:p>
      </dsp:txBody>
      <dsp:txXfrm>
        <a:off x="953426" y="129491"/>
        <a:ext cx="1711762" cy="726202"/>
      </dsp:txXfrm>
    </dsp:sp>
    <dsp:sp modelId="{7DCBCCA0-02C7-4BD9-A4DC-F5E4B685228F}">
      <dsp:nvSpPr>
        <dsp:cNvPr id="0" name=""/>
        <dsp:cNvSpPr/>
      </dsp:nvSpPr>
      <dsp:spPr>
        <a:xfrm>
          <a:off x="2963450" y="129491"/>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DAF0CE-8F6A-43B5-A7A1-1E48C5A86511}">
      <dsp:nvSpPr>
        <dsp:cNvPr id="0" name=""/>
        <dsp:cNvSpPr/>
      </dsp:nvSpPr>
      <dsp:spPr>
        <a:xfrm>
          <a:off x="3115953" y="281994"/>
          <a:ext cx="421197" cy="421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F0D0C-0DC4-4C3C-B216-C78785D36885}">
      <dsp:nvSpPr>
        <dsp:cNvPr id="0" name=""/>
        <dsp:cNvSpPr/>
      </dsp:nvSpPr>
      <dsp:spPr>
        <a:xfrm>
          <a:off x="3845268" y="129491"/>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In the lead up to 2G, the demand for mobile services grew and never slowed down.</a:t>
          </a:r>
        </a:p>
      </dsp:txBody>
      <dsp:txXfrm>
        <a:off x="3845268" y="129491"/>
        <a:ext cx="1711762" cy="726202"/>
      </dsp:txXfrm>
    </dsp:sp>
    <dsp:sp modelId="{DBB6D42E-E118-4208-BC37-C5822BDF35BE}">
      <dsp:nvSpPr>
        <dsp:cNvPr id="0" name=""/>
        <dsp:cNvSpPr/>
      </dsp:nvSpPr>
      <dsp:spPr>
        <a:xfrm>
          <a:off x="71609" y="1483558"/>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B6ED7-1BE0-45CB-87CE-F504B6E8D0D0}">
      <dsp:nvSpPr>
        <dsp:cNvPr id="0" name=""/>
        <dsp:cNvSpPr/>
      </dsp:nvSpPr>
      <dsp:spPr>
        <a:xfrm>
          <a:off x="224111" y="1636060"/>
          <a:ext cx="421197" cy="421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5C8EFE-627C-4858-AA93-1AB744AEDCE8}">
      <dsp:nvSpPr>
        <dsp:cNvPr id="0" name=""/>
        <dsp:cNvSpPr/>
      </dsp:nvSpPr>
      <dsp:spPr>
        <a:xfrm>
          <a:off x="953426" y="1483558"/>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Phones that could fit in your pocket, SMS  and mobile internet access were hallmarks of the 3G world.</a:t>
          </a:r>
        </a:p>
      </dsp:txBody>
      <dsp:txXfrm>
        <a:off x="953426" y="1483558"/>
        <a:ext cx="1711762" cy="726202"/>
      </dsp:txXfrm>
    </dsp:sp>
    <dsp:sp modelId="{D6E910CE-5D58-4271-B837-E71F5FBFB67E}">
      <dsp:nvSpPr>
        <dsp:cNvPr id="0" name=""/>
        <dsp:cNvSpPr/>
      </dsp:nvSpPr>
      <dsp:spPr>
        <a:xfrm>
          <a:off x="2963450" y="1483558"/>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EEA7C-B5CC-4F38-B54D-70235732944B}">
      <dsp:nvSpPr>
        <dsp:cNvPr id="0" name=""/>
        <dsp:cNvSpPr/>
      </dsp:nvSpPr>
      <dsp:spPr>
        <a:xfrm>
          <a:off x="3115953" y="1636060"/>
          <a:ext cx="421197" cy="4211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150B6-919F-4D21-BA29-26CF9DAF7443}">
      <dsp:nvSpPr>
        <dsp:cNvPr id="0" name=""/>
        <dsp:cNvSpPr/>
      </dsp:nvSpPr>
      <dsp:spPr>
        <a:xfrm>
          <a:off x="3845268" y="1483558"/>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Thanks to 4G, we have smartphones, app stores and YouTube.</a:t>
          </a:r>
        </a:p>
      </dsp:txBody>
      <dsp:txXfrm>
        <a:off x="3845268" y="1483558"/>
        <a:ext cx="1711762" cy="726202"/>
      </dsp:txXfrm>
    </dsp:sp>
    <dsp:sp modelId="{BC465BF4-AD4D-4304-BE84-8F90B7953181}">
      <dsp:nvSpPr>
        <dsp:cNvPr id="0" name=""/>
        <dsp:cNvSpPr/>
      </dsp:nvSpPr>
      <dsp:spPr>
        <a:xfrm>
          <a:off x="71609" y="2837624"/>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287E6E-19B2-4F1C-A4F6-CBFD6B18E97A}">
      <dsp:nvSpPr>
        <dsp:cNvPr id="0" name=""/>
        <dsp:cNvSpPr/>
      </dsp:nvSpPr>
      <dsp:spPr>
        <a:xfrm>
          <a:off x="224111" y="2990127"/>
          <a:ext cx="421197" cy="4211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5DE94D-1E95-478A-94BB-2333B1A27618}">
      <dsp:nvSpPr>
        <dsp:cNvPr id="0" name=""/>
        <dsp:cNvSpPr/>
      </dsp:nvSpPr>
      <dsp:spPr>
        <a:xfrm>
          <a:off x="953426" y="2837624"/>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Now, 5G is completely reshaping both our professional and personal lives by enabling new use cases like connective vehicles, Augmented Reality and enhanced video and gaming.</a:t>
          </a:r>
        </a:p>
      </dsp:txBody>
      <dsp:txXfrm>
        <a:off x="953426" y="2837624"/>
        <a:ext cx="1711762" cy="726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AF46B-90B6-4298-B08E-422BD738310E}">
      <dsp:nvSpPr>
        <dsp:cNvPr id="0" name=""/>
        <dsp:cNvSpPr/>
      </dsp:nvSpPr>
      <dsp:spPr>
        <a:xfrm>
          <a:off x="466366" y="444169"/>
          <a:ext cx="4416552" cy="4416552"/>
        </a:xfrm>
        <a:prstGeom prst="pie">
          <a:avLst>
            <a:gd name="adj1" fmla="val 16200000"/>
            <a:gd name="adj2" fmla="val 19285716"/>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Increased Data Speed</a:t>
          </a:r>
          <a:endParaRPr lang="en-US" sz="1400" kern="1200"/>
        </a:p>
      </dsp:txBody>
      <dsp:txXfrm>
        <a:off x="2786633" y="854278"/>
        <a:ext cx="1051560" cy="841248"/>
      </dsp:txXfrm>
    </dsp:sp>
    <dsp:sp modelId="{4C88B959-8A95-4A3E-B731-A19160E8C625}">
      <dsp:nvSpPr>
        <dsp:cNvPr id="0" name=""/>
        <dsp:cNvSpPr/>
      </dsp:nvSpPr>
      <dsp:spPr>
        <a:xfrm>
          <a:off x="523151" y="515150"/>
          <a:ext cx="4416552" cy="4416552"/>
        </a:xfrm>
        <a:prstGeom prst="pie">
          <a:avLst>
            <a:gd name="adj1" fmla="val 19285716"/>
            <a:gd name="adj2" fmla="val 771428"/>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Reduced Latency</a:t>
          </a:r>
          <a:endParaRPr lang="en-US" sz="1400" kern="1200"/>
        </a:p>
      </dsp:txBody>
      <dsp:txXfrm>
        <a:off x="3522726" y="2116150"/>
        <a:ext cx="1209294" cy="736092"/>
      </dsp:txXfrm>
    </dsp:sp>
    <dsp:sp modelId="{FB1CA0E9-11F8-499A-B0C1-F398DB9EF03A}">
      <dsp:nvSpPr>
        <dsp:cNvPr id="0" name=""/>
        <dsp:cNvSpPr/>
      </dsp:nvSpPr>
      <dsp:spPr>
        <a:xfrm>
          <a:off x="502645" y="604532"/>
          <a:ext cx="4416552" cy="4416552"/>
        </a:xfrm>
        <a:prstGeom prst="pie">
          <a:avLst>
            <a:gd name="adj1" fmla="val 771428"/>
            <a:gd name="adj2" fmla="val 3857143"/>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Greater Connectivity</a:t>
          </a:r>
          <a:endParaRPr lang="en-US" sz="1400" kern="1200"/>
        </a:p>
      </dsp:txBody>
      <dsp:txXfrm>
        <a:off x="3338703" y="3220288"/>
        <a:ext cx="1051560" cy="814959"/>
      </dsp:txXfrm>
    </dsp:sp>
    <dsp:sp modelId="{60511FBD-357F-4A50-8EA6-B33481836715}">
      <dsp:nvSpPr>
        <dsp:cNvPr id="0" name=""/>
        <dsp:cNvSpPr/>
      </dsp:nvSpPr>
      <dsp:spPr>
        <a:xfrm>
          <a:off x="420623" y="643966"/>
          <a:ext cx="4416552" cy="4416552"/>
        </a:xfrm>
        <a:prstGeom prst="pie">
          <a:avLst>
            <a:gd name="adj1" fmla="val 3857226"/>
            <a:gd name="adj2" fmla="val 6942858"/>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Network Slicing</a:t>
          </a:r>
          <a:endParaRPr lang="en-US" sz="1400" kern="1200"/>
        </a:p>
      </dsp:txBody>
      <dsp:txXfrm>
        <a:off x="2116264" y="4114114"/>
        <a:ext cx="1025271" cy="736092"/>
      </dsp:txXfrm>
    </dsp:sp>
    <dsp:sp modelId="{D3B58615-0FC7-42DD-81FB-11A2F978F79C}">
      <dsp:nvSpPr>
        <dsp:cNvPr id="0" name=""/>
        <dsp:cNvSpPr/>
      </dsp:nvSpPr>
      <dsp:spPr>
        <a:xfrm>
          <a:off x="338602" y="604532"/>
          <a:ext cx="4416552" cy="4416552"/>
        </a:xfrm>
        <a:prstGeom prst="pie">
          <a:avLst>
            <a:gd name="adj1" fmla="val 6942858"/>
            <a:gd name="adj2" fmla="val 10028574"/>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Enabling New Technologies</a:t>
          </a:r>
          <a:endParaRPr lang="en-US" sz="1400" kern="1200"/>
        </a:p>
      </dsp:txBody>
      <dsp:txXfrm>
        <a:off x="867536" y="3220288"/>
        <a:ext cx="1051560" cy="814959"/>
      </dsp:txXfrm>
    </dsp:sp>
    <dsp:sp modelId="{996FF857-F067-4447-96FC-75F83EF92294}">
      <dsp:nvSpPr>
        <dsp:cNvPr id="0" name=""/>
        <dsp:cNvSpPr/>
      </dsp:nvSpPr>
      <dsp:spPr>
        <a:xfrm>
          <a:off x="318096" y="515150"/>
          <a:ext cx="4416552" cy="4416552"/>
        </a:xfrm>
        <a:prstGeom prst="pie">
          <a:avLst>
            <a:gd name="adj1" fmla="val 10028574"/>
            <a:gd name="adj2" fmla="val 13114284"/>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Economic Impact</a:t>
          </a:r>
          <a:endParaRPr lang="en-US" sz="1400" kern="1200"/>
        </a:p>
      </dsp:txBody>
      <dsp:txXfrm>
        <a:off x="525780" y="2116150"/>
        <a:ext cx="1209294" cy="736092"/>
      </dsp:txXfrm>
    </dsp:sp>
    <dsp:sp modelId="{76911B7B-8C6D-42D0-92BD-4FB316B86F44}">
      <dsp:nvSpPr>
        <dsp:cNvPr id="0" name=""/>
        <dsp:cNvSpPr/>
      </dsp:nvSpPr>
      <dsp:spPr>
        <a:xfrm>
          <a:off x="374881" y="444169"/>
          <a:ext cx="4416552" cy="4416552"/>
        </a:xfrm>
        <a:prstGeom prst="pie">
          <a:avLst>
            <a:gd name="adj1" fmla="val 13114284"/>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Enhanced Mobile Broadband (eMBB)</a:t>
          </a:r>
          <a:endParaRPr lang="en-US" sz="1400" kern="1200"/>
        </a:p>
      </dsp:txBody>
      <dsp:txXfrm>
        <a:off x="1419605" y="854278"/>
        <a:ext cx="1051560" cy="841248"/>
      </dsp:txXfrm>
    </dsp:sp>
    <dsp:sp modelId="{A219F2AD-F808-4AB2-8DBA-50B9995F6A6E}">
      <dsp:nvSpPr>
        <dsp:cNvPr id="0" name=""/>
        <dsp:cNvSpPr/>
      </dsp:nvSpPr>
      <dsp:spPr>
        <a:xfrm>
          <a:off x="192741" y="170764"/>
          <a:ext cx="4963363" cy="4963363"/>
        </a:xfrm>
        <a:prstGeom prst="circularArrow">
          <a:avLst>
            <a:gd name="adj1" fmla="val 5085"/>
            <a:gd name="adj2" fmla="val 327528"/>
            <a:gd name="adj3" fmla="val 18957827"/>
            <a:gd name="adj4" fmla="val 16200343"/>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5E0F2-BEE6-4E40-98B4-15B6C5A0EA89}">
      <dsp:nvSpPr>
        <dsp:cNvPr id="0" name=""/>
        <dsp:cNvSpPr/>
      </dsp:nvSpPr>
      <dsp:spPr>
        <a:xfrm>
          <a:off x="249882" y="242058"/>
          <a:ext cx="4963363" cy="4963363"/>
        </a:xfrm>
        <a:prstGeom prst="circularArrow">
          <a:avLst>
            <a:gd name="adj1" fmla="val 5085"/>
            <a:gd name="adj2" fmla="val 327528"/>
            <a:gd name="adj3" fmla="val 443744"/>
            <a:gd name="adj4" fmla="val 19285776"/>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852ED8-5BD7-417C-AB31-9272F9B25397}">
      <dsp:nvSpPr>
        <dsp:cNvPr id="0" name=""/>
        <dsp:cNvSpPr/>
      </dsp:nvSpPr>
      <dsp:spPr>
        <a:xfrm>
          <a:off x="229304" y="331234"/>
          <a:ext cx="4963363" cy="4963363"/>
        </a:xfrm>
        <a:prstGeom prst="circularArrow">
          <a:avLst>
            <a:gd name="adj1" fmla="val 5085"/>
            <a:gd name="adj2" fmla="val 327528"/>
            <a:gd name="adj3" fmla="val 3529100"/>
            <a:gd name="adj4" fmla="val 770764"/>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6E9AED-30C5-48AE-A67A-F1F72E5839A2}">
      <dsp:nvSpPr>
        <dsp:cNvPr id="0" name=""/>
        <dsp:cNvSpPr/>
      </dsp:nvSpPr>
      <dsp:spPr>
        <a:xfrm>
          <a:off x="147218" y="370445"/>
          <a:ext cx="4963363" cy="4963363"/>
        </a:xfrm>
        <a:prstGeom prst="circularArrow">
          <a:avLst>
            <a:gd name="adj1" fmla="val 5085"/>
            <a:gd name="adj2" fmla="val 327528"/>
            <a:gd name="adj3" fmla="val 6615046"/>
            <a:gd name="adj4" fmla="val 3857426"/>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0CA893-7B73-440F-A789-ED313064172D}">
      <dsp:nvSpPr>
        <dsp:cNvPr id="0" name=""/>
        <dsp:cNvSpPr/>
      </dsp:nvSpPr>
      <dsp:spPr>
        <a:xfrm>
          <a:off x="65132" y="331234"/>
          <a:ext cx="4963363" cy="4963363"/>
        </a:xfrm>
        <a:prstGeom prst="circularArrow">
          <a:avLst>
            <a:gd name="adj1" fmla="val 5085"/>
            <a:gd name="adj2" fmla="val 327528"/>
            <a:gd name="adj3" fmla="val 9701707"/>
            <a:gd name="adj4" fmla="val 6943371"/>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9DD70D-D344-49AF-B943-A31F48C81158}">
      <dsp:nvSpPr>
        <dsp:cNvPr id="0" name=""/>
        <dsp:cNvSpPr/>
      </dsp:nvSpPr>
      <dsp:spPr>
        <a:xfrm>
          <a:off x="44554" y="242058"/>
          <a:ext cx="4963363" cy="4963363"/>
        </a:xfrm>
        <a:prstGeom prst="circularArrow">
          <a:avLst>
            <a:gd name="adj1" fmla="val 5085"/>
            <a:gd name="adj2" fmla="val 327528"/>
            <a:gd name="adj3" fmla="val 12786695"/>
            <a:gd name="adj4" fmla="val 10028727"/>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DF4F6F-DECC-4715-AA29-F8E444080957}">
      <dsp:nvSpPr>
        <dsp:cNvPr id="0" name=""/>
        <dsp:cNvSpPr/>
      </dsp:nvSpPr>
      <dsp:spPr>
        <a:xfrm>
          <a:off x="101695" y="170764"/>
          <a:ext cx="4963363" cy="4963363"/>
        </a:xfrm>
        <a:prstGeom prst="circularArrow">
          <a:avLst>
            <a:gd name="adj1" fmla="val 5085"/>
            <a:gd name="adj2" fmla="val 327528"/>
            <a:gd name="adj3" fmla="val 15872129"/>
            <a:gd name="adj4" fmla="val 13114645"/>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ED0E-A5A2-0914-A960-014ACA0E72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DE"/>
          </a:p>
        </p:txBody>
      </p:sp>
      <p:sp>
        <p:nvSpPr>
          <p:cNvPr id="3" name="Subtitle 2">
            <a:extLst>
              <a:ext uri="{FF2B5EF4-FFF2-40B4-BE49-F238E27FC236}">
                <a16:creationId xmlns:a16="http://schemas.microsoft.com/office/drawing/2014/main" id="{01962BE8-6A8E-A293-A01C-C9C2AA22A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a:p>
        </p:txBody>
      </p:sp>
      <p:sp>
        <p:nvSpPr>
          <p:cNvPr id="4" name="Date Placeholder 3">
            <a:extLst>
              <a:ext uri="{FF2B5EF4-FFF2-40B4-BE49-F238E27FC236}">
                <a16:creationId xmlns:a16="http://schemas.microsoft.com/office/drawing/2014/main" id="{C99BE61F-1D6A-4654-22F2-D9860A843C71}"/>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278BE1A2-D283-B33D-9872-B84109A2A82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950DB44-6117-7BE8-3B21-0ADF37CE2C83}"/>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17149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D4F8-55D1-F543-165A-6F752E428CE9}"/>
              </a:ext>
            </a:extLst>
          </p:cNvPr>
          <p:cNvSpPr>
            <a:spLocks noGrp="1"/>
          </p:cNvSpPr>
          <p:nvPr>
            <p:ph type="title"/>
          </p:nvPr>
        </p:nvSpPr>
        <p:spPr/>
        <p:txBody>
          <a:bodyPr/>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D9BDDDCF-CF70-E3A4-F921-36ADF834BA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17DD7929-F254-5CCF-132D-5080E6759E1E}"/>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51E64045-109D-7BAD-93A6-0738C9C8ACA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B1140D6-848F-F5FF-D81D-2DDE73A4FC18}"/>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6357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0ED235-733D-E0AF-39EF-144ED4F4EAA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4478A8F6-985A-BAC5-966F-002A5916242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2008BEAF-A6A2-4E9D-FFD5-E7BDC42EED44}"/>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DD30FC5E-DC55-7134-64FE-F861E3BB631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DDB6C3-BB22-ECE8-4B05-95FAD7647436}"/>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2444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7D08-0A18-AC09-7A68-0A4033CC9AEE}"/>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FF5819AF-6FA4-88B3-6910-6B5B1B4014E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B5DE29BF-F7FE-59B4-9B5D-00F0F132BFC5}"/>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A7B551EF-22F4-B361-5CC6-6F60325A349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8D554C8-C91F-4B9E-66FD-AA06DC247B11}"/>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55351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088F-441B-F319-4566-A210EC669FB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DE"/>
          </a:p>
        </p:txBody>
      </p:sp>
      <p:sp>
        <p:nvSpPr>
          <p:cNvPr id="3" name="Text Placeholder 2">
            <a:extLst>
              <a:ext uri="{FF2B5EF4-FFF2-40B4-BE49-F238E27FC236}">
                <a16:creationId xmlns:a16="http://schemas.microsoft.com/office/drawing/2014/main" id="{1456D8F5-01D8-97CA-C133-206F36ED7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2D36C9-AE4A-977D-24CB-4946C1EC2444}"/>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C84024FB-489A-DDFF-C223-F01C2530BB4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8C9A3D9-AE18-59AF-A130-921D8418BD7E}"/>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32985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17F1-D186-5DF4-8FBE-D8A5B29C0C0A}"/>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2B05C16A-DB0C-7315-F4A3-695430142C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Content Placeholder 3">
            <a:extLst>
              <a:ext uri="{FF2B5EF4-FFF2-40B4-BE49-F238E27FC236}">
                <a16:creationId xmlns:a16="http://schemas.microsoft.com/office/drawing/2014/main" id="{3BAE905E-A7B7-BBE3-4FEF-7FF4A4F469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e Placeholder 4">
            <a:extLst>
              <a:ext uri="{FF2B5EF4-FFF2-40B4-BE49-F238E27FC236}">
                <a16:creationId xmlns:a16="http://schemas.microsoft.com/office/drawing/2014/main" id="{26F2FB05-B5D1-7482-F5F7-FFC1B3B3B12F}"/>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6" name="Footer Placeholder 5">
            <a:extLst>
              <a:ext uri="{FF2B5EF4-FFF2-40B4-BE49-F238E27FC236}">
                <a16:creationId xmlns:a16="http://schemas.microsoft.com/office/drawing/2014/main" id="{DC99EE20-8CFA-D67B-6FED-091BC736A3B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37B269D-8F3D-AD4A-7B30-A1020EEDBAAC}"/>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25104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FA14-FA8C-98B7-F8A6-0494008CE66E}"/>
              </a:ext>
            </a:extLst>
          </p:cNvPr>
          <p:cNvSpPr>
            <a:spLocks noGrp="1"/>
          </p:cNvSpPr>
          <p:nvPr>
            <p:ph type="title"/>
          </p:nvPr>
        </p:nvSpPr>
        <p:spPr>
          <a:xfrm>
            <a:off x="839788" y="365125"/>
            <a:ext cx="10515600" cy="1325563"/>
          </a:xfrm>
        </p:spPr>
        <p:txBody>
          <a:bodyPr/>
          <a:lstStyle/>
          <a:p>
            <a:r>
              <a:rPr lang="en-GB"/>
              <a:t>Click to edit Master title style</a:t>
            </a:r>
            <a:endParaRPr lang="de-DE"/>
          </a:p>
        </p:txBody>
      </p:sp>
      <p:sp>
        <p:nvSpPr>
          <p:cNvPr id="3" name="Text Placeholder 2">
            <a:extLst>
              <a:ext uri="{FF2B5EF4-FFF2-40B4-BE49-F238E27FC236}">
                <a16:creationId xmlns:a16="http://schemas.microsoft.com/office/drawing/2014/main" id="{05263F84-54D6-3190-306A-441FFF34B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027AED5-781B-A512-40D3-825B29826B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 Placeholder 4">
            <a:extLst>
              <a:ext uri="{FF2B5EF4-FFF2-40B4-BE49-F238E27FC236}">
                <a16:creationId xmlns:a16="http://schemas.microsoft.com/office/drawing/2014/main" id="{D42A8BE8-9F44-14D8-20E6-82C992AD7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FD2191-5ED0-D1FF-3447-FC67A54039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e Placeholder 6">
            <a:extLst>
              <a:ext uri="{FF2B5EF4-FFF2-40B4-BE49-F238E27FC236}">
                <a16:creationId xmlns:a16="http://schemas.microsoft.com/office/drawing/2014/main" id="{82839584-2C2B-A597-625E-7714707DC3EF}"/>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8" name="Footer Placeholder 7">
            <a:extLst>
              <a:ext uri="{FF2B5EF4-FFF2-40B4-BE49-F238E27FC236}">
                <a16:creationId xmlns:a16="http://schemas.microsoft.com/office/drawing/2014/main" id="{54A27FC5-0DE7-9234-F6A3-0463110D05F3}"/>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2CB246D7-723F-A669-DF33-D7D3DBC7FFD0}"/>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52740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0A41-8C1D-E438-4C0A-91DB4AF83844}"/>
              </a:ext>
            </a:extLst>
          </p:cNvPr>
          <p:cNvSpPr>
            <a:spLocks noGrp="1"/>
          </p:cNvSpPr>
          <p:nvPr>
            <p:ph type="title"/>
          </p:nvPr>
        </p:nvSpPr>
        <p:spPr/>
        <p:txBody>
          <a:bodyPr/>
          <a:lstStyle/>
          <a:p>
            <a:r>
              <a:rPr lang="en-GB"/>
              <a:t>Click to edit Master title style</a:t>
            </a:r>
            <a:endParaRPr lang="de-DE"/>
          </a:p>
        </p:txBody>
      </p:sp>
      <p:sp>
        <p:nvSpPr>
          <p:cNvPr id="3" name="Date Placeholder 2">
            <a:extLst>
              <a:ext uri="{FF2B5EF4-FFF2-40B4-BE49-F238E27FC236}">
                <a16:creationId xmlns:a16="http://schemas.microsoft.com/office/drawing/2014/main" id="{9CE51E6D-33E2-CA98-BF76-9F8681131C28}"/>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4" name="Footer Placeholder 3">
            <a:extLst>
              <a:ext uri="{FF2B5EF4-FFF2-40B4-BE49-F238E27FC236}">
                <a16:creationId xmlns:a16="http://schemas.microsoft.com/office/drawing/2014/main" id="{0C55342B-DD45-A37D-1290-7BBA8D07F7A2}"/>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11085E51-ABE2-6FC5-E84F-731538F5AF25}"/>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64281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A7B06-D66B-FAF8-FC7E-5A6F03FA24B8}"/>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3" name="Footer Placeholder 2">
            <a:extLst>
              <a:ext uri="{FF2B5EF4-FFF2-40B4-BE49-F238E27FC236}">
                <a16:creationId xmlns:a16="http://schemas.microsoft.com/office/drawing/2014/main" id="{4122E036-A229-160C-5599-95DA6F20E0DB}"/>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352E9F6D-7123-B10F-60CB-7CCEC757457F}"/>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324723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19F8-CBFB-C5ED-1AC9-AAA20F3CAE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Content Placeholder 2">
            <a:extLst>
              <a:ext uri="{FF2B5EF4-FFF2-40B4-BE49-F238E27FC236}">
                <a16:creationId xmlns:a16="http://schemas.microsoft.com/office/drawing/2014/main" id="{A4D389D9-043E-4E0A-4DA1-9F5A24109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 Placeholder 3">
            <a:extLst>
              <a:ext uri="{FF2B5EF4-FFF2-40B4-BE49-F238E27FC236}">
                <a16:creationId xmlns:a16="http://schemas.microsoft.com/office/drawing/2014/main" id="{84F69AAE-047D-EF89-52F1-169763369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ABDFB1-565F-BCDF-7AD1-AFA4EF801FC8}"/>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6" name="Footer Placeholder 5">
            <a:extLst>
              <a:ext uri="{FF2B5EF4-FFF2-40B4-BE49-F238E27FC236}">
                <a16:creationId xmlns:a16="http://schemas.microsoft.com/office/drawing/2014/main" id="{1DCD23A2-4342-2C31-A8B3-CBE4B775C65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C7C9711-3FB3-A5FB-668B-613C4A21E096}"/>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5477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18F7-2C7C-BEAB-A829-DE02A02C8B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Picture Placeholder 2">
            <a:extLst>
              <a:ext uri="{FF2B5EF4-FFF2-40B4-BE49-F238E27FC236}">
                <a16:creationId xmlns:a16="http://schemas.microsoft.com/office/drawing/2014/main" id="{27383263-BF1E-AAC1-9CE2-51E54FC16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3117ED77-2B12-E0EF-0188-E6D851FEE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C9EED4-6FC1-8D2A-0F81-DE8E31B92EDF}"/>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6" name="Footer Placeholder 5">
            <a:extLst>
              <a:ext uri="{FF2B5EF4-FFF2-40B4-BE49-F238E27FC236}">
                <a16:creationId xmlns:a16="http://schemas.microsoft.com/office/drawing/2014/main" id="{6CB926CB-3634-0A55-63C2-7C25F7256F69}"/>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764E5E5-9C62-B941-7DF2-57A99E0971DB}"/>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55814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9861C-262B-A100-BE5C-E28650144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DE"/>
          </a:p>
        </p:txBody>
      </p:sp>
      <p:sp>
        <p:nvSpPr>
          <p:cNvPr id="3" name="Text Placeholder 2">
            <a:extLst>
              <a:ext uri="{FF2B5EF4-FFF2-40B4-BE49-F238E27FC236}">
                <a16:creationId xmlns:a16="http://schemas.microsoft.com/office/drawing/2014/main" id="{D8DBA87A-9902-49C7-2B6F-5D5376F0C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5A975B34-5DE4-34BC-9342-DCCD4A6A6A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9EBC9C27-B8F7-A3E1-227E-40F70A7DAC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F268014C-FDBF-7FFE-9F3C-C413A309B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42857-5AFC-4583-B779-1BC4DE9C4585}" type="slidenum">
              <a:rPr lang="de-DE" smtClean="0"/>
              <a:t>‹#›</a:t>
            </a:fld>
            <a:endParaRPr lang="de-DE"/>
          </a:p>
        </p:txBody>
      </p:sp>
    </p:spTree>
    <p:extLst>
      <p:ext uri="{BB962C8B-B14F-4D97-AF65-F5344CB8AC3E}">
        <p14:creationId xmlns:p14="http://schemas.microsoft.com/office/powerpoint/2010/main" val="151256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Google Shape;56;p13">
            <a:extLst>
              <a:ext uri="{FF2B5EF4-FFF2-40B4-BE49-F238E27FC236}">
                <a16:creationId xmlns:a16="http://schemas.microsoft.com/office/drawing/2014/main" id="{537FEB6E-887F-61F7-72AF-8D2D8B01AFB3}"/>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74AFDA58-DD0B-C7E4-2ABE-D3E23D1CF4BB}"/>
              </a:ext>
            </a:extLst>
          </p:cNvPr>
          <p:cNvSpPr>
            <a:spLocks noGrp="1"/>
          </p:cNvSpPr>
          <p:nvPr>
            <p:ph type="title"/>
          </p:nvPr>
        </p:nvSpPr>
        <p:spPr/>
        <p:txBody>
          <a:bodyPr/>
          <a:lstStyle/>
          <a:p>
            <a:br>
              <a:rPr lang="en-US"/>
            </a:br>
            <a:endParaRPr lang="de-DE" dirty="0"/>
          </a:p>
        </p:txBody>
      </p:sp>
      <p:sp>
        <p:nvSpPr>
          <p:cNvPr id="8" name="Content Placeholder 7">
            <a:extLst>
              <a:ext uri="{FF2B5EF4-FFF2-40B4-BE49-F238E27FC236}">
                <a16:creationId xmlns:a16="http://schemas.microsoft.com/office/drawing/2014/main" id="{EA8CCF38-A383-C8A5-51D1-FF8845D86146}"/>
              </a:ext>
            </a:extLst>
          </p:cNvPr>
          <p:cNvSpPr>
            <a:spLocks noGrp="1"/>
          </p:cNvSpPr>
          <p:nvPr>
            <p:ph idx="1"/>
          </p:nvPr>
        </p:nvSpPr>
        <p:spPr>
          <a:xfrm>
            <a:off x="1158240" y="299731"/>
            <a:ext cx="9235440" cy="3616960"/>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Implementation of 5G Stand Alone Network</a:t>
            </a:r>
          </a:p>
          <a:p>
            <a:pPr marL="0" indent="0" algn="ctr">
              <a:buNone/>
            </a:pPr>
            <a:r>
              <a:rPr lang="en-US" sz="1600" dirty="0">
                <a:latin typeface="Times New Roman" panose="02020603050405020304" pitchFamily="18" charset="0"/>
                <a:cs typeface="Times New Roman" panose="02020603050405020304" pitchFamily="18" charset="0"/>
              </a:rPr>
              <a:t>Utili</a:t>
            </a:r>
            <a:r>
              <a:rPr lang="de-DE" sz="1600" dirty="0">
                <a:latin typeface="Times New Roman" panose="02020603050405020304" pitchFamily="18" charset="0"/>
                <a:cs typeface="Times New Roman" panose="02020603050405020304" pitchFamily="18" charset="0"/>
              </a:rPr>
              <a:t>z</a:t>
            </a:r>
            <a:r>
              <a:rPr lang="en-US" sz="1600" dirty="0">
                <a:latin typeface="Times New Roman" panose="02020603050405020304" pitchFamily="18" charset="0"/>
                <a:cs typeface="Times New Roman" panose="02020603050405020304" pitchFamily="18" charset="0"/>
              </a:rPr>
              <a:t>ing Open5gs and UERANSIM:</a:t>
            </a:r>
          </a:p>
          <a:p>
            <a:pPr marL="0" indent="0" algn="ctr">
              <a:buNone/>
            </a:pPr>
            <a:endParaRPr lang="de-DE" sz="6600" dirty="0">
              <a:latin typeface="Times New Roman" panose="02020603050405020304" pitchFamily="18" charset="0"/>
              <a:cs typeface="Times New Roman" panose="02020603050405020304" pitchFamily="18" charset="0"/>
            </a:endParaRPr>
          </a:p>
        </p:txBody>
      </p:sp>
      <p:graphicFrame>
        <p:nvGraphicFramePr>
          <p:cNvPr id="10" name="TextBox 2">
            <a:extLst>
              <a:ext uri="{FF2B5EF4-FFF2-40B4-BE49-F238E27FC236}">
                <a16:creationId xmlns:a16="http://schemas.microsoft.com/office/drawing/2014/main" id="{295BD33A-FE80-1800-DF58-E0E181EBDE3A}"/>
              </a:ext>
            </a:extLst>
          </p:cNvPr>
          <p:cNvGraphicFramePr/>
          <p:nvPr>
            <p:extLst>
              <p:ext uri="{D42A27DB-BD31-4B8C-83A1-F6EECF244321}">
                <p14:modId xmlns:p14="http://schemas.microsoft.com/office/powerpoint/2010/main" val="2987776486"/>
              </p:ext>
            </p:extLst>
          </p:nvPr>
        </p:nvGraphicFramePr>
        <p:xfrm>
          <a:off x="2306319" y="2981960"/>
          <a:ext cx="7498081" cy="2308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975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9CBA0-B64A-BE9E-DAF8-3BC067FD2D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FA3FF0-12F1-ABFE-608D-542CAB2FFD3E}"/>
              </a:ext>
            </a:extLst>
          </p:cNvPr>
          <p:cNvSpPr>
            <a:spLocks noGrp="1"/>
          </p:cNvSpPr>
          <p:nvPr>
            <p:ph type="title"/>
          </p:nvPr>
        </p:nvSpPr>
        <p:spPr>
          <a:xfrm>
            <a:off x="1173480" y="294005"/>
            <a:ext cx="10515600" cy="1325563"/>
          </a:xfrm>
        </p:spPr>
        <p:txBody>
          <a:bodyPr/>
          <a:lstStyle/>
          <a:p>
            <a:r>
              <a:rPr lang="de-DE" b="1">
                <a:latin typeface="Times New Roman" panose="02020603050405020304" pitchFamily="18" charset="0"/>
                <a:cs typeface="Times New Roman" panose="02020603050405020304" pitchFamily="18" charset="0"/>
              </a:rPr>
              <a:t>User equipment</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CDE946-0675-EE57-43FC-35C92A38C0A9}"/>
              </a:ext>
            </a:extLst>
          </p:cNvPr>
          <p:cNvSpPr>
            <a:spLocks noGrp="1"/>
          </p:cNvSpPr>
          <p:nvPr>
            <p:ph idx="1"/>
          </p:nvPr>
        </p:nvSpPr>
        <p:spPr>
          <a:xfrm>
            <a:off x="838200" y="1825625"/>
            <a:ext cx="5593080" cy="4351338"/>
          </a:xfrm>
        </p:spPr>
        <p:txBody>
          <a:bodyPr>
            <a:normAutofit/>
          </a:bodyPr>
          <a:lstStyle/>
          <a:p>
            <a:pPr marL="0" indent="0" algn="just">
              <a:buNone/>
            </a:pPr>
            <a:r>
              <a:rPr lang="en-US" sz="1800" b="0" i="0" dirty="0">
                <a:solidFill>
                  <a:srgbClr val="0D0D0D"/>
                </a:solidFill>
                <a:effectLst/>
                <a:latin typeface="Times New Roman" panose="02020603050405020304" pitchFamily="18" charset="0"/>
                <a:cs typeface="Times New Roman" panose="02020603050405020304" pitchFamily="18" charset="0"/>
              </a:rPr>
              <a:t>User Equipment (UE) encompasses all devices utilized by end-users to access mobile networks, including smartphones, tablets, and IoT devices, especially in the context of 5G. These devices support the advanced capabilities of 5G, such as enhanced data rates, low latency, and increased connectivity options. UEs are crucial for leveraging 5G's potential, facilitating a wide range of applications from streaming to smart cities. They are designed to operate across various frequencies, including </a:t>
            </a:r>
            <a:r>
              <a:rPr lang="en-US" sz="1800" b="0" i="0" dirty="0" err="1">
                <a:solidFill>
                  <a:srgbClr val="0D0D0D"/>
                </a:solidFill>
                <a:effectLst/>
                <a:latin typeface="Times New Roman" panose="02020603050405020304" pitchFamily="18" charset="0"/>
                <a:cs typeface="Times New Roman" panose="02020603050405020304" pitchFamily="18" charset="0"/>
              </a:rPr>
              <a:t>mmWave</a:t>
            </a:r>
            <a:r>
              <a:rPr lang="en-US" sz="1800" b="0" i="0" dirty="0">
                <a:solidFill>
                  <a:srgbClr val="0D0D0D"/>
                </a:solidFill>
                <a:effectLst/>
                <a:latin typeface="Times New Roman" panose="02020603050405020304" pitchFamily="18" charset="0"/>
                <a:cs typeface="Times New Roman" panose="02020603050405020304" pitchFamily="18" charset="0"/>
              </a:rPr>
              <a:t>, ensuring wide coverage and high-speed connectivity. The development of UE continues to evolve, focusing on improving performance, energy efficiency, and security to meet the growing demands of 5G networks.</a:t>
            </a:r>
            <a:endParaRPr lang="de-DE" sz="1800"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D7D79293-5865-6436-6FD8-87BBB31A2C66}"/>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pic>
        <p:nvPicPr>
          <p:cNvPr id="3074" name="Picture 2" descr="5G Mobile icon PNG and SVG Vector Free Download">
            <a:extLst>
              <a:ext uri="{FF2B5EF4-FFF2-40B4-BE49-F238E27FC236}">
                <a16:creationId xmlns:a16="http://schemas.microsoft.com/office/drawing/2014/main" id="{26EDC941-589C-CC59-A73E-D0C63B80B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7613" y="1825625"/>
            <a:ext cx="1628775"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8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B49761-E07C-93C2-B64D-27B9F8769533}"/>
            </a:ext>
          </a:extLst>
        </p:cNvPr>
        <p:cNvGrpSpPr/>
        <p:nvPr/>
      </p:nvGrpSpPr>
      <p:grpSpPr>
        <a:xfrm>
          <a:off x="0" y="0"/>
          <a:ext cx="0" cy="0"/>
          <a:chOff x="0" y="0"/>
          <a:chExt cx="0" cy="0"/>
        </a:xfrm>
      </p:grpSpPr>
      <p:sp useBgFill="1">
        <p:nvSpPr>
          <p:cNvPr id="1062" name="Rectangle 106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12276-F59E-8992-2A90-CCD5A60003D8}"/>
              </a:ext>
            </a:extLst>
          </p:cNvPr>
          <p:cNvSpPr>
            <a:spLocks noGrp="1"/>
          </p:cNvSpPr>
          <p:nvPr>
            <p:ph type="title"/>
          </p:nvPr>
        </p:nvSpPr>
        <p:spPr>
          <a:xfrm>
            <a:off x="411480" y="717123"/>
            <a:ext cx="4443154" cy="832517"/>
          </a:xfrm>
        </p:spPr>
        <p:txBody>
          <a:bodyPr anchor="b">
            <a:normAutofit/>
          </a:bodyPr>
          <a:lstStyle/>
          <a:p>
            <a:r>
              <a:rPr lang="de-DE" sz="3400" b="1" dirty="0">
                <a:latin typeface="Times New Roman" panose="02020603050405020304" pitchFamily="18" charset="0"/>
                <a:cs typeface="Times New Roman" panose="02020603050405020304" pitchFamily="18" charset="0"/>
              </a:rPr>
              <a:t>Network functions </a:t>
            </a:r>
          </a:p>
        </p:txBody>
      </p:sp>
      <p:sp>
        <p:nvSpPr>
          <p:cNvPr id="1041" name="Rectangle 104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3" name="Rectangle 104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6569621-E90A-1FE9-482C-8E7758B3DCFD}"/>
              </a:ext>
            </a:extLst>
          </p:cNvPr>
          <p:cNvSpPr>
            <a:spLocks noGrp="1"/>
          </p:cNvSpPr>
          <p:nvPr>
            <p:ph idx="1"/>
          </p:nvPr>
        </p:nvSpPr>
        <p:spPr>
          <a:xfrm>
            <a:off x="411479" y="1938079"/>
            <a:ext cx="4443154" cy="3873134"/>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K</a:t>
            </a:r>
            <a:r>
              <a:rPr lang="en-US" sz="1600" b="0" i="0" dirty="0">
                <a:effectLst/>
                <a:latin typeface="Times New Roman" panose="02020603050405020304" pitchFamily="18" charset="0"/>
                <a:cs typeface="Times New Roman" panose="02020603050405020304" pitchFamily="18" charset="0"/>
              </a:rPr>
              <a:t>ey network functions within the 5G Architecture:</a:t>
            </a: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600" b="0" i="0" dirty="0">
                <a:effectLst/>
                <a:latin typeface="Times New Roman" panose="02020603050405020304" pitchFamily="18" charset="0"/>
                <a:cs typeface="Times New Roman" panose="02020603050405020304" pitchFamily="18" charset="0"/>
              </a:rPr>
              <a:t>AMF</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SMF</a:t>
            </a:r>
          </a:p>
          <a:p>
            <a:pPr marL="457200" indent="-457200">
              <a:buFont typeface="+mj-lt"/>
              <a:buAutoNum type="arabicPeriod"/>
            </a:pPr>
            <a:r>
              <a:rPr lang="en-US" sz="1600" b="0" i="0" dirty="0">
                <a:effectLst/>
                <a:latin typeface="Times New Roman" panose="02020603050405020304" pitchFamily="18" charset="0"/>
                <a:cs typeface="Times New Roman" panose="02020603050405020304" pitchFamily="18" charset="0"/>
              </a:rPr>
              <a:t>UPF</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PCF</a:t>
            </a:r>
          </a:p>
          <a:p>
            <a:pPr marL="457200" indent="-457200">
              <a:buFont typeface="+mj-lt"/>
              <a:buAutoNum type="arabicPeriod"/>
            </a:pPr>
            <a:r>
              <a:rPr lang="en-US" sz="1600" b="0" i="0" dirty="0">
                <a:effectLst/>
                <a:latin typeface="Times New Roman" panose="02020603050405020304" pitchFamily="18" charset="0"/>
                <a:cs typeface="Times New Roman" panose="02020603050405020304" pitchFamily="18" charset="0"/>
              </a:rPr>
              <a:t>NSSF</a:t>
            </a:r>
          </a:p>
          <a:p>
            <a:pPr marL="457200" indent="-457200">
              <a:buFont typeface="+mj-lt"/>
              <a:buAutoNum type="arabicPeriod"/>
            </a:pPr>
            <a:r>
              <a:rPr lang="en-US" sz="1600" b="0" i="0" dirty="0">
                <a:effectLst/>
                <a:latin typeface="Times New Roman" panose="02020603050405020304" pitchFamily="18" charset="0"/>
                <a:cs typeface="Times New Roman" panose="02020603050405020304" pitchFamily="18" charset="0"/>
              </a:rPr>
              <a:t>NEF</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AUSF</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UDM</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UDR</a:t>
            </a:r>
          </a:p>
          <a:p>
            <a:pPr marL="0" indent="0">
              <a:buNone/>
            </a:pPr>
            <a:endParaRPr lang="en-US" sz="1400" b="0" i="0" dirty="0">
              <a:effectLst/>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de-DE" sz="1400" dirty="0">
              <a:latin typeface="Times New Roman" panose="02020603050405020304" pitchFamily="18" charset="0"/>
              <a:cs typeface="Times New Roman" panose="02020603050405020304" pitchFamily="18" charset="0"/>
            </a:endParaRPr>
          </a:p>
        </p:txBody>
      </p:sp>
      <p:pic>
        <p:nvPicPr>
          <p:cNvPr id="1034" name="Picture 10">
            <a:extLst>
              <a:ext uri="{FF2B5EF4-FFF2-40B4-BE49-F238E27FC236}">
                <a16:creationId xmlns:a16="http://schemas.microsoft.com/office/drawing/2014/main" id="{280ECA7C-689B-AD0F-47C1-D85D0A1368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03105" y="2285541"/>
            <a:ext cx="6440424" cy="3526131"/>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6;p13">
            <a:extLst>
              <a:ext uri="{FF2B5EF4-FFF2-40B4-BE49-F238E27FC236}">
                <a16:creationId xmlns:a16="http://schemas.microsoft.com/office/drawing/2014/main" id="{B0E696FF-C034-832B-FE89-5D69BC4CBC71}"/>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823699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1B5A4D-1BCF-9ED4-CE55-F3F2BB34A094}"/>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2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2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D3062B-C030-3BC8-2772-60EE8D9D24FE}"/>
              </a:ext>
            </a:extLst>
          </p:cNvPr>
          <p:cNvSpPr>
            <a:spLocks noGrp="1"/>
          </p:cNvSpPr>
          <p:nvPr>
            <p:ph type="title"/>
          </p:nvPr>
        </p:nvSpPr>
        <p:spPr>
          <a:xfrm>
            <a:off x="621792" y="1161288"/>
            <a:ext cx="3602736" cy="4526280"/>
          </a:xfrm>
        </p:spPr>
        <p:txBody>
          <a:bodyPr>
            <a:normAutofit/>
          </a:bodyPr>
          <a:lstStyle/>
          <a:p>
            <a:r>
              <a:rPr lang="de-DE" sz="4000" b="1" dirty="0">
                <a:latin typeface="Times New Roman" panose="02020603050405020304" pitchFamily="18" charset="0"/>
                <a:cs typeface="Times New Roman" panose="02020603050405020304" pitchFamily="18" charset="0"/>
              </a:rPr>
              <a:t>Network functions </a:t>
            </a:r>
          </a:p>
        </p:txBody>
      </p:sp>
      <p:sp>
        <p:nvSpPr>
          <p:cNvPr id="48" name="Rectangle 4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9" name="Content Placeholder 2">
            <a:extLst>
              <a:ext uri="{FF2B5EF4-FFF2-40B4-BE49-F238E27FC236}">
                <a16:creationId xmlns:a16="http://schemas.microsoft.com/office/drawing/2014/main" id="{396FFB2F-1838-FB7D-E7B5-03020A982CC4}"/>
              </a:ext>
            </a:extLst>
          </p:cNvPr>
          <p:cNvSpPr>
            <a:spLocks noGrp="1"/>
          </p:cNvSpPr>
          <p:nvPr>
            <p:ph idx="1"/>
          </p:nvPr>
        </p:nvSpPr>
        <p:spPr>
          <a:xfrm>
            <a:off x="5434149" y="932688"/>
            <a:ext cx="5916603" cy="4992624"/>
          </a:xfrm>
        </p:spPr>
        <p:txBody>
          <a:bodyPr anchor="ctr">
            <a:normAutofit/>
          </a:bodyPr>
          <a:lstStyle/>
          <a:p>
            <a:pPr marL="457200" indent="-457200">
              <a:buFont typeface="+mj-lt"/>
              <a:buAutoNum type="arabicPeriod"/>
            </a:pPr>
            <a:r>
              <a:rPr lang="en-US" sz="2000" b="1" i="0" dirty="0">
                <a:effectLst/>
                <a:latin typeface="Times New Roman" panose="02020603050405020304" pitchFamily="18" charset="0"/>
                <a:cs typeface="Times New Roman" panose="02020603050405020304" pitchFamily="18" charset="0"/>
              </a:rPr>
              <a:t>Access and Mobility Management Function (AMF)</a:t>
            </a:r>
            <a:r>
              <a:rPr lang="en-US" sz="2000" b="0" i="0" dirty="0">
                <a:effectLst/>
                <a:latin typeface="Times New Roman" panose="02020603050405020304" pitchFamily="18" charset="0"/>
                <a:cs typeface="Times New Roman" panose="02020603050405020304" pitchFamily="18" charset="0"/>
              </a:rPr>
              <a:t>: Manages all aspects of mobility and session management in conjunction with the Session Management Function (SMF). It handles registration, deregistration, and tracking area updates.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dirty="0">
                <a:effectLst/>
                <a:latin typeface="Times New Roman" panose="02020603050405020304" pitchFamily="18" charset="0"/>
                <a:cs typeface="Times New Roman" panose="02020603050405020304" pitchFamily="18" charset="0"/>
              </a:rPr>
              <a:t>Session Management Function (SMF)</a:t>
            </a:r>
            <a:r>
              <a:rPr lang="en-US" sz="2000" b="0" i="0" dirty="0">
                <a:effectLst/>
                <a:latin typeface="Times New Roman" panose="02020603050405020304" pitchFamily="18" charset="0"/>
                <a:cs typeface="Times New Roman" panose="02020603050405020304" pitchFamily="18" charset="0"/>
              </a:rPr>
              <a:t>: Responsible for session establishment, modification, and release. It also selects and manages the User Plane Function (UPF).</a:t>
            </a:r>
          </a:p>
          <a:p>
            <a:pPr marL="0" indent="0">
              <a:buNone/>
            </a:pPr>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US" sz="2000" b="1" i="0" dirty="0">
              <a:effectLst/>
              <a:latin typeface="Times New Roman" panose="02020603050405020304" pitchFamily="18" charset="0"/>
              <a:cs typeface="Times New Roman" panose="02020603050405020304" pitchFamily="18" charset="0"/>
            </a:endParaRPr>
          </a:p>
          <a:p>
            <a:pPr marL="0" indent="0">
              <a:buNone/>
            </a:pPr>
            <a:endParaRPr lang="de-DE" sz="2000"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3E5EF4BB-C308-A108-C343-362ED11765C4}"/>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245456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6D9069-0FD9-4F31-B19A-A5B46F5918E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311EA-70DD-DDD4-B866-1BDF2C9DE4EC}"/>
              </a:ext>
            </a:extLst>
          </p:cNvPr>
          <p:cNvSpPr>
            <a:spLocks noGrp="1"/>
          </p:cNvSpPr>
          <p:nvPr>
            <p:ph type="title"/>
          </p:nvPr>
        </p:nvSpPr>
        <p:spPr>
          <a:xfrm>
            <a:off x="621792" y="1161288"/>
            <a:ext cx="3602736" cy="4526280"/>
          </a:xfrm>
        </p:spPr>
        <p:txBody>
          <a:bodyPr>
            <a:normAutofit/>
          </a:bodyPr>
          <a:lstStyle/>
          <a:p>
            <a:r>
              <a:rPr lang="de-DE" sz="4000" b="1">
                <a:latin typeface="Times New Roman" panose="02020603050405020304" pitchFamily="18" charset="0"/>
                <a:cs typeface="Times New Roman" panose="02020603050405020304" pitchFamily="18" charset="0"/>
              </a:rPr>
              <a:t>Network functions </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5E58589-28CF-BD5C-D915-E04EDA84CD58}"/>
              </a:ext>
            </a:extLst>
          </p:cNvPr>
          <p:cNvSpPr>
            <a:spLocks noGrp="1"/>
          </p:cNvSpPr>
          <p:nvPr>
            <p:ph idx="1"/>
          </p:nvPr>
        </p:nvSpPr>
        <p:spPr>
          <a:xfrm>
            <a:off x="5434149" y="932688"/>
            <a:ext cx="5916603" cy="4992624"/>
          </a:xfrm>
        </p:spPr>
        <p:txBody>
          <a:bodyPr anchor="ctr">
            <a:normAutofit/>
          </a:bodyPr>
          <a:lstStyle/>
          <a:p>
            <a:pPr marL="0" indent="0">
              <a:buNone/>
            </a:pPr>
            <a:r>
              <a:rPr lang="en-US" sz="2000" b="1" i="0">
                <a:effectLst/>
                <a:latin typeface="Times New Roman" panose="02020603050405020304" pitchFamily="18" charset="0"/>
                <a:cs typeface="Times New Roman" panose="02020603050405020304" pitchFamily="18" charset="0"/>
              </a:rPr>
              <a:t>3. User Plane Function (UPF)</a:t>
            </a:r>
            <a:r>
              <a:rPr lang="en-US" sz="2000" b="0" i="0">
                <a:effectLst/>
                <a:latin typeface="Times New Roman" panose="02020603050405020304" pitchFamily="18" charset="0"/>
                <a:cs typeface="Times New Roman" panose="02020603050405020304" pitchFamily="18" charset="0"/>
              </a:rPr>
              <a:t>: Handles packet routing and forwarding, enabling high-speed data transfer and connectivity between the user equipment (UE) and data networks.</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b="1" i="0">
                <a:effectLst/>
                <a:latin typeface="Times New Roman" panose="02020603050405020304" pitchFamily="18" charset="0"/>
                <a:cs typeface="Times New Roman" panose="02020603050405020304" pitchFamily="18" charset="0"/>
              </a:rPr>
              <a:t>4. Policy Control Function (PCF)</a:t>
            </a:r>
            <a:r>
              <a:rPr lang="en-US" sz="2000" b="0" i="0">
                <a:effectLst/>
                <a:latin typeface="Times New Roman" panose="02020603050405020304" pitchFamily="18" charset="0"/>
                <a:cs typeface="Times New Roman" panose="02020603050405020304" pitchFamily="18" charset="0"/>
              </a:rPr>
              <a:t>: Provides policy rules to control plane functions, ensuring that data flow and network resources adhere to the policies of the network operator.</a:t>
            </a:r>
          </a:p>
          <a:p>
            <a:endParaRPr lang="en-US" sz="2000">
              <a:latin typeface="Times New Roman" panose="02020603050405020304" pitchFamily="18" charset="0"/>
              <a:cs typeface="Times New Roman" panose="02020603050405020304" pitchFamily="18" charset="0"/>
            </a:endParaRPr>
          </a:p>
          <a:p>
            <a:pPr marL="0" indent="0">
              <a:buNone/>
            </a:pPr>
            <a:endParaRPr lang="de-DE" sz="200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626E4396-45D1-ED86-4565-D6EB816C61A9}"/>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93094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AD38B6-FC37-1F69-DD70-E7392B4BE50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279898-3377-391B-BE33-BBBF75554CE7}"/>
              </a:ext>
            </a:extLst>
          </p:cNvPr>
          <p:cNvSpPr>
            <a:spLocks noGrp="1"/>
          </p:cNvSpPr>
          <p:nvPr>
            <p:ph type="title"/>
          </p:nvPr>
        </p:nvSpPr>
        <p:spPr>
          <a:xfrm>
            <a:off x="621792" y="1161288"/>
            <a:ext cx="3602736" cy="4526280"/>
          </a:xfrm>
        </p:spPr>
        <p:txBody>
          <a:bodyPr>
            <a:normAutofit/>
          </a:bodyPr>
          <a:lstStyle/>
          <a:p>
            <a:r>
              <a:rPr lang="de-DE" sz="4000" b="1">
                <a:latin typeface="Times New Roman" panose="02020603050405020304" pitchFamily="18" charset="0"/>
                <a:cs typeface="Times New Roman" panose="02020603050405020304" pitchFamily="18" charset="0"/>
              </a:rPr>
              <a:t>Network functions </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5076F7B-6541-5562-C625-319E878E6526}"/>
              </a:ext>
            </a:extLst>
          </p:cNvPr>
          <p:cNvSpPr>
            <a:spLocks noGrp="1"/>
          </p:cNvSpPr>
          <p:nvPr>
            <p:ph idx="1"/>
          </p:nvPr>
        </p:nvSpPr>
        <p:spPr>
          <a:xfrm>
            <a:off x="5434149" y="932688"/>
            <a:ext cx="5916603" cy="4992624"/>
          </a:xfrm>
        </p:spPr>
        <p:txBody>
          <a:bodyPr anchor="ctr">
            <a:normAutofit/>
          </a:bodyPr>
          <a:lstStyle/>
          <a:p>
            <a:pPr marL="0" indent="0">
              <a:buNone/>
            </a:pPr>
            <a:r>
              <a:rPr lang="en-US" sz="2000" b="1" i="0" dirty="0">
                <a:effectLst/>
                <a:latin typeface="Times New Roman" panose="02020603050405020304" pitchFamily="18" charset="0"/>
                <a:cs typeface="Times New Roman" panose="02020603050405020304" pitchFamily="18" charset="0"/>
              </a:rPr>
              <a:t>5. Network Slice Selection Function (NSSF)</a:t>
            </a:r>
            <a:r>
              <a:rPr lang="en-US" sz="2000" b="0" i="0" dirty="0">
                <a:effectLst/>
                <a:latin typeface="Times New Roman" panose="02020603050405020304" pitchFamily="18" charset="0"/>
                <a:cs typeface="Times New Roman" panose="02020603050405020304" pitchFamily="18" charset="0"/>
              </a:rPr>
              <a:t>: Manages network slice instances and selects the appropriate slice for each user or device, based on the service requirements.</a:t>
            </a:r>
          </a:p>
          <a:p>
            <a:pPr marL="0" indent="0">
              <a:buNone/>
            </a:pPr>
            <a:r>
              <a:rPr lang="en-US" sz="2000" b="1" i="0" dirty="0">
                <a:effectLst/>
                <a:latin typeface="Times New Roman" panose="02020603050405020304" pitchFamily="18" charset="0"/>
                <a:cs typeface="Times New Roman" panose="02020603050405020304" pitchFamily="18" charset="0"/>
              </a:rPr>
              <a:t>6. Network Exposure Function (NEF)</a:t>
            </a:r>
            <a:r>
              <a:rPr lang="en-US" sz="2000" b="0" i="0" dirty="0">
                <a:effectLst/>
                <a:latin typeface="Times New Roman" panose="02020603050405020304" pitchFamily="18" charset="0"/>
                <a:cs typeface="Times New Roman" panose="02020603050405020304" pitchFamily="18" charset="0"/>
              </a:rPr>
              <a:t>: Exposes the capabilities of the 5G network to external entities, facilitating the development of third-party services and applications.</a:t>
            </a:r>
          </a:p>
          <a:p>
            <a:pPr marL="0" indent="0">
              <a:buNone/>
            </a:pPr>
            <a:r>
              <a:rPr lang="en-US" sz="2000" b="1"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Authentication Server Function (AUSF)</a:t>
            </a:r>
            <a:r>
              <a:rPr lang="en-US" sz="2000" b="0" i="0" dirty="0">
                <a:effectLst/>
                <a:latin typeface="Times New Roman" panose="02020603050405020304" pitchFamily="18" charset="0"/>
                <a:cs typeface="Times New Roman" panose="02020603050405020304" pitchFamily="18" charset="0"/>
              </a:rPr>
              <a:t>: Handles user authentication, ensuring secure access to the network.</a:t>
            </a:r>
          </a:p>
          <a:p>
            <a:pPr marL="0" indent="0">
              <a:buNone/>
            </a:pPr>
            <a:endParaRPr lang="de-DE" sz="2000"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21855F8A-5292-BA21-D43C-0CDEC4AAD650}"/>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3808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DC31F6-6ECF-D0EB-FD97-E35D308C41A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3DE927-2726-9EE3-BDC2-036EC2056398}"/>
              </a:ext>
            </a:extLst>
          </p:cNvPr>
          <p:cNvSpPr>
            <a:spLocks noGrp="1"/>
          </p:cNvSpPr>
          <p:nvPr>
            <p:ph type="title"/>
          </p:nvPr>
        </p:nvSpPr>
        <p:spPr>
          <a:xfrm>
            <a:off x="621792" y="1161288"/>
            <a:ext cx="3602736" cy="4526280"/>
          </a:xfrm>
        </p:spPr>
        <p:txBody>
          <a:bodyPr>
            <a:normAutofit/>
          </a:bodyPr>
          <a:lstStyle/>
          <a:p>
            <a:r>
              <a:rPr lang="de-DE" sz="4000" b="1">
                <a:latin typeface="Times New Roman" panose="02020603050405020304" pitchFamily="18" charset="0"/>
                <a:cs typeface="Times New Roman" panose="02020603050405020304" pitchFamily="18" charset="0"/>
              </a:rPr>
              <a:t>Network functions </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392D53-7668-53B2-C842-D6C970F84F1F}"/>
              </a:ext>
            </a:extLst>
          </p:cNvPr>
          <p:cNvSpPr>
            <a:spLocks noGrp="1"/>
          </p:cNvSpPr>
          <p:nvPr>
            <p:ph idx="1"/>
          </p:nvPr>
        </p:nvSpPr>
        <p:spPr>
          <a:xfrm>
            <a:off x="5440679" y="928116"/>
            <a:ext cx="5916603" cy="4992624"/>
          </a:xfrm>
        </p:spPr>
        <p:txBody>
          <a:bodyPr anchor="ctr">
            <a:normAutofit/>
          </a:bodyPr>
          <a:lstStyle/>
          <a:p>
            <a:pPr marL="0" indent="0">
              <a:buNone/>
            </a:pPr>
            <a:r>
              <a:rPr lang="en-US" sz="1900" b="1" dirty="0">
                <a:latin typeface="Times New Roman" panose="02020603050405020304" pitchFamily="18" charset="0"/>
                <a:cs typeface="Times New Roman" panose="02020603050405020304" pitchFamily="18" charset="0"/>
              </a:rPr>
              <a:t>8. </a:t>
            </a:r>
            <a:r>
              <a:rPr lang="de-DE" sz="1900" b="1" i="0" dirty="0">
                <a:effectLst/>
                <a:latin typeface="Times New Roman" panose="02020603050405020304" pitchFamily="18" charset="0"/>
                <a:cs typeface="Times New Roman" panose="02020603050405020304" pitchFamily="18" charset="0"/>
              </a:rPr>
              <a:t>Unified Data Management (UDM): </a:t>
            </a:r>
            <a:r>
              <a:rPr lang="en-US" sz="1900" b="0" i="0" dirty="0">
                <a:effectLst/>
                <a:latin typeface="-apple-system"/>
              </a:rPr>
              <a:t>The Unified Data Management is a crucial element in the 5G network architecture responsible for managing subscriber-related data. It centralizes and securely stores essential information about users, including authentication credentials, subscription details, and service profiles. The UDM plays a vital role in authenticating users and authorizing their access to network resources, ensuring the security and integrity of the 5G network.</a:t>
            </a:r>
            <a:endParaRPr lang="de-DE" sz="1900" b="1" i="0" dirty="0">
              <a:effectLst/>
              <a:latin typeface="-apple-system"/>
            </a:endParaRPr>
          </a:p>
          <a:p>
            <a:pPr marL="0" indent="0">
              <a:buNone/>
            </a:pPr>
            <a:endParaRPr lang="de-DE" sz="1900" dirty="0">
              <a:latin typeface="Times New Roman" panose="02020603050405020304" pitchFamily="18" charset="0"/>
              <a:cs typeface="Times New Roman" panose="02020603050405020304" pitchFamily="18" charset="0"/>
            </a:endParaRPr>
          </a:p>
          <a:p>
            <a:pPr marL="0" indent="0">
              <a:buNone/>
            </a:pPr>
            <a:r>
              <a:rPr lang="de-DE" sz="1900" b="1" dirty="0">
                <a:latin typeface="Times New Roman" panose="02020603050405020304" pitchFamily="18" charset="0"/>
                <a:cs typeface="Times New Roman" panose="02020603050405020304" pitchFamily="18" charset="0"/>
              </a:rPr>
              <a:t>9</a:t>
            </a:r>
            <a:r>
              <a:rPr lang="de-DE" sz="1900" dirty="0">
                <a:latin typeface="Times New Roman" panose="02020603050405020304" pitchFamily="18" charset="0"/>
                <a:cs typeface="Times New Roman" panose="02020603050405020304" pitchFamily="18" charset="0"/>
              </a:rPr>
              <a:t>. </a:t>
            </a:r>
            <a:r>
              <a:rPr lang="de-DE" sz="1900" b="1" dirty="0">
                <a:latin typeface="Times New Roman" panose="02020603050405020304" pitchFamily="18" charset="0"/>
                <a:cs typeface="Times New Roman" panose="02020603050405020304" pitchFamily="18" charset="0"/>
              </a:rPr>
              <a:t>Unified Data Repository (UDR): </a:t>
            </a:r>
            <a:r>
              <a:rPr lang="en-US" sz="1900" b="0" i="0" dirty="0">
                <a:effectLst/>
                <a:latin typeface="-apple-system"/>
              </a:rPr>
              <a:t>The Unified Data Repository is a critical component within the 5G network architecture, dedicated to storing and managing user data. Specifically, the UDR focuses on handling dynamic user-related data, such as session-specific information, usage statistics, and contextual data relevant to ongoing connections.</a:t>
            </a:r>
            <a:endParaRPr lang="de-DE" sz="1900" b="1"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CBB32565-6153-1797-C92C-8369C1C1BF9C}"/>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98205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EED780-210A-F49E-65E6-3413516E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DA540-FC2E-2A37-BB50-E3CC1BC52548}"/>
              </a:ext>
            </a:extLst>
          </p:cNvPr>
          <p:cNvSpPr>
            <a:spLocks noGrp="1"/>
          </p:cNvSpPr>
          <p:nvPr>
            <p:ph type="title"/>
          </p:nvPr>
        </p:nvSpPr>
        <p:spPr>
          <a:xfrm>
            <a:off x="761840" y="1138265"/>
            <a:ext cx="4544762" cy="1401183"/>
          </a:xfrm>
        </p:spPr>
        <p:txBody>
          <a:bodyPr anchor="t">
            <a:normAutofit/>
          </a:bodyPr>
          <a:lstStyle/>
          <a:p>
            <a:r>
              <a:rPr lang="de-DE" sz="3200" b="1">
                <a:latin typeface="Times New Roman" panose="02020603050405020304" pitchFamily="18" charset="0"/>
                <a:cs typeface="Times New Roman" panose="02020603050405020304" pitchFamily="18" charset="0"/>
              </a:rPr>
              <a:t>Network Slicing</a:t>
            </a:r>
          </a:p>
        </p:txBody>
      </p:sp>
      <p:cxnSp>
        <p:nvCxnSpPr>
          <p:cNvPr id="2057" name="Straight Connector 205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0F5F61-0F4B-1A62-0607-AFE5279DBF42}"/>
              </a:ext>
            </a:extLst>
          </p:cNvPr>
          <p:cNvSpPr>
            <a:spLocks noGrp="1"/>
          </p:cNvSpPr>
          <p:nvPr>
            <p:ph idx="1"/>
          </p:nvPr>
        </p:nvSpPr>
        <p:spPr>
          <a:xfrm>
            <a:off x="761840" y="2551176"/>
            <a:ext cx="4544762" cy="3602935"/>
          </a:xfrm>
        </p:spPr>
        <p:txBody>
          <a:bodyPr>
            <a:normAutofit/>
          </a:bodyPr>
          <a:lstStyle/>
          <a:p>
            <a:pPr marL="0" indent="0">
              <a:buNone/>
            </a:pPr>
            <a:r>
              <a:rPr lang="de-DE" sz="2000" b="1">
                <a:latin typeface="Times New Roman" panose="02020603050405020304" pitchFamily="18" charset="0"/>
                <a:cs typeface="Times New Roman" panose="02020603050405020304" pitchFamily="18" charset="0"/>
              </a:rPr>
              <a:t>What is Network slicing?</a:t>
            </a:r>
          </a:p>
          <a:p>
            <a:pPr marL="0" indent="0">
              <a:buNone/>
            </a:pPr>
            <a:endParaRPr lang="en-US" sz="2000" b="0" i="0">
              <a:effectLst/>
              <a:latin typeface="Times New Roman" panose="02020603050405020304" pitchFamily="18" charset="0"/>
              <a:cs typeface="Times New Roman" panose="02020603050405020304" pitchFamily="18" charset="0"/>
            </a:endParaRPr>
          </a:p>
          <a:p>
            <a:pPr marL="0" indent="0">
              <a:buNone/>
            </a:pPr>
            <a:r>
              <a:rPr lang="en-US" sz="2000" b="0" i="0">
                <a:effectLst/>
                <a:latin typeface="Times New Roman" panose="02020603050405020304" pitchFamily="18" charset="0"/>
                <a:cs typeface="Times New Roman" panose="02020603050405020304" pitchFamily="18" charset="0"/>
              </a:rPr>
              <a:t>Network slicing is a form of network virtualization that allows for the creation of multiple distinct, logical networks, each optimized for a specific type of service or customer requirement, over a common physical infrastructure</a:t>
            </a:r>
            <a:r>
              <a:rPr lang="en-US" sz="2000" b="0" i="0">
                <a:effectLst/>
                <a:latin typeface="Söhne"/>
              </a:rPr>
              <a:t>.</a:t>
            </a:r>
            <a:endParaRPr lang="de-DE" sz="2000" b="1" dirty="0">
              <a:latin typeface="Times New Roman" panose="02020603050405020304" pitchFamily="18" charset="0"/>
              <a:cs typeface="Times New Roman" panose="02020603050405020304" pitchFamily="18" charset="0"/>
            </a:endParaRPr>
          </a:p>
        </p:txBody>
      </p:sp>
      <p:pic>
        <p:nvPicPr>
          <p:cNvPr id="2052" name="Picture 4" descr="What is 5G Network Slicing?">
            <a:extLst>
              <a:ext uri="{FF2B5EF4-FFF2-40B4-BE49-F238E27FC236}">
                <a16:creationId xmlns:a16="http://schemas.microsoft.com/office/drawing/2014/main" id="{316F8FF5-A181-31AE-700F-1890AC4CAD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2748" y="1649525"/>
            <a:ext cx="5334160" cy="3560551"/>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6;p13">
            <a:extLst>
              <a:ext uri="{FF2B5EF4-FFF2-40B4-BE49-F238E27FC236}">
                <a16:creationId xmlns:a16="http://schemas.microsoft.com/office/drawing/2014/main" id="{E3210767-3C9C-64ED-BA52-5D6A3041B178}"/>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176907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C58D8-0304-9E01-4F38-2182B9C71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16AFD-EB0C-B932-75F1-09FD05E9B1EA}"/>
              </a:ext>
            </a:extLst>
          </p:cNvPr>
          <p:cNvSpPr>
            <a:spLocks noGrp="1"/>
          </p:cNvSpPr>
          <p:nvPr>
            <p:ph type="title"/>
          </p:nvPr>
        </p:nvSpPr>
        <p:spPr>
          <a:xfrm>
            <a:off x="1173480" y="294005"/>
            <a:ext cx="10515600" cy="1325563"/>
          </a:xfrm>
        </p:spPr>
        <p:txBody>
          <a:bodyPr/>
          <a:lstStyle/>
          <a:p>
            <a:r>
              <a:rPr lang="de-DE" b="1">
                <a:latin typeface="Times New Roman" panose="02020603050405020304" pitchFamily="18" charset="0"/>
                <a:cs typeface="Times New Roman" panose="02020603050405020304" pitchFamily="18" charset="0"/>
              </a:rPr>
              <a:t>Overview of Open5gs</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A094FD-453B-5E4F-412E-1DAE74819D21}"/>
              </a:ext>
            </a:extLst>
          </p:cNvPr>
          <p:cNvSpPr>
            <a:spLocks noGrp="1"/>
          </p:cNvSpPr>
          <p:nvPr>
            <p:ph idx="1"/>
          </p:nvPr>
        </p:nvSpPr>
        <p:spPr>
          <a:xfrm>
            <a:off x="863600" y="1460500"/>
            <a:ext cx="6959600" cy="4483100"/>
          </a:xfrm>
        </p:spPr>
        <p:txBody>
          <a:bodyPr>
            <a:normAutofit/>
          </a:bodyPr>
          <a:lstStyle/>
          <a:p>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000" b="1" i="0" dirty="0">
                <a:solidFill>
                  <a:srgbClr val="0D0D0D"/>
                </a:solidFill>
                <a:effectLst/>
                <a:latin typeface="Times New Roman" panose="02020603050405020304" pitchFamily="18" charset="0"/>
                <a:cs typeface="Times New Roman" panose="02020603050405020304" pitchFamily="18" charset="0"/>
              </a:rPr>
              <a:t>Open-Source Framework</a:t>
            </a:r>
            <a:r>
              <a:rPr lang="en-US" sz="2000" b="0" i="0" dirty="0">
                <a:solidFill>
                  <a:srgbClr val="0D0D0D"/>
                </a:solidFill>
                <a:effectLst/>
                <a:latin typeface="Times New Roman" panose="02020603050405020304" pitchFamily="18" charset="0"/>
                <a:cs typeface="Times New Roman" panose="02020603050405020304" pitchFamily="18" charset="0"/>
              </a:rPr>
              <a:t>: Open5GS is a pioneering open-source project aimed at implementing core network functions for 5G and 4G (LTE) networks.</a:t>
            </a:r>
            <a:endParaRPr lang="en-US" sz="2000" dirty="0">
              <a:solidFill>
                <a:srgbClr val="0D0D0D"/>
              </a:solidFill>
              <a:latin typeface="Times New Roman" panose="02020603050405020304" pitchFamily="18" charset="0"/>
              <a:cs typeface="Times New Roman" panose="02020603050405020304" pitchFamily="18" charset="0"/>
            </a:endParaRPr>
          </a:p>
          <a:p>
            <a:r>
              <a:rPr lang="en-US" sz="2000" b="1" i="0" dirty="0">
                <a:solidFill>
                  <a:srgbClr val="0D0D0D"/>
                </a:solidFill>
                <a:effectLst/>
                <a:latin typeface="Times New Roman" panose="02020603050405020304" pitchFamily="18" charset="0"/>
                <a:cs typeface="Times New Roman" panose="02020603050405020304" pitchFamily="18" charset="0"/>
              </a:rPr>
              <a:t>Facilitating 5G R&amp;D</a:t>
            </a:r>
            <a:r>
              <a:rPr lang="en-US" sz="2000" b="0" i="0" dirty="0">
                <a:solidFill>
                  <a:srgbClr val="0D0D0D"/>
                </a:solidFill>
                <a:effectLst/>
                <a:latin typeface="Times New Roman" panose="02020603050405020304" pitchFamily="18" charset="0"/>
                <a:cs typeface="Times New Roman" panose="02020603050405020304" pitchFamily="18" charset="0"/>
              </a:rPr>
              <a:t>: Provides a comprehensive framework for deploying a fully operational core network, crucial for the research, development, and testing of 5G technologies.</a:t>
            </a:r>
          </a:p>
          <a:p>
            <a:r>
              <a:rPr lang="en-US" sz="2000" b="1" i="0" dirty="0">
                <a:solidFill>
                  <a:srgbClr val="0D0D0D"/>
                </a:solidFill>
                <a:effectLst/>
                <a:latin typeface="Times New Roman" panose="02020603050405020304" pitchFamily="18" charset="0"/>
                <a:cs typeface="Times New Roman" panose="02020603050405020304" pitchFamily="18" charset="0"/>
              </a:rPr>
              <a:t>Enabling Flexibility</a:t>
            </a:r>
            <a:r>
              <a:rPr lang="en-US" sz="2000" b="0" i="0" dirty="0">
                <a:solidFill>
                  <a:srgbClr val="0D0D0D"/>
                </a:solidFill>
                <a:effectLst/>
                <a:latin typeface="Times New Roman" panose="02020603050405020304" pitchFamily="18" charset="0"/>
                <a:cs typeface="Times New Roman" panose="02020603050405020304" pitchFamily="18" charset="0"/>
              </a:rPr>
              <a:t>: Acts as a flexible and adaptable core network solution pivotal for the deployment of 5G Standalone (SA) architecture.</a:t>
            </a:r>
          </a:p>
          <a:p>
            <a:r>
              <a:rPr lang="en-US" sz="2000" b="1" i="0" dirty="0">
                <a:solidFill>
                  <a:srgbClr val="0D0D0D"/>
                </a:solidFill>
                <a:effectLst/>
                <a:latin typeface="Times New Roman" panose="02020603050405020304" pitchFamily="18" charset="0"/>
                <a:cs typeface="Times New Roman" panose="02020603050405020304" pitchFamily="18" charset="0"/>
              </a:rPr>
              <a:t>Scalability</a:t>
            </a:r>
            <a:r>
              <a:rPr lang="en-US" sz="2000" b="0" i="0" dirty="0">
                <a:solidFill>
                  <a:srgbClr val="0D0D0D"/>
                </a:solidFill>
                <a:effectLst/>
                <a:latin typeface="Times New Roman" panose="02020603050405020304" pitchFamily="18" charset="0"/>
                <a:cs typeface="Times New Roman" panose="02020603050405020304" pitchFamily="18" charset="0"/>
              </a:rPr>
              <a:t>: Designed for scalability, it supports various network sizes, from small experimental setups to large, complex environments.</a:t>
            </a:r>
            <a:endParaRPr lang="de-DE" sz="2000" b="1"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31BCEAC6-C3F6-8A9A-A206-04AEC7D96748}"/>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pic>
        <p:nvPicPr>
          <p:cNvPr id="4098" name="Picture 2" descr="Open5GS">
            <a:extLst>
              <a:ext uri="{FF2B5EF4-FFF2-40B4-BE49-F238E27FC236}">
                <a16:creationId xmlns:a16="http://schemas.microsoft.com/office/drawing/2014/main" id="{4B651F81-1150-4DCD-6DED-8C5B0E636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200" y="2357120"/>
            <a:ext cx="4286250" cy="154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691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3D2920-F620-529C-E331-692CD233E255}"/>
            </a:ext>
          </a:extLst>
        </p:cNvPr>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36" name="Group 513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137" name="Rectangle 513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ectangle 513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Rectangle 513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41" name="Rectangle 514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AF924-7B64-825E-06AA-0FD4D54629B6}"/>
              </a:ext>
            </a:extLst>
          </p:cNvPr>
          <p:cNvSpPr>
            <a:spLocks noGrp="1"/>
          </p:cNvSpPr>
          <p:nvPr>
            <p:ph type="title"/>
          </p:nvPr>
        </p:nvSpPr>
        <p:spPr>
          <a:xfrm>
            <a:off x="1043631" y="873940"/>
            <a:ext cx="4928291" cy="1035781"/>
          </a:xfrm>
        </p:spPr>
        <p:txBody>
          <a:bodyPr anchor="ctr">
            <a:normAutofit/>
          </a:bodyPr>
          <a:lstStyle/>
          <a:p>
            <a:r>
              <a:rPr lang="de-DE" sz="3300" b="1">
                <a:latin typeface="Times New Roman" panose="02020603050405020304" pitchFamily="18" charset="0"/>
                <a:cs typeface="Times New Roman" panose="02020603050405020304" pitchFamily="18" charset="0"/>
              </a:rPr>
              <a:t>Overview of UERANSIM</a:t>
            </a:r>
          </a:p>
        </p:txBody>
      </p:sp>
      <p:sp>
        <p:nvSpPr>
          <p:cNvPr id="3" name="Content Placeholder 2">
            <a:extLst>
              <a:ext uri="{FF2B5EF4-FFF2-40B4-BE49-F238E27FC236}">
                <a16:creationId xmlns:a16="http://schemas.microsoft.com/office/drawing/2014/main" id="{D2BD7132-D1DB-6583-8E74-285D33F5E120}"/>
              </a:ext>
            </a:extLst>
          </p:cNvPr>
          <p:cNvSpPr>
            <a:spLocks noGrp="1"/>
          </p:cNvSpPr>
          <p:nvPr>
            <p:ph idx="1"/>
          </p:nvPr>
        </p:nvSpPr>
        <p:spPr>
          <a:xfrm>
            <a:off x="1045029" y="2305531"/>
            <a:ext cx="4991629" cy="3896313"/>
          </a:xfrm>
        </p:spPr>
        <p:txBody>
          <a:bodyPr anchor="ctr">
            <a:normAutofit/>
          </a:bodyPr>
          <a:lstStyle/>
          <a:p>
            <a:pPr>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Simulation Tool</a:t>
            </a:r>
            <a:r>
              <a:rPr lang="en-US" sz="1800" b="0" i="0" dirty="0">
                <a:effectLst/>
                <a:latin typeface="Times New Roman" panose="02020603050405020304" pitchFamily="18" charset="0"/>
                <a:cs typeface="Times New Roman" panose="02020603050405020304" pitchFamily="18" charset="0"/>
              </a:rPr>
              <a:t>: UERANSIM is a powerful open-source simulator for 5G networks, specifically designed to emulate the user equipment (UE) and the </a:t>
            </a:r>
            <a:r>
              <a:rPr lang="en-US" sz="1800" b="0" i="0" dirty="0" err="1">
                <a:effectLst/>
                <a:latin typeface="Times New Roman" panose="02020603050405020304" pitchFamily="18" charset="0"/>
                <a:cs typeface="Times New Roman" panose="02020603050405020304" pitchFamily="18" charset="0"/>
              </a:rPr>
              <a:t>gNodeB</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gNB</a:t>
            </a:r>
            <a:r>
              <a:rPr lang="en-US" sz="1800" b="0" i="0" dirty="0">
                <a:effectLst/>
                <a:latin typeface="Times New Roman" panose="02020603050405020304" pitchFamily="18" charset="0"/>
                <a:cs typeface="Times New Roman" panose="02020603050405020304" pitchFamily="18" charset="0"/>
              </a:rPr>
              <a:t>) components.</a:t>
            </a:r>
          </a:p>
          <a:p>
            <a:pPr>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5G Network Support</a:t>
            </a:r>
            <a:r>
              <a:rPr lang="en-US" sz="1800" b="0" i="0" dirty="0">
                <a:effectLst/>
                <a:latin typeface="Times New Roman" panose="02020603050405020304" pitchFamily="18" charset="0"/>
                <a:cs typeface="Times New Roman" panose="02020603050405020304" pitchFamily="18" charset="0"/>
              </a:rPr>
              <a:t>: Plays a crucial role in the testing and development of 5G Standalone networks by providing a realistic and flexible simulation environment.</a:t>
            </a:r>
          </a:p>
          <a:p>
            <a:endParaRPr lang="en-US" sz="1800" b="0" i="0" dirty="0">
              <a:effectLst/>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A5F0CC9C-9902-7D79-9270-958E4246D1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4"/>
          <a:stretch/>
        </p:blipFill>
        <p:spPr bwMode="auto">
          <a:xfrm>
            <a:off x="6788383" y="613147"/>
            <a:ext cx="4565417" cy="5593443"/>
          </a:xfrm>
          <a:prstGeom prst="rect">
            <a:avLst/>
          </a:prstGeom>
          <a:noFill/>
          <a:extLst>
            <a:ext uri="{909E8E84-426E-40DD-AFC4-6F175D3DCCD1}">
              <a14:hiddenFill xmlns:a14="http://schemas.microsoft.com/office/drawing/2010/main">
                <a:solidFill>
                  <a:srgbClr val="FFFFFF"/>
                </a:solidFill>
              </a14:hiddenFill>
            </a:ext>
          </a:extLst>
        </p:spPr>
      </p:pic>
      <p:cxnSp>
        <p:nvCxnSpPr>
          <p:cNvPr id="5143" name="Straight Connector 514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Google Shape;56;p13">
            <a:extLst>
              <a:ext uri="{FF2B5EF4-FFF2-40B4-BE49-F238E27FC236}">
                <a16:creationId xmlns:a16="http://schemas.microsoft.com/office/drawing/2014/main" id="{17513347-DFA5-A50E-BF0C-639EE2285514}"/>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80602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int">
            <a:extLst>
              <a:ext uri="{FF2B5EF4-FFF2-40B4-BE49-F238E27FC236}">
                <a16:creationId xmlns:a16="http://schemas.microsoft.com/office/drawing/2014/main" id="{3B1FBD85-8991-2A31-6956-1A07186D5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13367" y="-2"/>
            <a:ext cx="1078633"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D252BC7B-4F7B-6E34-71DB-D06EFE32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56" y="0"/>
            <a:ext cx="11423904"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2F97F52-C578-5AB2-B699-50008FCBA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0" y="0"/>
            <a:ext cx="11427028" cy="2284810"/>
          </a:xfrm>
          <a:prstGeom prst="rect">
            <a:avLst/>
          </a:prstGeom>
          <a:ln>
            <a:noFill/>
          </a:ln>
          <a:effectLst>
            <a:outerShdw blurRad="304800" dist="114300" dir="5460000" sx="92000" sy="92000" algn="t" rotWithShape="0">
              <a:srgbClr val="000000">
                <a:alpha val="1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81D5A-DF33-3B4E-26D6-0A19B8AEB0D8}"/>
              </a:ext>
            </a:extLst>
          </p:cNvPr>
          <p:cNvSpPr>
            <a:spLocks noGrp="1"/>
          </p:cNvSpPr>
          <p:nvPr>
            <p:ph type="title"/>
          </p:nvPr>
        </p:nvSpPr>
        <p:spPr>
          <a:xfrm>
            <a:off x="761800" y="429490"/>
            <a:ext cx="9589765" cy="1432273"/>
          </a:xfrm>
        </p:spPr>
        <p:txBody>
          <a:bodyPr>
            <a:normAutofit/>
          </a:bodyPr>
          <a:lstStyle/>
          <a:p>
            <a:r>
              <a:rPr lang="en-US" sz="4800" b="1">
                <a:latin typeface="Times New Roman" panose="02020603050405020304" pitchFamily="18" charset="0"/>
                <a:cs typeface="Times New Roman" panose="02020603050405020304" pitchFamily="18" charset="0"/>
              </a:rPr>
              <a:t>Integration of Open5GS and UERANSIM within the Network</a:t>
            </a:r>
            <a:endParaRPr lang="de-DE" sz="48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DE2839-EC5C-3C61-3FA8-1F2414EBD67F}"/>
              </a:ext>
            </a:extLst>
          </p:cNvPr>
          <p:cNvSpPr>
            <a:spLocks noGrp="1"/>
          </p:cNvSpPr>
          <p:nvPr>
            <p:ph idx="1"/>
          </p:nvPr>
        </p:nvSpPr>
        <p:spPr>
          <a:xfrm>
            <a:off x="912659" y="2291253"/>
            <a:ext cx="9590349" cy="3382498"/>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Requirements t</a:t>
            </a:r>
            <a:r>
              <a:rPr lang="en-US" sz="2000" dirty="0">
                <a:effectLst/>
                <a:latin typeface="Times New Roman" panose="02020603050405020304" pitchFamily="18" charset="0"/>
                <a:cs typeface="Times New Roman" panose="02020603050405020304" pitchFamily="18" charset="0"/>
              </a:rPr>
              <a:t>o integrate Open5GS and UERANSIM:</a:t>
            </a:r>
          </a:p>
          <a:p>
            <a:pPr rtl="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A Linux-based system (Ubuntu recommended).</a:t>
            </a:r>
          </a:p>
          <a:p>
            <a:pPr rtl="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Necessary dependencies and libraries for both Open5GS and UERANSIM.</a:t>
            </a:r>
          </a:p>
          <a:p>
            <a:pPr rtl="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Basic understanding of networking and Linux system administration.</a:t>
            </a:r>
          </a:p>
          <a:p>
            <a:pPr marL="0" indent="0" rtl="0">
              <a:buNone/>
            </a:pPr>
            <a:endParaRPr lang="en-US" sz="2000" dirty="0">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integration involves starting Open5GS services, followed by launching UERANSIM instances. Upon successful configuration, UERANSIM's UE and </a:t>
            </a:r>
            <a:r>
              <a:rPr lang="en-US" sz="2000" dirty="0" err="1">
                <a:latin typeface="Times New Roman" panose="02020603050405020304" pitchFamily="18" charset="0"/>
                <a:cs typeface="Times New Roman" panose="02020603050405020304" pitchFamily="18" charset="0"/>
              </a:rPr>
              <a:t>gNB</a:t>
            </a:r>
            <a:r>
              <a:rPr lang="en-US" sz="2000" dirty="0">
                <a:latin typeface="Times New Roman" panose="02020603050405020304" pitchFamily="18" charset="0"/>
                <a:cs typeface="Times New Roman" panose="02020603050405020304" pitchFamily="18" charset="0"/>
              </a:rPr>
              <a:t> should connect to the Open5GS core, enabling simulated 5G network interactions.</a:t>
            </a:r>
            <a:endParaRPr lang="en-US" sz="2000" dirty="0">
              <a:effectLst/>
              <a:latin typeface="Times New Roman" panose="02020603050405020304" pitchFamily="18" charset="0"/>
              <a:cs typeface="Times New Roman" panose="02020603050405020304" pitchFamily="18" charset="0"/>
            </a:endParaRPr>
          </a:p>
          <a:p>
            <a:endParaRPr lang="de-DE" sz="2000" dirty="0"/>
          </a:p>
        </p:txBody>
      </p:sp>
      <p:pic>
        <p:nvPicPr>
          <p:cNvPr id="4" name="Google Shape;56;p13">
            <a:extLst>
              <a:ext uri="{FF2B5EF4-FFF2-40B4-BE49-F238E27FC236}">
                <a16:creationId xmlns:a16="http://schemas.microsoft.com/office/drawing/2014/main" id="{FB6698DF-D181-BCD0-7215-8775FB98F8B7}"/>
              </a:ext>
            </a:extLst>
          </p:cNvPr>
          <p:cNvPicPr preferRelativeResize="0"/>
          <p:nvPr/>
        </p:nvPicPr>
        <p:blipFill>
          <a:blip r:embed="rId2">
            <a:alphaModFix/>
          </a:blip>
          <a:stretch>
            <a:fillRect/>
          </a:stretch>
        </p:blipFill>
        <p:spPr>
          <a:xfrm>
            <a:off x="281418" y="5771679"/>
            <a:ext cx="2065541" cy="810567"/>
          </a:xfrm>
          <a:prstGeom prst="rect">
            <a:avLst/>
          </a:prstGeom>
          <a:noFill/>
          <a:ln>
            <a:noFill/>
          </a:ln>
        </p:spPr>
      </p:pic>
    </p:spTree>
    <p:extLst>
      <p:ext uri="{BB962C8B-B14F-4D97-AF65-F5344CB8AC3E}">
        <p14:creationId xmlns:p14="http://schemas.microsoft.com/office/powerpoint/2010/main" val="387495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6DE71D-C20C-8E2E-9D28-C4DAA2AF7E57}"/>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450EE17-B052-0F29-575F-B095B42F1C9D}"/>
              </a:ext>
            </a:extLst>
          </p:cNvPr>
          <p:cNvSpPr>
            <a:spLocks noGrp="1"/>
          </p:cNvSpPr>
          <p:nvPr>
            <p:ph type="title"/>
          </p:nvPr>
        </p:nvSpPr>
        <p:spPr>
          <a:xfrm>
            <a:off x="621792" y="1161288"/>
            <a:ext cx="3602736" cy="4526280"/>
          </a:xfrm>
        </p:spPr>
        <p:txBody>
          <a:bodyPr>
            <a:normAutofit/>
          </a:bodyPr>
          <a:lstStyle/>
          <a:p>
            <a:r>
              <a:rPr lang="en-US" sz="4000" b="1" dirty="0">
                <a:latin typeface="Times New Roman" panose="02020603050405020304" pitchFamily="18" charset="0"/>
                <a:cs typeface="Times New Roman" panose="02020603050405020304" pitchFamily="18" charset="0"/>
              </a:rPr>
              <a:t>Contents</a:t>
            </a:r>
            <a:br>
              <a:rPr lang="en-US" sz="4000" dirty="0"/>
            </a:br>
            <a:endParaRPr lang="de-DE" sz="4000" dirty="0"/>
          </a:p>
        </p:txBody>
      </p:sp>
      <p:sp>
        <p:nvSpPr>
          <p:cNvPr id="37" name="Rectangle 3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2E1B04F-977C-0E44-FB72-15919A61A863}"/>
              </a:ext>
            </a:extLst>
          </p:cNvPr>
          <p:cNvSpPr>
            <a:spLocks noGrp="1"/>
          </p:cNvSpPr>
          <p:nvPr>
            <p:ph idx="1"/>
          </p:nvPr>
        </p:nvSpPr>
        <p:spPr>
          <a:xfrm>
            <a:off x="5434149" y="932688"/>
            <a:ext cx="5916603" cy="4992624"/>
          </a:xfrm>
        </p:spPr>
        <p:txBody>
          <a:bodyPr anchor="ctr">
            <a:normAutofit/>
          </a:bodyPr>
          <a:lstStyle/>
          <a:p>
            <a:r>
              <a:rPr lang="en-GB" sz="2000" dirty="0">
                <a:latin typeface="Times New Roman" panose="02020603050405020304" pitchFamily="18" charset="0"/>
                <a:cs typeface="Times New Roman" panose="02020603050405020304" pitchFamily="18" charset="0"/>
              </a:rPr>
              <a:t>Project Roadmap</a:t>
            </a:r>
          </a:p>
          <a:p>
            <a:r>
              <a:rPr lang="en-GB" sz="2000" dirty="0">
                <a:latin typeface="Times New Roman" panose="02020603050405020304" pitchFamily="18" charset="0"/>
                <a:cs typeface="Times New Roman" panose="02020603050405020304" pitchFamily="18" charset="0"/>
              </a:rPr>
              <a:t>Introduction to 5G Standalone Architecture</a:t>
            </a:r>
          </a:p>
          <a:p>
            <a:r>
              <a:rPr lang="en-GB" sz="2000" dirty="0">
                <a:latin typeface="Times New Roman" panose="02020603050405020304" pitchFamily="18" charset="0"/>
                <a:cs typeface="Times New Roman" panose="02020603050405020304" pitchFamily="18" charset="0"/>
              </a:rPr>
              <a:t>5G Evolution</a:t>
            </a:r>
          </a:p>
          <a:p>
            <a:r>
              <a:rPr lang="en-GB" sz="2000" dirty="0">
                <a:latin typeface="Times New Roman" panose="02020603050405020304" pitchFamily="18" charset="0"/>
                <a:cs typeface="Times New Roman" panose="02020603050405020304" pitchFamily="18" charset="0"/>
              </a:rPr>
              <a:t>Importance and Key features of 5G technologies</a:t>
            </a:r>
          </a:p>
          <a:p>
            <a:r>
              <a:rPr lang="en-GB" sz="2000" dirty="0">
                <a:latin typeface="Times New Roman" panose="02020603050405020304" pitchFamily="18" charset="0"/>
                <a:cs typeface="Times New Roman" panose="02020603050405020304" pitchFamily="18" charset="0"/>
              </a:rPr>
              <a:t>Key components and features of 5G</a:t>
            </a:r>
          </a:p>
          <a:p>
            <a:r>
              <a:rPr lang="en-GB" sz="2000" dirty="0">
                <a:latin typeface="Times New Roman" panose="02020603050405020304" pitchFamily="18" charset="0"/>
                <a:cs typeface="Times New Roman" panose="02020603050405020304" pitchFamily="18" charset="0"/>
              </a:rPr>
              <a:t>Network Slicing</a:t>
            </a:r>
          </a:p>
          <a:p>
            <a:r>
              <a:rPr lang="en-GB" sz="2000" dirty="0">
                <a:latin typeface="Times New Roman" panose="02020603050405020304" pitchFamily="18" charset="0"/>
                <a:cs typeface="Times New Roman" panose="02020603050405020304" pitchFamily="18" charset="0"/>
              </a:rPr>
              <a:t>Open5gs and UERANSIM</a:t>
            </a:r>
          </a:p>
          <a:p>
            <a:r>
              <a:rPr lang="en-GB" sz="2000" dirty="0">
                <a:latin typeface="Times New Roman" panose="02020603050405020304" pitchFamily="18" charset="0"/>
                <a:cs typeface="Times New Roman" panose="02020603050405020304" pitchFamily="18" charset="0"/>
              </a:rPr>
              <a:t>Network Architecture</a:t>
            </a:r>
          </a:p>
          <a:p>
            <a:r>
              <a:rPr lang="en-GB" sz="2000" dirty="0">
                <a:latin typeface="Times New Roman" panose="02020603050405020304" pitchFamily="18" charset="0"/>
                <a:cs typeface="Times New Roman" panose="02020603050405020304" pitchFamily="18" charset="0"/>
              </a:rPr>
              <a:t>Practical Demonstration of the services used</a:t>
            </a:r>
          </a:p>
          <a:p>
            <a:r>
              <a:rPr lang="en-GB" sz="2000" dirty="0">
                <a:latin typeface="Times New Roman" panose="02020603050405020304" pitchFamily="18" charset="0"/>
                <a:cs typeface="Times New Roman" panose="02020603050405020304" pitchFamily="18" charset="0"/>
              </a:rPr>
              <a:t>Conclusion</a:t>
            </a:r>
            <a:endParaRPr lang="en-DE" sz="2000" dirty="0">
              <a:latin typeface="Times New Roman" panose="02020603050405020304" pitchFamily="18" charset="0"/>
              <a:cs typeface="Times New Roman" panose="02020603050405020304" pitchFamily="18" charset="0"/>
            </a:endParaRPr>
          </a:p>
        </p:txBody>
      </p:sp>
      <p:pic>
        <p:nvPicPr>
          <p:cNvPr id="6" name="Google Shape;56;p13">
            <a:extLst>
              <a:ext uri="{FF2B5EF4-FFF2-40B4-BE49-F238E27FC236}">
                <a16:creationId xmlns:a16="http://schemas.microsoft.com/office/drawing/2014/main" id="{62E94D2F-80C0-BE7F-2466-2AA49795C6EC}"/>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1273781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ireless network&#10;&#10;Description automatically generated">
            <a:extLst>
              <a:ext uri="{FF2B5EF4-FFF2-40B4-BE49-F238E27FC236}">
                <a16:creationId xmlns:a16="http://schemas.microsoft.com/office/drawing/2014/main" id="{23B69361-E97E-BC00-E246-DD10D5F06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880" y="233680"/>
            <a:ext cx="5781039" cy="6553199"/>
          </a:xfrm>
          <a:prstGeom prst="rect">
            <a:avLst/>
          </a:prstGeom>
        </p:spPr>
      </p:pic>
      <p:sp>
        <p:nvSpPr>
          <p:cNvPr id="2" name="TextBox 1">
            <a:extLst>
              <a:ext uri="{FF2B5EF4-FFF2-40B4-BE49-F238E27FC236}">
                <a16:creationId xmlns:a16="http://schemas.microsoft.com/office/drawing/2014/main" id="{18FC93B2-6AEF-A082-B403-3ED97191A74E}"/>
              </a:ext>
            </a:extLst>
          </p:cNvPr>
          <p:cNvSpPr txBox="1"/>
          <p:nvPr/>
        </p:nvSpPr>
        <p:spPr>
          <a:xfrm>
            <a:off x="853440" y="2844225"/>
            <a:ext cx="4114800" cy="584775"/>
          </a:xfrm>
          <a:prstGeom prst="rect">
            <a:avLst/>
          </a:prstGeom>
          <a:noFill/>
        </p:spPr>
        <p:txBody>
          <a:bodyPr wrap="square" rtlCol="0">
            <a:spAutoFit/>
          </a:bodyPr>
          <a:lstStyle/>
          <a:p>
            <a:r>
              <a:rPr lang="de-DE" sz="3200" b="1" dirty="0">
                <a:latin typeface="Times New Roman" panose="02020603050405020304" pitchFamily="18" charset="0"/>
                <a:cs typeface="Times New Roman" panose="02020603050405020304" pitchFamily="18" charset="0"/>
              </a:rPr>
              <a:t>Network Architecture</a:t>
            </a:r>
          </a:p>
        </p:txBody>
      </p:sp>
      <p:pic>
        <p:nvPicPr>
          <p:cNvPr id="4" name="Google Shape;56;p13">
            <a:extLst>
              <a:ext uri="{FF2B5EF4-FFF2-40B4-BE49-F238E27FC236}">
                <a16:creationId xmlns:a16="http://schemas.microsoft.com/office/drawing/2014/main" id="{FCEC9DBE-019E-6776-EFCD-7E1E3D8C9B0D}"/>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190182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33F338-161E-2070-F823-B95D09B457FC}"/>
            </a:ext>
          </a:extLst>
        </p:cNvPr>
        <p:cNvGrpSpPr/>
        <p:nvPr/>
      </p:nvGrpSpPr>
      <p:grpSpPr>
        <a:xfrm>
          <a:off x="0" y="0"/>
          <a:ext cx="0" cy="0"/>
          <a:chOff x="0" y="0"/>
          <a:chExt cx="0" cy="0"/>
        </a:xfrm>
      </p:grpSpPr>
      <p:sp useBgFill="1">
        <p:nvSpPr>
          <p:cNvPr id="6156" name="Rectangle 615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8" name="Freeform: Shape 615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5" name="Freeform: Shape 615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D99454F-6F60-471C-CC09-C63D183D3A2A}"/>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Services:</a:t>
            </a:r>
          </a:p>
        </p:txBody>
      </p:sp>
      <p:sp>
        <p:nvSpPr>
          <p:cNvPr id="6157" name="Rectangle 615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CE19AD6-25A7-C00A-65F2-E38D82D00E52}"/>
              </a:ext>
            </a:extLst>
          </p:cNvPr>
          <p:cNvSpPr txBox="1"/>
          <p:nvPr/>
        </p:nvSpPr>
        <p:spPr>
          <a:xfrm>
            <a:off x="371094" y="2718054"/>
            <a:ext cx="462762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Voice over Internet Protocol (VoIP)</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File sharing (Next cloud)</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Video streaming</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Internet</a:t>
            </a:r>
          </a:p>
          <a:p>
            <a:pPr indent="-228600">
              <a:lnSpc>
                <a:spcPct val="90000"/>
              </a:lnSpc>
              <a:spcAft>
                <a:spcPts val="600"/>
              </a:spcAft>
              <a:buFont typeface="Arial" panose="020B0604020202020204" pitchFamily="34" charset="0"/>
              <a:buChar char="•"/>
            </a:pPr>
            <a:endParaRPr lang="en-US" sz="1700" dirty="0"/>
          </a:p>
        </p:txBody>
      </p:sp>
      <p:pic>
        <p:nvPicPr>
          <p:cNvPr id="6146" name="Picture 2" descr="The Top 5G Use Cases — SDxCentral.com">
            <a:extLst>
              <a:ext uri="{FF2B5EF4-FFF2-40B4-BE49-F238E27FC236}">
                <a16:creationId xmlns:a16="http://schemas.microsoft.com/office/drawing/2014/main" id="{1D265473-411A-2C82-2A0C-8693B86F95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748790"/>
            <a:ext cx="6922008" cy="3461004"/>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DC1D3EDB-5017-A76D-56B1-6F03AD8F51BD}"/>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08558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115DC-902E-B3CB-255C-109B99B5BB98}"/>
            </a:ext>
          </a:extLst>
        </p:cNvPr>
        <p:cNvGrpSpPr/>
        <p:nvPr/>
      </p:nvGrpSpPr>
      <p:grpSpPr>
        <a:xfrm>
          <a:off x="0" y="0"/>
          <a:ext cx="0" cy="0"/>
          <a:chOff x="0" y="0"/>
          <a:chExt cx="0" cy="0"/>
        </a:xfrm>
      </p:grpSpPr>
      <p:pic>
        <p:nvPicPr>
          <p:cNvPr id="4" name="Google Shape;56;p13">
            <a:extLst>
              <a:ext uri="{FF2B5EF4-FFF2-40B4-BE49-F238E27FC236}">
                <a16:creationId xmlns:a16="http://schemas.microsoft.com/office/drawing/2014/main" id="{55B2D5A6-B508-4C95-7882-7669D64D05BC}"/>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TextBox 4">
            <a:extLst>
              <a:ext uri="{FF2B5EF4-FFF2-40B4-BE49-F238E27FC236}">
                <a16:creationId xmlns:a16="http://schemas.microsoft.com/office/drawing/2014/main" id="{33E78C68-C828-7A54-CB90-CE4E1B763BF7}"/>
              </a:ext>
            </a:extLst>
          </p:cNvPr>
          <p:cNvSpPr txBox="1"/>
          <p:nvPr/>
        </p:nvSpPr>
        <p:spPr>
          <a:xfrm>
            <a:off x="2854960" y="1016000"/>
            <a:ext cx="7112000" cy="646331"/>
          </a:xfrm>
          <a:prstGeom prst="rect">
            <a:avLst/>
          </a:prstGeom>
          <a:noFill/>
        </p:spPr>
        <p:txBody>
          <a:bodyPr wrap="square" rtlCol="0">
            <a:spAutoFit/>
          </a:bodyPr>
          <a:lstStyle/>
          <a:p>
            <a:r>
              <a:rPr lang="de-DE" sz="3600" b="1">
                <a:latin typeface="Times New Roman" panose="02020603050405020304" pitchFamily="18" charset="0"/>
                <a:cs typeface="Times New Roman" panose="02020603050405020304" pitchFamily="18" charset="0"/>
              </a:rPr>
              <a:t>VoIP (Voice over Internet Protocol)</a:t>
            </a:r>
            <a:endParaRPr lang="de-DE"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C90A55-A428-8019-5551-EE7011DDD8C0}"/>
              </a:ext>
            </a:extLst>
          </p:cNvPr>
          <p:cNvSpPr txBox="1"/>
          <p:nvPr/>
        </p:nvSpPr>
        <p:spPr>
          <a:xfrm>
            <a:off x="650240" y="1788160"/>
            <a:ext cx="6136640" cy="3477875"/>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is a technology that allows voice communication and multimedia sessions over Internet Protocol (IP) networks, such as the internet or other packet-switched networks. </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VoIP services are expected to improve significantly due to the enhanced capabilities of 5G networks</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Higher Bandwidth</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Lower Latency</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Increased Connectivity</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Improved Mobility</a:t>
            </a:r>
            <a:endParaRPr lang="en-US" sz="2000">
              <a:latin typeface="Times New Roman" panose="02020603050405020304" pitchFamily="18" charset="0"/>
              <a:cs typeface="Times New Roman" panose="02020603050405020304" pitchFamily="18" charset="0"/>
            </a:endParaRPr>
          </a:p>
          <a:p>
            <a:endParaRPr lang="de-DE" sz="2000" dirty="0">
              <a:latin typeface="Times New Roman" panose="02020603050405020304" pitchFamily="18" charset="0"/>
              <a:cs typeface="Times New Roman" panose="02020603050405020304" pitchFamily="18" charset="0"/>
            </a:endParaRPr>
          </a:p>
        </p:txBody>
      </p:sp>
      <p:pic>
        <p:nvPicPr>
          <p:cNvPr id="7170" name="Picture 2" descr="Phone Ring Icon Animationanimation Call Icon Stock Footage Video (100%  Royalty-free) 29976580 | Shutterstock">
            <a:extLst>
              <a:ext uri="{FF2B5EF4-FFF2-40B4-BE49-F238E27FC236}">
                <a16:creationId xmlns:a16="http://schemas.microsoft.com/office/drawing/2014/main" id="{3D8AFDBD-ADCC-D2C8-2329-88E7EA466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760" y="2241222"/>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61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DC3473-5450-6F6C-5371-8214BDCC49EB}"/>
            </a:ext>
          </a:extLst>
        </p:cNvPr>
        <p:cNvGrpSpPr/>
        <p:nvPr/>
      </p:nvGrpSpPr>
      <p:grpSpPr>
        <a:xfrm>
          <a:off x="0" y="0"/>
          <a:ext cx="0" cy="0"/>
          <a:chOff x="0" y="0"/>
          <a:chExt cx="0" cy="0"/>
        </a:xfrm>
      </p:grpSpPr>
      <p:sp useBgFill="1">
        <p:nvSpPr>
          <p:cNvPr id="8222"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24" name="Rectangle 8223">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08E8F1F-B8EA-4D25-86EB-D738373E9C50}"/>
              </a:ext>
            </a:extLst>
          </p:cNvPr>
          <p:cNvSpPr txBox="1"/>
          <p:nvPr/>
        </p:nvSpPr>
        <p:spPr>
          <a:xfrm>
            <a:off x="761802" y="240241"/>
            <a:ext cx="10760054" cy="12282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Times New Roman" panose="02020603050405020304" pitchFamily="18" charset="0"/>
                <a:ea typeface="+mj-ea"/>
                <a:cs typeface="Times New Roman" panose="02020603050405020304" pitchFamily="18" charset="0"/>
              </a:rPr>
              <a:t>Asterisk and Twinkle</a:t>
            </a:r>
          </a:p>
        </p:txBody>
      </p:sp>
      <p:sp>
        <p:nvSpPr>
          <p:cNvPr id="8" name="TextBox 7">
            <a:extLst>
              <a:ext uri="{FF2B5EF4-FFF2-40B4-BE49-F238E27FC236}">
                <a16:creationId xmlns:a16="http://schemas.microsoft.com/office/drawing/2014/main" id="{E7DA8C58-2636-95A6-F6F2-F321316267C4}"/>
              </a:ext>
            </a:extLst>
          </p:cNvPr>
          <p:cNvSpPr txBox="1"/>
          <p:nvPr/>
        </p:nvSpPr>
        <p:spPr>
          <a:xfrm>
            <a:off x="761802" y="2321476"/>
            <a:ext cx="5581848" cy="3850724"/>
          </a:xfrm>
          <a:prstGeom prst="rect">
            <a:avLst/>
          </a:prstGeom>
        </p:spPr>
        <p:txBody>
          <a:bodyPr vert="horz" lIns="91440" tIns="45720" rIns="91440" bIns="45720" rtlCol="0" anchor="ctr">
            <a:normAutofit/>
          </a:bodyPr>
          <a:lstStyle/>
          <a:p>
            <a:pPr marL="400050" indent="-285750">
              <a:lnSpc>
                <a:spcPct val="9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Asterisk</a:t>
            </a:r>
            <a:r>
              <a:rPr lang="en-US" sz="2000" b="0" i="0" dirty="0">
                <a:effectLst/>
                <a:latin typeface="Times New Roman" panose="02020603050405020304" pitchFamily="18" charset="0"/>
                <a:cs typeface="Times New Roman" panose="02020603050405020304" pitchFamily="18" charset="0"/>
              </a:rPr>
              <a:t> is a free, open-source software that acts as a PBX system. It enables you to set up your own VoIP server, supporting various VoIP protocols, including SIP, MGCP, and IAX, among others.</a:t>
            </a:r>
          </a:p>
          <a:p>
            <a:pPr marL="114300">
              <a:lnSpc>
                <a:spcPct val="90000"/>
              </a:lnSpc>
              <a:spcAft>
                <a:spcPts val="600"/>
              </a:spcAft>
            </a:pPr>
            <a:endParaRPr lang="en-US" sz="2000" b="0" i="0" dirty="0">
              <a:effectLst/>
              <a:latin typeface="Times New Roman" panose="02020603050405020304" pitchFamily="18" charset="0"/>
              <a:cs typeface="Times New Roman" panose="02020603050405020304" pitchFamily="18" charset="0"/>
            </a:endParaRPr>
          </a:p>
          <a:p>
            <a:pPr marL="400050" indent="-285750">
              <a:lnSpc>
                <a:spcPct val="9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Twinkle</a:t>
            </a:r>
            <a:r>
              <a:rPr lang="en-US" sz="2000" b="0" i="0" dirty="0">
                <a:effectLst/>
                <a:latin typeface="Times New Roman" panose="02020603050405020304" pitchFamily="18" charset="0"/>
                <a:cs typeface="Times New Roman" panose="02020603050405020304" pitchFamily="18" charset="0"/>
              </a:rPr>
              <a:t> is a softphone for making VoIP calls using the SIP protocol. It's designed for Linux and offers a user-friendly interface to manage voice calls over the internet.</a:t>
            </a:r>
          </a:p>
          <a:p>
            <a:pPr>
              <a:lnSpc>
                <a:spcPct val="90000"/>
              </a:lnSpc>
              <a:spcAft>
                <a:spcPts val="600"/>
              </a:spcAft>
            </a:pPr>
            <a:endParaRPr lang="en-US" sz="1600" b="0" i="0" dirty="0">
              <a:effectLst/>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endParaRPr lang="en-US" sz="1600" dirty="0"/>
          </a:p>
        </p:txBody>
      </p:sp>
      <p:pic>
        <p:nvPicPr>
          <p:cNvPr id="8194" name="Picture 2" descr="The Architecture of Open Source Applications (Volume 1)Asterisk">
            <a:extLst>
              <a:ext uri="{FF2B5EF4-FFF2-40B4-BE49-F238E27FC236}">
                <a16:creationId xmlns:a16="http://schemas.microsoft.com/office/drawing/2014/main" id="{CB491A12-8208-64E4-0D45-E0087479D7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3650" y="3545542"/>
            <a:ext cx="5178206" cy="1359279"/>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D017275B-4421-9D41-B3E3-4038DAAAFAEE}"/>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
        <p:nvSpPr>
          <p:cNvPr id="6" name="TextBox 5">
            <a:extLst>
              <a:ext uri="{FF2B5EF4-FFF2-40B4-BE49-F238E27FC236}">
                <a16:creationId xmlns:a16="http://schemas.microsoft.com/office/drawing/2014/main" id="{4EF8A745-4D79-E600-DAA6-4726DE36452F}"/>
              </a:ext>
            </a:extLst>
          </p:cNvPr>
          <p:cNvSpPr txBox="1"/>
          <p:nvPr/>
        </p:nvSpPr>
        <p:spPr>
          <a:xfrm>
            <a:off x="2180851" y="1310640"/>
            <a:ext cx="1761229" cy="5324535"/>
          </a:xfrm>
          <a:prstGeom prst="rect">
            <a:avLst/>
          </a:prstGeom>
          <a:noFill/>
        </p:spPr>
        <p:txBody>
          <a:bodyPr wrap="square" rtlCol="0">
            <a:spAutoFit/>
          </a:bodyPr>
          <a:lstStyle/>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793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022DA6-6DC9-1940-C98B-665FF8887F09}"/>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ED5C44-7DD5-A4CB-C1B2-68C101F27B3A}"/>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a:solidFill>
                  <a:schemeClr val="tx1"/>
                </a:solidFill>
                <a:latin typeface="+mj-lt"/>
                <a:ea typeface="+mj-ea"/>
                <a:cs typeface="+mj-cs"/>
              </a:rPr>
              <a:t>VoIP - Demo</a:t>
            </a:r>
          </a:p>
        </p:txBody>
      </p:sp>
      <p:sp>
        <p:nvSpPr>
          <p:cNvPr id="32" name="Rectangle 31">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Google Shape;56;p13">
            <a:extLst>
              <a:ext uri="{FF2B5EF4-FFF2-40B4-BE49-F238E27FC236}">
                <a16:creationId xmlns:a16="http://schemas.microsoft.com/office/drawing/2014/main" id="{D963F62B-ACA0-A1BE-4999-BCAC9F27673A}"/>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92250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61143-618F-77D4-BB26-59A14D2E8292}"/>
            </a:ext>
          </a:extLst>
        </p:cNvPr>
        <p:cNvGrpSpPr/>
        <p:nvPr/>
      </p:nvGrpSpPr>
      <p:grpSpPr>
        <a:xfrm>
          <a:off x="0" y="0"/>
          <a:ext cx="0" cy="0"/>
          <a:chOff x="0" y="0"/>
          <a:chExt cx="0" cy="0"/>
        </a:xfrm>
      </p:grpSpPr>
      <p:pic>
        <p:nvPicPr>
          <p:cNvPr id="4" name="Google Shape;56;p13">
            <a:extLst>
              <a:ext uri="{FF2B5EF4-FFF2-40B4-BE49-F238E27FC236}">
                <a16:creationId xmlns:a16="http://schemas.microsoft.com/office/drawing/2014/main" id="{AFBAC800-ED33-ACFC-20F6-7633D2B6180A}"/>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TextBox 4">
            <a:extLst>
              <a:ext uri="{FF2B5EF4-FFF2-40B4-BE49-F238E27FC236}">
                <a16:creationId xmlns:a16="http://schemas.microsoft.com/office/drawing/2014/main" id="{B65E2EBF-7628-81CD-43E5-146D9E7447D2}"/>
              </a:ext>
            </a:extLst>
          </p:cNvPr>
          <p:cNvSpPr txBox="1"/>
          <p:nvPr/>
        </p:nvSpPr>
        <p:spPr>
          <a:xfrm>
            <a:off x="1583782" y="1274336"/>
            <a:ext cx="4014240" cy="523220"/>
          </a:xfrm>
          <a:prstGeom prst="rect">
            <a:avLst/>
          </a:prstGeom>
          <a:noFill/>
        </p:spPr>
        <p:txBody>
          <a:bodyPr wrap="none" rtlCol="0">
            <a:spAutoFit/>
          </a:bodyPr>
          <a:lstStyle/>
          <a:p>
            <a:r>
              <a:rPr lang="de-DE" sz="2800" b="1" dirty="0">
                <a:latin typeface="Times New Roman" panose="02020603050405020304" pitchFamily="18" charset="0"/>
                <a:cs typeface="Times New Roman" panose="02020603050405020304" pitchFamily="18" charset="0"/>
              </a:rPr>
              <a:t>File </a:t>
            </a:r>
            <a:r>
              <a:rPr lang="de-DE" sz="2800" b="1" dirty="0" err="1">
                <a:latin typeface="Times New Roman" panose="02020603050405020304" pitchFamily="18" charset="0"/>
                <a:cs typeface="Times New Roman" panose="02020603050405020304" pitchFamily="18" charset="0"/>
              </a:rPr>
              <a:t>sharing</a:t>
            </a:r>
            <a:r>
              <a:rPr lang="de-DE" sz="2800" b="1" dirty="0">
                <a:latin typeface="Times New Roman" panose="02020603050405020304" pitchFamily="18" charset="0"/>
                <a:cs typeface="Times New Roman" panose="02020603050405020304" pitchFamily="18" charset="0"/>
              </a:rPr>
              <a:t> – Next </a:t>
            </a:r>
            <a:r>
              <a:rPr lang="de-DE" sz="2800" b="1" dirty="0" err="1">
                <a:latin typeface="Times New Roman" panose="02020603050405020304" pitchFamily="18" charset="0"/>
                <a:cs typeface="Times New Roman" panose="02020603050405020304" pitchFamily="18" charset="0"/>
              </a:rPr>
              <a:t>cloud</a:t>
            </a:r>
            <a:endParaRPr lang="de-DE" sz="2800" b="1" dirty="0">
              <a:latin typeface="Times New Roman" panose="02020603050405020304" pitchFamily="18" charset="0"/>
              <a:cs typeface="Times New Roman" panose="02020603050405020304" pitchFamily="18" charset="0"/>
            </a:endParaRPr>
          </a:p>
        </p:txBody>
      </p:sp>
      <p:pic>
        <p:nvPicPr>
          <p:cNvPr id="10246" name="Picture 6" descr="Nextcloud - Wikipedia">
            <a:extLst>
              <a:ext uri="{FF2B5EF4-FFF2-40B4-BE49-F238E27FC236}">
                <a16:creationId xmlns:a16="http://schemas.microsoft.com/office/drawing/2014/main" id="{5E75C7CF-00BC-D9AC-B866-4CBA0590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721" y="1535946"/>
            <a:ext cx="4145280" cy="29225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E392CBC-5271-7A98-1ABF-08BFB7E4951C}"/>
              </a:ext>
            </a:extLst>
          </p:cNvPr>
          <p:cNvSpPr txBox="1"/>
          <p:nvPr/>
        </p:nvSpPr>
        <p:spPr>
          <a:xfrm>
            <a:off x="1583782" y="2519462"/>
            <a:ext cx="4674778" cy="1938992"/>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Nextcloud</a:t>
            </a:r>
            <a:r>
              <a:rPr lang="en-US" sz="2000" dirty="0">
                <a:latin typeface="Times New Roman" panose="02020603050405020304" pitchFamily="18" charset="0"/>
                <a:cs typeface="Times New Roman" panose="02020603050405020304" pitchFamily="18" charset="0"/>
              </a:rPr>
              <a:t> is a versatile open-source file sharing and collaboration platform that is well-suited to be part of a 5G network infrastructure, leveraging the enhanced capabilities of 5G to offer users a seamless file-sharing experience.</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030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8377F9-6980-3034-E63C-14038BCF9EF4}"/>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7AB9C0-D50C-BD16-FBE6-5C223962594B}"/>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dirty="0">
                <a:solidFill>
                  <a:schemeClr val="tx1"/>
                </a:solidFill>
                <a:latin typeface="Times New Roman" panose="02020603050405020304" pitchFamily="18" charset="0"/>
                <a:ea typeface="+mj-ea"/>
                <a:cs typeface="Times New Roman" panose="02020603050405020304" pitchFamily="18" charset="0"/>
              </a:rPr>
              <a:t>Next cloud - Demo</a:t>
            </a:r>
          </a:p>
        </p:txBody>
      </p:sp>
      <p:sp>
        <p:nvSpPr>
          <p:cNvPr id="23" name="Rectangle 2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Google Shape;56;p13">
            <a:extLst>
              <a:ext uri="{FF2B5EF4-FFF2-40B4-BE49-F238E27FC236}">
                <a16:creationId xmlns:a16="http://schemas.microsoft.com/office/drawing/2014/main" id="{FA17DC9E-9A02-1196-1E78-717DCCE5A48A}"/>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2181754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56;p13">
            <a:extLst>
              <a:ext uri="{FF2B5EF4-FFF2-40B4-BE49-F238E27FC236}">
                <a16:creationId xmlns:a16="http://schemas.microsoft.com/office/drawing/2014/main" id="{7B9D928C-A517-8083-D50D-4CEA31A303FF}"/>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3" name="TextBox 2">
            <a:extLst>
              <a:ext uri="{FF2B5EF4-FFF2-40B4-BE49-F238E27FC236}">
                <a16:creationId xmlns:a16="http://schemas.microsoft.com/office/drawing/2014/main" id="{8D10D37E-82AC-6CFE-76D5-E13FB9278C51}"/>
              </a:ext>
            </a:extLst>
          </p:cNvPr>
          <p:cNvSpPr txBox="1"/>
          <p:nvPr/>
        </p:nvSpPr>
        <p:spPr>
          <a:xfrm>
            <a:off x="2180851" y="934719"/>
            <a:ext cx="5923280" cy="646331"/>
          </a:xfrm>
          <a:prstGeom prst="rect">
            <a:avLst/>
          </a:prstGeom>
          <a:noFill/>
        </p:spPr>
        <p:txBody>
          <a:bodyPr wrap="square" rtlCol="0">
            <a:spAutoFit/>
          </a:bodyPr>
          <a:lstStyle/>
          <a:p>
            <a:r>
              <a:rPr lang="de-DE" sz="3600" b="1">
                <a:latin typeface="Times New Roman" panose="02020603050405020304" pitchFamily="18" charset="0"/>
                <a:cs typeface="Times New Roman" panose="02020603050405020304" pitchFamily="18" charset="0"/>
              </a:rPr>
              <a:t>Video streaming</a:t>
            </a:r>
            <a:endParaRPr lang="de-DE"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1A324D-E797-B03F-5E39-C058F64716C7}"/>
              </a:ext>
            </a:extLst>
          </p:cNvPr>
          <p:cNvSpPr txBox="1"/>
          <p:nvPr/>
        </p:nvSpPr>
        <p:spPr>
          <a:xfrm>
            <a:off x="1249680" y="2489200"/>
            <a:ext cx="6126480" cy="1323439"/>
          </a:xfrm>
          <a:prstGeom prst="rect">
            <a:avLst/>
          </a:prstGeom>
          <a:noFill/>
        </p:spPr>
        <p:txBody>
          <a:bodyPr wrap="square" rtlCol="0">
            <a:spAutoFit/>
          </a:bodyPr>
          <a:lstStyle/>
          <a:p>
            <a:r>
              <a:rPr lang="en-US" sz="2000" b="0" i="0">
                <a:solidFill>
                  <a:srgbClr val="0D0D0D"/>
                </a:solidFill>
                <a:effectLst/>
                <a:latin typeface="Times New Roman" panose="02020603050405020304" pitchFamily="18" charset="0"/>
                <a:cs typeface="Times New Roman" panose="02020603050405020304" pitchFamily="18" charset="0"/>
              </a:rPr>
              <a:t>Video streaming services in 5G networks represent a significant leap forward from previous generations, offering unprecedented improvements in speed, efficiency, and user experience. </a:t>
            </a:r>
            <a:endParaRPr lang="de-DE" sz="2000" dirty="0">
              <a:latin typeface="Times New Roman" panose="02020603050405020304" pitchFamily="18" charset="0"/>
              <a:cs typeface="Times New Roman" panose="02020603050405020304" pitchFamily="18" charset="0"/>
            </a:endParaRPr>
          </a:p>
        </p:txBody>
      </p:sp>
      <p:pic>
        <p:nvPicPr>
          <p:cNvPr id="11266" name="Picture 2" descr="Mobile video streaming services in 5G network. | Download Scientific Diagram">
            <a:extLst>
              <a:ext uri="{FF2B5EF4-FFF2-40B4-BE49-F238E27FC236}">
                <a16:creationId xmlns:a16="http://schemas.microsoft.com/office/drawing/2014/main" id="{C366EE2B-FAE7-1C9F-4AEB-80C63E2AD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198" y="934719"/>
            <a:ext cx="5692941" cy="450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140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961A72-0480-3C6B-7B9C-816B9B3C5E9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CF18B0E-CF7C-84E2-DB6F-ECB6F8A7F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6E277C-4D12-C4BC-2EA7-E5E42AF27606}"/>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dirty="0">
                <a:latin typeface="Times New Roman" panose="02020603050405020304" pitchFamily="18" charset="0"/>
                <a:ea typeface="+mj-ea"/>
                <a:cs typeface="Times New Roman" panose="02020603050405020304" pitchFamily="18" charset="0"/>
              </a:rPr>
              <a:t>Video Streaming</a:t>
            </a:r>
            <a:r>
              <a:rPr lang="en-US" sz="8000" kern="1200" dirty="0">
                <a:solidFill>
                  <a:schemeClr val="tx1"/>
                </a:solidFill>
                <a:latin typeface="Times New Roman" panose="02020603050405020304" pitchFamily="18" charset="0"/>
                <a:ea typeface="+mj-ea"/>
                <a:cs typeface="Times New Roman" panose="02020603050405020304" pitchFamily="18" charset="0"/>
              </a:rPr>
              <a:t> - Demo</a:t>
            </a:r>
          </a:p>
        </p:txBody>
      </p:sp>
      <p:sp>
        <p:nvSpPr>
          <p:cNvPr id="23" name="Rectangle 22">
            <a:extLst>
              <a:ext uri="{FF2B5EF4-FFF2-40B4-BE49-F238E27FC236}">
                <a16:creationId xmlns:a16="http://schemas.microsoft.com/office/drawing/2014/main" id="{BDF8DE2E-20BE-DDAC-3F72-1C6D8FB5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FCF0A11B-610C-DE38-9FBD-4DE442CB1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Google Shape;56;p13">
            <a:extLst>
              <a:ext uri="{FF2B5EF4-FFF2-40B4-BE49-F238E27FC236}">
                <a16:creationId xmlns:a16="http://schemas.microsoft.com/office/drawing/2014/main" id="{F5FC2C6F-1DD4-9873-D119-B78EAAD54ACB}"/>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1751002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3" name="Rectangle 123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5G – O poder e o alcance da quinta geração de internet móvel">
            <a:extLst>
              <a:ext uri="{FF2B5EF4-FFF2-40B4-BE49-F238E27FC236}">
                <a16:creationId xmlns:a16="http://schemas.microsoft.com/office/drawing/2014/main" id="{0AC0813C-A987-6631-CBA0-5BA5F269EC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4" r="4858"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2304" name="Rectangle 1230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D748F0F-8CB0-28B3-AF49-13E3785119B1}"/>
              </a:ext>
            </a:extLst>
          </p:cNvPr>
          <p:cNvSpPr txBox="1"/>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Times New Roman" panose="02020603050405020304" pitchFamily="18" charset="0"/>
                <a:ea typeface="+mj-ea"/>
                <a:cs typeface="Times New Roman" panose="02020603050405020304" pitchFamily="18" charset="0"/>
              </a:rPr>
              <a:t>Internet Service</a:t>
            </a:r>
            <a:endParaRPr lang="en-US" sz="4000" b="1" dirty="0">
              <a:latin typeface="Times New Roman" panose="020206030504050203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DF720CB5-5533-EE0F-E22E-4452566D6152}"/>
              </a:ext>
            </a:extLst>
          </p:cNvPr>
          <p:cNvSpPr txBox="1"/>
          <p:nvPr/>
        </p:nvSpPr>
        <p:spPr>
          <a:xfrm>
            <a:off x="838200" y="2434201"/>
            <a:ext cx="3822189" cy="3742762"/>
          </a:xfrm>
          <a:prstGeom prst="rect">
            <a:avLst/>
          </a:prstGeom>
        </p:spPr>
        <p:txBody>
          <a:bodyPr vert="horz" lIns="91440" tIns="45720" rIns="91440" bIns="45720" rtlCol="0">
            <a:normAutofit/>
          </a:bodyPr>
          <a:lstStyle/>
          <a:p>
            <a:pPr>
              <a:lnSpc>
                <a:spcPct val="90000"/>
              </a:lnSpc>
              <a:spcAft>
                <a:spcPts val="600"/>
              </a:spcAft>
            </a:pPr>
            <a:r>
              <a:rPr lang="en-US" sz="2000" b="0" i="0" dirty="0">
                <a:effectLst/>
                <a:latin typeface="Times New Roman" panose="02020603050405020304" pitchFamily="18" charset="0"/>
                <a:cs typeface="Times New Roman" panose="02020603050405020304" pitchFamily="18" charset="0"/>
              </a:rPr>
              <a:t>Using the internet on a 5G network enables unprecedented high-speed access and seamless connectivity, enhancing digital communication and internet usage in modern, connected societies across various devices.</a:t>
            </a:r>
            <a:endParaRPr lang="en-US" sz="2000" dirty="0">
              <a:latin typeface="Times New Roman" panose="02020603050405020304" pitchFamily="18" charset="0"/>
              <a:cs typeface="Times New Roman" panose="02020603050405020304" pitchFamily="18" charset="0"/>
            </a:endParaRPr>
          </a:p>
        </p:txBody>
      </p:sp>
      <p:pic>
        <p:nvPicPr>
          <p:cNvPr id="2" name="Google Shape;56;p13">
            <a:extLst>
              <a:ext uri="{FF2B5EF4-FFF2-40B4-BE49-F238E27FC236}">
                <a16:creationId xmlns:a16="http://schemas.microsoft.com/office/drawing/2014/main" id="{1A24F075-D571-6C1C-28E3-1B2FE1E023B3}"/>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255861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07827-E6E9-F805-C2EE-AA6C242DB71F}"/>
              </a:ext>
            </a:extLst>
          </p:cNvPr>
          <p:cNvSpPr>
            <a:spLocks noGrp="1"/>
          </p:cNvSpPr>
          <p:nvPr>
            <p:ph type="title"/>
          </p:nvPr>
        </p:nvSpPr>
        <p:spPr>
          <a:xfrm>
            <a:off x="838200" y="557189"/>
            <a:ext cx="3374136" cy="5567891"/>
          </a:xfrm>
        </p:spPr>
        <p:txBody>
          <a:bodyPr>
            <a:normAutofit/>
          </a:bodyPr>
          <a:lstStyle/>
          <a:p>
            <a:r>
              <a:rPr lang="de-DE" sz="4800" b="1" dirty="0">
                <a:latin typeface="Times New Roman" panose="02020603050405020304" pitchFamily="18" charset="0"/>
                <a:cs typeface="Times New Roman" panose="02020603050405020304" pitchFamily="18" charset="0"/>
              </a:rPr>
              <a:t>Project Roadmap</a:t>
            </a:r>
          </a:p>
        </p:txBody>
      </p:sp>
      <p:graphicFrame>
        <p:nvGraphicFramePr>
          <p:cNvPr id="5" name="Content Placeholder 2">
            <a:extLst>
              <a:ext uri="{FF2B5EF4-FFF2-40B4-BE49-F238E27FC236}">
                <a16:creationId xmlns:a16="http://schemas.microsoft.com/office/drawing/2014/main" id="{8B4A00D2-C4FD-FC2B-4DF5-77AC9467FDB1}"/>
              </a:ext>
            </a:extLst>
          </p:cNvPr>
          <p:cNvGraphicFramePr>
            <a:graphicFrameLocks noGrp="1"/>
          </p:cNvGraphicFramePr>
          <p:nvPr>
            <p:ph idx="1"/>
            <p:extLst>
              <p:ext uri="{D42A27DB-BD31-4B8C-83A1-F6EECF244321}">
                <p14:modId xmlns:p14="http://schemas.microsoft.com/office/powerpoint/2010/main" val="72591433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oogle Shape;56;p13">
            <a:extLst>
              <a:ext uri="{FF2B5EF4-FFF2-40B4-BE49-F238E27FC236}">
                <a16:creationId xmlns:a16="http://schemas.microsoft.com/office/drawing/2014/main" id="{E333FE57-4245-0CAB-C013-7D4024CF8DC6}"/>
              </a:ext>
            </a:extLst>
          </p:cNvPr>
          <p:cNvPicPr preferRelativeResize="0"/>
          <p:nvPr/>
        </p:nvPicPr>
        <p:blipFill>
          <a:blip r:embed="rId7">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414066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7B66A6-D9F9-1038-1F28-95E92EA18F03}"/>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61A67D3-EE80-5393-0E98-D9935939E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414EFCA-BF55-56B2-6261-724DC9E4C671}"/>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dirty="0">
                <a:solidFill>
                  <a:schemeClr val="tx1"/>
                </a:solidFill>
                <a:latin typeface="Times New Roman" panose="02020603050405020304" pitchFamily="18" charset="0"/>
                <a:ea typeface="+mj-ea"/>
                <a:cs typeface="Times New Roman" panose="02020603050405020304" pitchFamily="18" charset="0"/>
              </a:rPr>
              <a:t>Internet - Demo</a:t>
            </a:r>
          </a:p>
        </p:txBody>
      </p:sp>
      <p:sp>
        <p:nvSpPr>
          <p:cNvPr id="23" name="Rectangle 22">
            <a:extLst>
              <a:ext uri="{FF2B5EF4-FFF2-40B4-BE49-F238E27FC236}">
                <a16:creationId xmlns:a16="http://schemas.microsoft.com/office/drawing/2014/main" id="{93A8645B-130B-16CC-D6B0-7F422C59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B8E2DF8-0228-2B8B-DF83-A057849DF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Google Shape;56;p13">
            <a:extLst>
              <a:ext uri="{FF2B5EF4-FFF2-40B4-BE49-F238E27FC236}">
                <a16:creationId xmlns:a16="http://schemas.microsoft.com/office/drawing/2014/main" id="{45E51ED2-A782-B4D5-00C0-DD5AC5C470AD}"/>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110111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Sphere of mesh and nodes">
            <a:extLst>
              <a:ext uri="{FF2B5EF4-FFF2-40B4-BE49-F238E27FC236}">
                <a16:creationId xmlns:a16="http://schemas.microsoft.com/office/drawing/2014/main" id="{33106D17-5CEC-A1C9-A011-A0D9F716A2EF}"/>
              </a:ext>
            </a:extLst>
          </p:cNvPr>
          <p:cNvPicPr>
            <a:picLocks noChangeAspect="1"/>
          </p:cNvPicPr>
          <p:nvPr/>
        </p:nvPicPr>
        <p:blipFill rotWithShape="1">
          <a:blip r:embed="rId2"/>
          <a:srcRect b="5436"/>
          <a:stretch/>
        </p:blipFill>
        <p:spPr>
          <a:xfrm>
            <a:off x="2522356" y="10"/>
            <a:ext cx="9669642" cy="6857990"/>
          </a:xfrm>
          <a:prstGeom prst="rect">
            <a:avLst/>
          </a:prstGeom>
        </p:spPr>
      </p:pic>
      <p:sp>
        <p:nvSpPr>
          <p:cNvPr id="53" name="Rectangle 5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C31D2-C44B-F920-0D82-0B8D2C55FA81}"/>
              </a:ext>
            </a:extLst>
          </p:cNvPr>
          <p:cNvSpPr>
            <a:spLocks noGrp="1"/>
          </p:cNvSpPr>
          <p:nvPr>
            <p:ph type="title"/>
          </p:nvPr>
        </p:nvSpPr>
        <p:spPr>
          <a:xfrm>
            <a:off x="838200" y="365125"/>
            <a:ext cx="3822189" cy="1899912"/>
          </a:xfrm>
        </p:spPr>
        <p:txBody>
          <a:bodyPr>
            <a:normAutofit/>
          </a:bodyPr>
          <a:lstStyle/>
          <a:p>
            <a:r>
              <a:rPr lang="de-DE" sz="4000"/>
              <a:t>                          </a:t>
            </a:r>
            <a:r>
              <a:rPr lang="de-DE" sz="4000" b="1">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5B08BBC-9185-F278-23ED-7DF7E4CD00B3}"/>
              </a:ext>
            </a:extLst>
          </p:cNvPr>
          <p:cNvSpPr>
            <a:spLocks noGrp="1"/>
          </p:cNvSpPr>
          <p:nvPr>
            <p:ph idx="1"/>
          </p:nvPr>
        </p:nvSpPr>
        <p:spPr>
          <a:xfrm>
            <a:off x="838200" y="2434201"/>
            <a:ext cx="3822189" cy="3742762"/>
          </a:xfrm>
        </p:spPr>
        <p:txBody>
          <a:bodyPr>
            <a:normAutofit/>
          </a:bodyPr>
          <a:lstStyle/>
          <a:p>
            <a:pPr marL="0" indent="0">
              <a:buNone/>
            </a:pPr>
            <a:r>
              <a:rPr lang="en-US" sz="2000" b="0" i="0">
                <a:effectLst/>
                <a:latin typeface="Times New Roman" panose="02020603050405020304" pitchFamily="18" charset="0"/>
                <a:cs typeface="Times New Roman" panose="02020603050405020304" pitchFamily="18" charset="0"/>
              </a:rPr>
              <a:t>The project showcases the transformative potential of 5G in enhancing VoIP, file sharing, and video streaming services, using advanced platforms and network slicing for optimized performance and scalability. This highlights 5G's role in revolutionizing digital communication and data sharing.</a:t>
            </a:r>
            <a:endParaRPr lang="de-DE"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494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F1DAF4-8E20-7DAC-092B-5EBA1D814DA4}"/>
              </a:ext>
            </a:extLst>
          </p:cNvPr>
          <p:cNvSpPr>
            <a:spLocks noGrp="1"/>
          </p:cNvSpPr>
          <p:nvPr>
            <p:ph idx="1"/>
          </p:nvPr>
        </p:nvSpPr>
        <p:spPr>
          <a:xfrm>
            <a:off x="2472157" y="2659804"/>
            <a:ext cx="5801917" cy="2057045"/>
          </a:xfrm>
        </p:spPr>
        <p:txBody>
          <a:bodyPr>
            <a:normAutofit/>
          </a:bodyPr>
          <a:lstStyle/>
          <a:p>
            <a:pPr marL="0" indent="0">
              <a:buNone/>
            </a:pPr>
            <a:r>
              <a:rPr lang="de-DE" sz="8000" b="1" i="1" dirty="0">
                <a:latin typeface="Times New Roman" panose="02020603050405020304" pitchFamily="18" charset="0"/>
                <a:cs typeface="Times New Roman" panose="02020603050405020304" pitchFamily="18" charset="0"/>
              </a:rPr>
              <a:t>Thank You</a:t>
            </a:r>
          </a:p>
        </p:txBody>
      </p:sp>
      <p:pic>
        <p:nvPicPr>
          <p:cNvPr id="29" name="Graphic 28" descr="Smiling Face with No Fill">
            <a:extLst>
              <a:ext uri="{FF2B5EF4-FFF2-40B4-BE49-F238E27FC236}">
                <a16:creationId xmlns:a16="http://schemas.microsoft.com/office/drawing/2014/main" id="{47D3B16F-6A1A-4DD9-8634-098A1D3BB9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4" name="Google Shape;56;p13" descr="A logo for a university&#10;&#10;Description automatically generated">
            <a:extLst>
              <a:ext uri="{FF2B5EF4-FFF2-40B4-BE49-F238E27FC236}">
                <a16:creationId xmlns:a16="http://schemas.microsoft.com/office/drawing/2014/main" id="{A4E8D8D5-0E13-9646-685C-E2BB0F088B75}"/>
              </a:ext>
            </a:extLst>
          </p:cNvPr>
          <p:cNvPicPr preferRelativeResize="0"/>
          <p:nvPr/>
        </p:nvPicPr>
        <p:blipFill>
          <a:blip r:embed="rId4">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97190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030742-23A3-D293-D81A-B6F90E230D8C}"/>
            </a:ext>
          </a:extLst>
        </p:cNvPr>
        <p:cNvGrpSpPr/>
        <p:nvPr/>
      </p:nvGrpSpPr>
      <p:grpSpPr>
        <a:xfrm>
          <a:off x="0" y="0"/>
          <a:ext cx="0" cy="0"/>
          <a:chOff x="0" y="0"/>
          <a:chExt cx="0" cy="0"/>
        </a:xfrm>
      </p:grpSpPr>
      <p:pic>
        <p:nvPicPr>
          <p:cNvPr id="6" name="Google Shape;56;p13">
            <a:extLst>
              <a:ext uri="{FF2B5EF4-FFF2-40B4-BE49-F238E27FC236}">
                <a16:creationId xmlns:a16="http://schemas.microsoft.com/office/drawing/2014/main" id="{7256634A-F002-A00E-72C6-60DA207446B1}"/>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975B3199-9591-2C35-ACCE-18C663711485}"/>
              </a:ext>
            </a:extLst>
          </p:cNvPr>
          <p:cNvSpPr>
            <a:spLocks noGrp="1"/>
          </p:cNvSpPr>
          <p:nvPr>
            <p:ph type="title"/>
          </p:nvPr>
        </p:nvSpPr>
        <p:spPr>
          <a:xfrm>
            <a:off x="838200" y="365125"/>
            <a:ext cx="10515600" cy="691515"/>
          </a:xfrm>
        </p:spPr>
        <p:txBody>
          <a:bodyPr>
            <a:normAutofit fontScale="90000"/>
          </a:bodyPr>
          <a:lstStyle/>
          <a:p>
            <a:br>
              <a:rPr lang="en-US"/>
            </a:br>
            <a:endParaRPr lang="de-DE" dirty="0"/>
          </a:p>
        </p:txBody>
      </p:sp>
      <p:sp>
        <p:nvSpPr>
          <p:cNvPr id="8" name="Content Placeholder 7">
            <a:extLst>
              <a:ext uri="{FF2B5EF4-FFF2-40B4-BE49-F238E27FC236}">
                <a16:creationId xmlns:a16="http://schemas.microsoft.com/office/drawing/2014/main" id="{BC508D07-BCF7-D560-7292-DAF08EB45846}"/>
              </a:ext>
            </a:extLst>
          </p:cNvPr>
          <p:cNvSpPr>
            <a:spLocks noGrp="1"/>
          </p:cNvSpPr>
          <p:nvPr>
            <p:ph idx="1"/>
          </p:nvPr>
        </p:nvSpPr>
        <p:spPr>
          <a:xfrm>
            <a:off x="1097280" y="700404"/>
            <a:ext cx="9235440" cy="691516"/>
          </a:xfrm>
        </p:spPr>
        <p:txBody>
          <a:bodyPr>
            <a:normAutofit lnSpcReduction="10000"/>
          </a:bodyPr>
          <a:lstStyle/>
          <a:p>
            <a:pPr marL="0" indent="0" algn="ctr">
              <a:buNone/>
            </a:pPr>
            <a:r>
              <a:rPr lang="de-DE" sz="4800" b="1" dirty="0" err="1">
                <a:latin typeface="Times New Roman" panose="02020603050405020304" pitchFamily="18" charset="0"/>
                <a:cs typeface="Times New Roman" panose="02020603050405020304" pitchFamily="18" charset="0"/>
              </a:rPr>
              <a:t>Introduction</a:t>
            </a:r>
            <a:r>
              <a:rPr lang="de-DE" sz="4800" b="1" dirty="0">
                <a:latin typeface="Times New Roman" panose="02020603050405020304" pitchFamily="18" charset="0"/>
                <a:cs typeface="Times New Roman" panose="02020603050405020304" pitchFamily="18" charset="0"/>
              </a:rPr>
              <a:t> </a:t>
            </a:r>
          </a:p>
          <a:p>
            <a:pPr marL="0" indent="0" algn="ctr">
              <a:buNone/>
            </a:pPr>
            <a:endParaRPr lang="de-DE"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CD5950-9A66-EB45-80A5-5160408465F7}"/>
              </a:ext>
            </a:extLst>
          </p:cNvPr>
          <p:cNvSpPr txBox="1"/>
          <p:nvPr/>
        </p:nvSpPr>
        <p:spPr>
          <a:xfrm>
            <a:off x="1097280" y="2139017"/>
            <a:ext cx="6670040" cy="2246769"/>
          </a:xfrm>
          <a:prstGeom prst="rect">
            <a:avLst/>
          </a:prstGeom>
          <a:noFill/>
        </p:spPr>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The 5G Standalone Standalone architecture is a next-generation network framework designed exclusively for 5G. Unlike the Non-Standalone (NSA) architecture, which relies on existing 4G LTE networks, the SA architecture operates independently, leveraging a fully 5G core network. This independence allows it to fully utilize 5G's capabilities, including enhanced speeds, reduced latency, and increased capacity.</a:t>
            </a:r>
            <a:endParaRPr lang="de-DE" sz="2000" dirty="0">
              <a:latin typeface="Times New Roman" panose="02020603050405020304" pitchFamily="18" charset="0"/>
              <a:cs typeface="Times New Roman" panose="02020603050405020304" pitchFamily="18" charset="0"/>
            </a:endParaRPr>
          </a:p>
        </p:txBody>
      </p:sp>
      <p:pic>
        <p:nvPicPr>
          <p:cNvPr id="1026" name="Picture 2" descr="What is 5G? | Everything You Need to Know | 5G FAQ | Qualcomm">
            <a:extLst>
              <a:ext uri="{FF2B5EF4-FFF2-40B4-BE49-F238E27FC236}">
                <a16:creationId xmlns:a16="http://schemas.microsoft.com/office/drawing/2014/main" id="{A9B20F51-C759-F92F-8E05-46E9A9567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240" y="1391919"/>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53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2B3305-0FFB-EA5A-9C9D-8689B35FE9CE}"/>
            </a:ext>
          </a:extLst>
        </p:cNvPr>
        <p:cNvGrpSpPr/>
        <p:nvPr/>
      </p:nvGrpSpPr>
      <p:grpSpPr>
        <a:xfrm>
          <a:off x="0" y="0"/>
          <a:ext cx="0" cy="0"/>
          <a:chOff x="0" y="0"/>
          <a:chExt cx="0" cy="0"/>
        </a:xfrm>
      </p:grpSpPr>
      <p:pic>
        <p:nvPicPr>
          <p:cNvPr id="6" name="Google Shape;56;p13">
            <a:extLst>
              <a:ext uri="{FF2B5EF4-FFF2-40B4-BE49-F238E27FC236}">
                <a16:creationId xmlns:a16="http://schemas.microsoft.com/office/drawing/2014/main" id="{44B1BEBD-2C99-4448-07E4-B4DC7F2590B7}"/>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01302576-8A09-8BDF-DB5C-E8C033DEF48E}"/>
              </a:ext>
            </a:extLst>
          </p:cNvPr>
          <p:cNvSpPr>
            <a:spLocks noGrp="1"/>
          </p:cNvSpPr>
          <p:nvPr>
            <p:ph type="title"/>
          </p:nvPr>
        </p:nvSpPr>
        <p:spPr>
          <a:xfrm>
            <a:off x="240778" y="710882"/>
            <a:ext cx="10515600" cy="691515"/>
          </a:xfrm>
        </p:spPr>
        <p:txBody>
          <a:bodyPr>
            <a:normAutofit fontScale="90000"/>
          </a:bodyPr>
          <a:lstStyle/>
          <a:p>
            <a:br>
              <a:rPr lang="en-US"/>
            </a:br>
            <a:endParaRPr lang="de-DE" dirty="0"/>
          </a:p>
        </p:txBody>
      </p:sp>
      <p:sp>
        <p:nvSpPr>
          <p:cNvPr id="8" name="Content Placeholder 7">
            <a:extLst>
              <a:ext uri="{FF2B5EF4-FFF2-40B4-BE49-F238E27FC236}">
                <a16:creationId xmlns:a16="http://schemas.microsoft.com/office/drawing/2014/main" id="{B950F737-65F6-99F8-9BB1-405B615C3AEA}"/>
              </a:ext>
            </a:extLst>
          </p:cNvPr>
          <p:cNvSpPr>
            <a:spLocks noGrp="1"/>
          </p:cNvSpPr>
          <p:nvPr>
            <p:ph idx="1"/>
          </p:nvPr>
        </p:nvSpPr>
        <p:spPr>
          <a:xfrm>
            <a:off x="822960" y="817256"/>
            <a:ext cx="8534400" cy="798184"/>
          </a:xfrm>
        </p:spPr>
        <p:txBody>
          <a:bodyPr>
            <a:normAutofit/>
          </a:bodyPr>
          <a:lstStyle/>
          <a:p>
            <a:pPr marL="0" indent="0">
              <a:buNone/>
            </a:pPr>
            <a:r>
              <a:rPr lang="de-DE" sz="4800" b="1" dirty="0">
                <a:latin typeface="Times New Roman" panose="02020603050405020304" pitchFamily="18" charset="0"/>
                <a:cs typeface="Times New Roman" panose="02020603050405020304" pitchFamily="18" charset="0"/>
              </a:rPr>
              <a:t>5G Evolution:</a:t>
            </a:r>
          </a:p>
          <a:p>
            <a:pPr marL="0" indent="0">
              <a:buNone/>
            </a:pPr>
            <a:endParaRPr lang="de-DE" sz="36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25110A2-2860-30ED-B5D4-B76C83CB6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036" y="314960"/>
            <a:ext cx="4267200" cy="58321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78" name="TextBox 1">
            <a:extLst>
              <a:ext uri="{FF2B5EF4-FFF2-40B4-BE49-F238E27FC236}">
                <a16:creationId xmlns:a16="http://schemas.microsoft.com/office/drawing/2014/main" id="{2272FD15-E1B9-5A5F-33FA-63F110B86376}"/>
              </a:ext>
            </a:extLst>
          </p:cNvPr>
          <p:cNvGraphicFramePr/>
          <p:nvPr/>
        </p:nvGraphicFramePr>
        <p:xfrm>
          <a:off x="822960" y="1721814"/>
          <a:ext cx="5628640" cy="36933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1283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3010D-BF58-DDD9-7106-EE9DB595DD96}"/>
              </a:ext>
            </a:extLst>
          </p:cNvPr>
          <p:cNvSpPr>
            <a:spLocks noGrp="1"/>
          </p:cNvSpPr>
          <p:nvPr>
            <p:ph type="title"/>
          </p:nvPr>
        </p:nvSpPr>
        <p:spPr>
          <a:xfrm>
            <a:off x="838200" y="557188"/>
            <a:ext cx="4862848" cy="5569291"/>
          </a:xfrm>
        </p:spPr>
        <p:txBody>
          <a:bodyPr>
            <a:normAutofit/>
          </a:bodyPr>
          <a:lstStyle/>
          <a:p>
            <a:r>
              <a:rPr lang="de-DE" sz="5200" b="1">
                <a:latin typeface="Times New Roman" panose="02020603050405020304" pitchFamily="18" charset="0"/>
                <a:cs typeface="Times New Roman" panose="02020603050405020304" pitchFamily="18" charset="0"/>
              </a:rPr>
              <a:t>Importance of 5G technology</a:t>
            </a:r>
          </a:p>
        </p:txBody>
      </p:sp>
      <p:pic>
        <p:nvPicPr>
          <p:cNvPr id="4" name="Google Shape;56;p13">
            <a:extLst>
              <a:ext uri="{FF2B5EF4-FFF2-40B4-BE49-F238E27FC236}">
                <a16:creationId xmlns:a16="http://schemas.microsoft.com/office/drawing/2014/main" id="{7015E676-0AA6-5384-DE13-C73C05AA82B6}"/>
              </a:ext>
            </a:extLst>
          </p:cNvPr>
          <p:cNvPicPr preferRelativeResize="0"/>
          <p:nvPr/>
        </p:nvPicPr>
        <p:blipFill>
          <a:blip r:embed="rId2">
            <a:alphaModFix/>
          </a:blip>
          <a:stretch>
            <a:fillRect/>
          </a:stretch>
        </p:blipFill>
        <p:spPr>
          <a:xfrm>
            <a:off x="108698" y="5906616"/>
            <a:ext cx="2065541" cy="810567"/>
          </a:xfrm>
          <a:prstGeom prst="rect">
            <a:avLst/>
          </a:prstGeom>
          <a:noFill/>
          <a:ln>
            <a:noFill/>
          </a:ln>
        </p:spPr>
      </p:pic>
      <p:graphicFrame>
        <p:nvGraphicFramePr>
          <p:cNvPr id="8" name="Content Placeholder 2">
            <a:extLst>
              <a:ext uri="{FF2B5EF4-FFF2-40B4-BE49-F238E27FC236}">
                <a16:creationId xmlns:a16="http://schemas.microsoft.com/office/drawing/2014/main" id="{EBE74939-1271-E68E-043F-FA92B7685B62}"/>
              </a:ext>
            </a:extLst>
          </p:cNvPr>
          <p:cNvGraphicFramePr>
            <a:graphicFrameLocks noGrp="1"/>
          </p:cNvGraphicFramePr>
          <p:nvPr>
            <p:ph idx="1"/>
            <p:extLst>
              <p:ext uri="{D42A27DB-BD31-4B8C-83A1-F6EECF244321}">
                <p14:modId xmlns:p14="http://schemas.microsoft.com/office/powerpoint/2010/main" val="1774160973"/>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3098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13D1FD-F65F-6FB8-3388-AE5754C63436}"/>
            </a:ext>
          </a:extLst>
        </p:cNvPr>
        <p:cNvGrpSpPr/>
        <p:nvPr/>
      </p:nvGrpSpPr>
      <p:grpSpPr>
        <a:xfrm>
          <a:off x="0" y="0"/>
          <a:ext cx="0" cy="0"/>
          <a:chOff x="0" y="0"/>
          <a:chExt cx="0" cy="0"/>
        </a:xfrm>
      </p:grpSpPr>
      <p:sp useBgFill="1">
        <p:nvSpPr>
          <p:cNvPr id="13329" name="Rectangle 1332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30" name="Rectangle 1332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29C037-BF81-E213-66EF-E80897BD5315}"/>
              </a:ext>
            </a:extLst>
          </p:cNvPr>
          <p:cNvSpPr>
            <a:spLocks noGrp="1"/>
          </p:cNvSpPr>
          <p:nvPr>
            <p:ph type="title"/>
          </p:nvPr>
        </p:nvSpPr>
        <p:spPr>
          <a:xfrm>
            <a:off x="901690" y="405575"/>
            <a:ext cx="9796790" cy="1371600"/>
          </a:xfrm>
        </p:spPr>
        <p:txBody>
          <a:bodyPr vert="horz" lIns="91440" tIns="45720" rIns="91440" bIns="45720" rtlCol="0" anchor="ctr">
            <a:normAutofit/>
          </a:bodyPr>
          <a:lstStyle/>
          <a:p>
            <a:r>
              <a:rPr lang="en-US" sz="4800" b="1" kern="1200" dirty="0">
                <a:solidFill>
                  <a:schemeClr val="tx1"/>
                </a:solidFill>
                <a:latin typeface="Times New Roman" panose="02020603050405020304" pitchFamily="18" charset="0"/>
                <a:cs typeface="Times New Roman" panose="02020603050405020304" pitchFamily="18" charset="0"/>
              </a:rPr>
              <a:t>Key features of 5G technology</a:t>
            </a:r>
          </a:p>
        </p:txBody>
      </p:sp>
      <p:sp>
        <p:nvSpPr>
          <p:cNvPr id="13331" name="Rectangle 1333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332" name="Rectangle 1333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3314" name="Picture 2">
            <a:extLst>
              <a:ext uri="{FF2B5EF4-FFF2-40B4-BE49-F238E27FC236}">
                <a16:creationId xmlns:a16="http://schemas.microsoft.com/office/drawing/2014/main" id="{D4B1C3B8-C114-C577-0AAA-FDC5C62E78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90304" y="2091095"/>
            <a:ext cx="10014856" cy="420624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97C20F30-7147-13F2-31E7-506C63CFC4B9}"/>
              </a:ext>
            </a:extLst>
          </p:cNvPr>
          <p:cNvPicPr preferRelativeResize="0"/>
          <p:nvPr/>
        </p:nvPicPr>
        <p:blipFill>
          <a:blip r:embed="rId3">
            <a:alphaModFix/>
          </a:blip>
          <a:stretch>
            <a:fillRect/>
          </a:stretch>
        </p:blipFill>
        <p:spPr>
          <a:xfrm>
            <a:off x="108698" y="5906616"/>
            <a:ext cx="2065541" cy="810567"/>
          </a:xfrm>
          <a:prstGeom prst="rect">
            <a:avLst/>
          </a:prstGeom>
          <a:noFill/>
          <a:ln>
            <a:noFill/>
          </a:ln>
        </p:spPr>
      </p:pic>
    </p:spTree>
    <p:extLst>
      <p:ext uri="{BB962C8B-B14F-4D97-AF65-F5344CB8AC3E}">
        <p14:creationId xmlns:p14="http://schemas.microsoft.com/office/powerpoint/2010/main" val="414753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71EC8A-75CA-D77E-4C3E-07DFDC39954E}"/>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8EE94DE-510E-350B-832A-4962F5A33978}"/>
              </a:ext>
            </a:extLst>
          </p:cNvPr>
          <p:cNvSpPr>
            <a:spLocks noGrp="1"/>
          </p:cNvSpPr>
          <p:nvPr>
            <p:ph type="title"/>
          </p:nvPr>
        </p:nvSpPr>
        <p:spPr>
          <a:xfrm>
            <a:off x="841248" y="493862"/>
            <a:ext cx="10506456" cy="1304458"/>
          </a:xfrm>
        </p:spPr>
        <p:txBody>
          <a:bodyPr anchor="b">
            <a:normAutofit fontScale="90000"/>
          </a:bodyPr>
          <a:lstStyle/>
          <a:p>
            <a:br>
              <a:rPr lang="en-US" sz="3100" dirty="0"/>
            </a:br>
            <a:r>
              <a:rPr lang="en-US" sz="5300" b="1" kern="1200" dirty="0">
                <a:solidFill>
                  <a:srgbClr val="0D0D0D"/>
                </a:solidFill>
                <a:latin typeface="Times New Roman" panose="02020603050405020304" pitchFamily="18" charset="0"/>
                <a:ea typeface="+mn-ea"/>
                <a:cs typeface="Times New Roman" panose="02020603050405020304" pitchFamily="18" charset="0"/>
              </a:rPr>
              <a:t>Key components and features of the 5G</a:t>
            </a:r>
            <a:br>
              <a:rPr lang="de-DE" sz="4400" b="1" dirty="0">
                <a:latin typeface="Times New Roman" panose="02020603050405020304" pitchFamily="18" charset="0"/>
                <a:cs typeface="Times New Roman" panose="02020603050405020304" pitchFamily="18" charset="0"/>
              </a:rPr>
            </a:br>
            <a:endParaRPr lang="de-DE" sz="3100" dirty="0"/>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Google Shape;56;p13" descr="A logo for a university&#10;&#10;Description automatically generated">
            <a:extLst>
              <a:ext uri="{FF2B5EF4-FFF2-40B4-BE49-F238E27FC236}">
                <a16:creationId xmlns:a16="http://schemas.microsoft.com/office/drawing/2014/main" id="{30D7ACD4-746A-70CC-CC6C-AEE5126EAA5C}"/>
              </a:ext>
            </a:extLst>
          </p:cNvPr>
          <p:cNvPicPr preferRelativeResize="0"/>
          <p:nvPr/>
        </p:nvPicPr>
        <p:blipFill>
          <a:blip r:embed="rId2">
            <a:alphaModFix/>
          </a:blip>
          <a:stretch>
            <a:fillRect/>
          </a:stretch>
        </p:blipFill>
        <p:spPr>
          <a:xfrm>
            <a:off x="2605747" y="5723128"/>
            <a:ext cx="1428716" cy="560662"/>
          </a:xfrm>
          <a:prstGeom prst="rect">
            <a:avLst/>
          </a:prstGeom>
          <a:noFill/>
          <a:ln>
            <a:noFill/>
          </a:ln>
        </p:spPr>
      </p:pic>
      <p:sp>
        <p:nvSpPr>
          <p:cNvPr id="8" name="Content Placeholder 7">
            <a:extLst>
              <a:ext uri="{FF2B5EF4-FFF2-40B4-BE49-F238E27FC236}">
                <a16:creationId xmlns:a16="http://schemas.microsoft.com/office/drawing/2014/main" id="{B947A65A-68BD-2B8C-82A3-B97BA042823B}"/>
              </a:ext>
            </a:extLst>
          </p:cNvPr>
          <p:cNvSpPr>
            <a:spLocks/>
          </p:cNvSpPr>
          <p:nvPr/>
        </p:nvSpPr>
        <p:spPr>
          <a:xfrm>
            <a:off x="3198182" y="1926266"/>
            <a:ext cx="6388071" cy="552097"/>
          </a:xfrm>
          <a:prstGeom prst="rect">
            <a:avLst/>
          </a:prstGeom>
        </p:spPr>
        <p:txBody>
          <a:bodyPr>
            <a:normAutofit/>
          </a:bodyPr>
          <a:lstStyle/>
          <a:p>
            <a:pPr algn="ctr" defTabSz="630936">
              <a:lnSpc>
                <a:spcPct val="90000"/>
              </a:lnSpc>
              <a:spcAft>
                <a:spcPts val="600"/>
              </a:spcAft>
            </a:pPr>
            <a:endParaRPr lang="de-DE" sz="1500" kern="1200">
              <a:solidFill>
                <a:schemeClr val="tx1"/>
              </a:solidFill>
              <a:latin typeface="Times New Roman" panose="02020603050405020304" pitchFamily="18" charset="0"/>
              <a:ea typeface="+mn-ea"/>
              <a:cs typeface="Times New Roman" panose="02020603050405020304" pitchFamily="18" charset="0"/>
            </a:endParaRPr>
          </a:p>
          <a:p>
            <a:pPr marL="0" indent="0" algn="ctr">
              <a:lnSpc>
                <a:spcPct val="90000"/>
              </a:lnSpc>
              <a:spcAft>
                <a:spcPts val="600"/>
              </a:spcAft>
              <a:buNone/>
            </a:pPr>
            <a:endParaRPr lang="de-DE" sz="15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6FCC2A-CA41-D789-A4EC-37B62C8B0980}"/>
              </a:ext>
            </a:extLst>
          </p:cNvPr>
          <p:cNvSpPr txBox="1"/>
          <p:nvPr/>
        </p:nvSpPr>
        <p:spPr>
          <a:xfrm>
            <a:off x="3718561" y="1885696"/>
            <a:ext cx="3611840" cy="3170099"/>
          </a:xfrm>
          <a:prstGeom prst="rect">
            <a:avLst/>
          </a:prstGeom>
          <a:noFill/>
        </p:spPr>
        <p:txBody>
          <a:bodyPr wrap="square" rtlCol="0">
            <a:spAutoFit/>
          </a:bodyPr>
          <a:lstStyle/>
          <a:p>
            <a:pPr marL="197168" indent="-197168" defTabSz="630936">
              <a:spcAft>
                <a:spcPts val="600"/>
              </a:spcAft>
              <a:buFont typeface="Arial" panose="020B0604020202020204" pitchFamily="34" charset="0"/>
              <a:buChar char="•"/>
            </a:pPr>
            <a:r>
              <a:rPr lang="de-DE" sz="2500" kern="1200" dirty="0" err="1">
                <a:solidFill>
                  <a:schemeClr val="tx1"/>
                </a:solidFill>
                <a:latin typeface="Times New Roman" panose="02020603050405020304" pitchFamily="18" charset="0"/>
                <a:ea typeface="+mn-ea"/>
                <a:cs typeface="Times New Roman" panose="02020603050405020304" pitchFamily="18" charset="0"/>
              </a:rPr>
              <a:t>gNodeB</a:t>
            </a:r>
            <a:r>
              <a:rPr lang="de-DE" sz="2500" kern="1200" dirty="0">
                <a:solidFill>
                  <a:schemeClr val="tx1"/>
                </a:solidFill>
                <a:latin typeface="Times New Roman" panose="02020603050405020304" pitchFamily="18" charset="0"/>
                <a:ea typeface="+mn-ea"/>
                <a:cs typeface="Times New Roman" panose="02020603050405020304" pitchFamily="18" charset="0"/>
              </a:rPr>
              <a:t> (</a:t>
            </a:r>
            <a:r>
              <a:rPr lang="de-DE" sz="2500" kern="1200" dirty="0" err="1">
                <a:solidFill>
                  <a:schemeClr val="tx1"/>
                </a:solidFill>
                <a:latin typeface="Times New Roman" panose="02020603050405020304" pitchFamily="18" charset="0"/>
                <a:ea typeface="+mn-ea"/>
                <a:cs typeface="Times New Roman" panose="02020603050405020304" pitchFamily="18" charset="0"/>
              </a:rPr>
              <a:t>gNB</a:t>
            </a:r>
            <a:r>
              <a:rPr lang="de-DE" sz="2500" kern="1200" dirty="0">
                <a:solidFill>
                  <a:schemeClr val="tx1"/>
                </a:solidFill>
                <a:latin typeface="Times New Roman" panose="02020603050405020304" pitchFamily="18" charset="0"/>
                <a:ea typeface="+mn-ea"/>
                <a:cs typeface="Times New Roman" panose="02020603050405020304" pitchFamily="18" charset="0"/>
              </a:rPr>
              <a:t>)</a:t>
            </a:r>
          </a:p>
          <a:p>
            <a:pPr marL="197168" indent="-197168" defTabSz="630936">
              <a:spcAft>
                <a:spcPts val="600"/>
              </a:spcAft>
              <a:buFont typeface="Arial" panose="020B0604020202020204" pitchFamily="34" charset="0"/>
              <a:buChar char="•"/>
            </a:pPr>
            <a:r>
              <a:rPr lang="de-DE" sz="2500" kern="1200" dirty="0">
                <a:solidFill>
                  <a:srgbClr val="0D0D0D"/>
                </a:solidFill>
                <a:latin typeface="Times New Roman" panose="02020603050405020304" pitchFamily="18" charset="0"/>
                <a:ea typeface="+mn-ea"/>
                <a:cs typeface="Times New Roman" panose="02020603050405020304" pitchFamily="18" charset="0"/>
              </a:rPr>
              <a:t>Core Network (5G)</a:t>
            </a:r>
          </a:p>
          <a:p>
            <a:pPr marL="197168" indent="-197168" defTabSz="630936">
              <a:spcAft>
                <a:spcPts val="600"/>
              </a:spcAft>
              <a:buFont typeface="Arial" panose="020B0604020202020204" pitchFamily="34" charset="0"/>
              <a:buChar char="•"/>
            </a:pPr>
            <a:r>
              <a:rPr lang="de-DE" sz="2500" kern="1200" dirty="0">
                <a:solidFill>
                  <a:srgbClr val="0D0D0D"/>
                </a:solidFill>
                <a:latin typeface="Times New Roman" panose="02020603050405020304" pitchFamily="18" charset="0"/>
                <a:ea typeface="+mn-ea"/>
                <a:cs typeface="Times New Roman" panose="02020603050405020304" pitchFamily="18" charset="0"/>
              </a:rPr>
              <a:t>User Equipment (UE)</a:t>
            </a:r>
          </a:p>
          <a:p>
            <a:pPr marL="197168" indent="-197168" defTabSz="630936">
              <a:spcAft>
                <a:spcPts val="600"/>
              </a:spcAft>
              <a:buFont typeface="Arial" panose="020B0604020202020204" pitchFamily="34" charset="0"/>
              <a:buChar char="•"/>
            </a:pPr>
            <a:r>
              <a:rPr lang="de-DE" sz="2500" kern="1200" dirty="0">
                <a:solidFill>
                  <a:srgbClr val="0D0D0D"/>
                </a:solidFill>
                <a:latin typeface="Times New Roman" panose="02020603050405020304" pitchFamily="18" charset="0"/>
                <a:ea typeface="+mn-ea"/>
                <a:cs typeface="Times New Roman" panose="02020603050405020304" pitchFamily="18" charset="0"/>
              </a:rPr>
              <a:t>Network </a:t>
            </a:r>
            <a:r>
              <a:rPr lang="de-DE" sz="2500" kern="1200" dirty="0" err="1">
                <a:solidFill>
                  <a:srgbClr val="0D0D0D"/>
                </a:solidFill>
                <a:latin typeface="Times New Roman" panose="02020603050405020304" pitchFamily="18" charset="0"/>
                <a:ea typeface="+mn-ea"/>
                <a:cs typeface="Times New Roman" panose="02020603050405020304" pitchFamily="18" charset="0"/>
              </a:rPr>
              <a:t>Functions</a:t>
            </a:r>
            <a:r>
              <a:rPr lang="de-DE" sz="2500" kern="1200" dirty="0">
                <a:solidFill>
                  <a:srgbClr val="0D0D0D"/>
                </a:solidFill>
                <a:latin typeface="Times New Roman" panose="02020603050405020304" pitchFamily="18" charset="0"/>
                <a:ea typeface="+mn-ea"/>
                <a:cs typeface="Times New Roman" panose="02020603050405020304" pitchFamily="18" charset="0"/>
              </a:rPr>
              <a:t> (NFs)</a:t>
            </a:r>
          </a:p>
          <a:p>
            <a:pPr marL="197168" indent="-197168" defTabSz="630936">
              <a:spcAft>
                <a:spcPts val="600"/>
              </a:spcAft>
              <a:buFont typeface="Arial" panose="020B0604020202020204" pitchFamily="34" charset="0"/>
              <a:buChar char="•"/>
            </a:pPr>
            <a:r>
              <a:rPr lang="de-DE" sz="2500" kern="1200" dirty="0">
                <a:solidFill>
                  <a:srgbClr val="0D0D0D"/>
                </a:solidFill>
                <a:latin typeface="Times New Roman" panose="02020603050405020304" pitchFamily="18" charset="0"/>
                <a:ea typeface="+mn-ea"/>
                <a:cs typeface="Times New Roman" panose="02020603050405020304" pitchFamily="18" charset="0"/>
              </a:rPr>
              <a:t>Interfaces</a:t>
            </a:r>
          </a:p>
          <a:p>
            <a:pPr marL="197168" indent="-197168" defTabSz="630936">
              <a:spcAft>
                <a:spcPts val="600"/>
              </a:spcAft>
              <a:buFont typeface="Arial" panose="020B0604020202020204" pitchFamily="34" charset="0"/>
              <a:buChar char="•"/>
            </a:pPr>
            <a:r>
              <a:rPr lang="de-DE" sz="2500" kern="1200" dirty="0">
                <a:solidFill>
                  <a:srgbClr val="0D0D0D"/>
                </a:solidFill>
                <a:latin typeface="Times New Roman" panose="02020603050405020304" pitchFamily="18" charset="0"/>
                <a:ea typeface="+mn-ea"/>
                <a:cs typeface="Times New Roman" panose="02020603050405020304" pitchFamily="18" charset="0"/>
              </a:rPr>
              <a:t>Network </a:t>
            </a:r>
            <a:r>
              <a:rPr lang="de-DE" sz="2500" kern="1200" dirty="0" err="1">
                <a:solidFill>
                  <a:srgbClr val="0D0D0D"/>
                </a:solidFill>
                <a:latin typeface="Times New Roman" panose="02020603050405020304" pitchFamily="18" charset="0"/>
                <a:ea typeface="+mn-ea"/>
                <a:cs typeface="Times New Roman" panose="02020603050405020304" pitchFamily="18" charset="0"/>
              </a:rPr>
              <a:t>Slicing</a:t>
            </a:r>
            <a:endParaRPr lang="de-DE"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29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83B6D-E2F9-A979-A52C-2127DBF49D65}"/>
              </a:ext>
            </a:extLst>
          </p:cNvPr>
          <p:cNvSpPr>
            <a:spLocks noGrp="1"/>
          </p:cNvSpPr>
          <p:nvPr>
            <p:ph type="title"/>
          </p:nvPr>
        </p:nvSpPr>
        <p:spPr>
          <a:xfrm>
            <a:off x="838200" y="365126"/>
            <a:ext cx="10515600" cy="1306440"/>
          </a:xfrm>
        </p:spPr>
        <p:txBody>
          <a:bodyPr>
            <a:normAutofit/>
          </a:bodyPr>
          <a:lstStyle/>
          <a:p>
            <a:r>
              <a:rPr lang="de-DE" sz="4000" b="1" dirty="0" err="1">
                <a:latin typeface="Times New Roman" panose="02020603050405020304" pitchFamily="18" charset="0"/>
                <a:cs typeface="Times New Roman" panose="02020603050405020304" pitchFamily="18" charset="0"/>
              </a:rPr>
              <a:t>gNodeB</a:t>
            </a:r>
            <a:r>
              <a:rPr lang="de-DE" sz="4000" b="1" dirty="0">
                <a:latin typeface="Times New Roman" panose="02020603050405020304" pitchFamily="18" charset="0"/>
                <a:cs typeface="Times New Roman" panose="02020603050405020304" pitchFamily="18" charset="0"/>
              </a:rPr>
              <a:t> (</a:t>
            </a:r>
            <a:r>
              <a:rPr lang="de-DE" sz="4000" b="1" dirty="0" err="1">
                <a:latin typeface="Times New Roman" panose="02020603050405020304" pitchFamily="18" charset="0"/>
                <a:cs typeface="Times New Roman" panose="02020603050405020304" pitchFamily="18" charset="0"/>
              </a:rPr>
              <a:t>gNB</a:t>
            </a:r>
            <a:r>
              <a:rPr lang="de-DE" sz="40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6ACDC4AC-A559-C68C-2AE5-933E1133D31E}"/>
              </a:ext>
            </a:extLst>
          </p:cNvPr>
          <p:cNvSpPr>
            <a:spLocks noGrp="1"/>
          </p:cNvSpPr>
          <p:nvPr>
            <p:ph idx="1"/>
          </p:nvPr>
        </p:nvSpPr>
        <p:spPr>
          <a:xfrm>
            <a:off x="838200" y="1825625"/>
            <a:ext cx="6714066" cy="4301437"/>
          </a:xfrm>
        </p:spPr>
        <p:txBody>
          <a:bodyPr>
            <a:normAutofit/>
          </a:bodyPr>
          <a:lstStyle/>
          <a:p>
            <a:pPr marL="0" indent="0">
              <a:buNone/>
            </a:pPr>
            <a:r>
              <a:rPr lang="en-US" sz="2000" b="0" i="0" dirty="0">
                <a:effectLst/>
                <a:latin typeface="Times New Roman" panose="02020603050405020304" pitchFamily="18" charset="0"/>
                <a:cs typeface="Times New Roman" panose="02020603050405020304" pitchFamily="18" charset="0"/>
              </a:rPr>
              <a:t>The </a:t>
            </a:r>
            <a:r>
              <a:rPr lang="en-US" sz="2000" b="0" i="0" dirty="0" err="1">
                <a:effectLst/>
                <a:latin typeface="Times New Roman" panose="02020603050405020304" pitchFamily="18" charset="0"/>
                <a:cs typeface="Times New Roman" panose="02020603050405020304" pitchFamily="18" charset="0"/>
              </a:rPr>
              <a:t>gNodeB</a:t>
            </a:r>
            <a:r>
              <a:rPr lang="en-US" sz="2000" b="0" i="0" dirty="0">
                <a:effectLst/>
                <a:latin typeface="Times New Roman" panose="02020603050405020304" pitchFamily="18" charset="0"/>
                <a:cs typeface="Times New Roman" panose="02020603050405020304" pitchFamily="18" charset="0"/>
              </a:rPr>
              <a:t> is a critical component in 5G networks, acting as the next-generation base station that connects mobile devices to the network. It supports Massive MIMO technology, enhancing network capacity and efficiency. </a:t>
            </a:r>
            <a:r>
              <a:rPr lang="en-US" sz="2000" b="0" i="0" dirty="0" err="1">
                <a:effectLst/>
                <a:latin typeface="Times New Roman" panose="02020603050405020304" pitchFamily="18" charset="0"/>
                <a:cs typeface="Times New Roman" panose="02020603050405020304" pitchFamily="18" charset="0"/>
              </a:rPr>
              <a:t>gNodeB</a:t>
            </a:r>
            <a:r>
              <a:rPr lang="en-US" sz="2000" b="0" i="0" dirty="0">
                <a:effectLst/>
                <a:latin typeface="Times New Roman" panose="02020603050405020304" pitchFamily="18" charset="0"/>
                <a:cs typeface="Times New Roman" panose="02020603050405020304" pitchFamily="18" charset="0"/>
              </a:rPr>
              <a:t> is vital for delivering 5G's key features, such as high-speed broadband and ultra-reliable, low-latency communications. It enables flexible deployment across various environments, from urban to rural, through macro, micro, and </a:t>
            </a:r>
            <a:r>
              <a:rPr lang="en-US" sz="2000" b="0" i="0" dirty="0" err="1">
                <a:effectLst/>
                <a:latin typeface="Times New Roman" panose="02020603050405020304" pitchFamily="18" charset="0"/>
                <a:cs typeface="Times New Roman" panose="02020603050405020304" pitchFamily="18" charset="0"/>
              </a:rPr>
              <a:t>pico</a:t>
            </a:r>
            <a:r>
              <a:rPr lang="en-US" sz="2000" b="0" i="0" dirty="0">
                <a:effectLst/>
                <a:latin typeface="Times New Roman" panose="02020603050405020304" pitchFamily="18" charset="0"/>
                <a:cs typeface="Times New Roman" panose="02020603050405020304" pitchFamily="18" charset="0"/>
              </a:rPr>
              <a:t> cells. Additionally, </a:t>
            </a:r>
            <a:r>
              <a:rPr lang="en-US" sz="2000" b="0" i="0" dirty="0" err="1">
                <a:effectLst/>
                <a:latin typeface="Times New Roman" panose="02020603050405020304" pitchFamily="18" charset="0"/>
                <a:cs typeface="Times New Roman" panose="02020603050405020304" pitchFamily="18" charset="0"/>
              </a:rPr>
              <a:t>gNodeB</a:t>
            </a:r>
            <a:r>
              <a:rPr lang="en-US" sz="2000" b="0" i="0" dirty="0">
                <a:effectLst/>
                <a:latin typeface="Times New Roman" panose="02020603050405020304" pitchFamily="18" charset="0"/>
                <a:cs typeface="Times New Roman" panose="02020603050405020304" pitchFamily="18" charset="0"/>
              </a:rPr>
              <a:t> is essential for implementing network slicing, allowing for customized network segments tailored to specific applications or services.</a:t>
            </a:r>
            <a:endParaRPr lang="de-DE" sz="2000" dirty="0">
              <a:latin typeface="Times New Roman" panose="02020603050405020304" pitchFamily="18" charset="0"/>
              <a:cs typeface="Times New Roman" panose="02020603050405020304" pitchFamily="18" charset="0"/>
            </a:endParaRPr>
          </a:p>
        </p:txBody>
      </p:sp>
      <p:pic>
        <p:nvPicPr>
          <p:cNvPr id="2056" name="Picture 8" descr="5G Network Tower Icon - Download in Line Style">
            <a:extLst>
              <a:ext uri="{FF2B5EF4-FFF2-40B4-BE49-F238E27FC236}">
                <a16:creationId xmlns:a16="http://schemas.microsoft.com/office/drawing/2014/main" id="{BA0BAAF2-1682-9240-6078-A0EC6B8C4D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3" r="4941" b="-1"/>
          <a:stretch/>
        </p:blipFill>
        <p:spPr bwMode="auto">
          <a:xfrm>
            <a:off x="7989296" y="1843285"/>
            <a:ext cx="3364502" cy="3728611"/>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6;p13">
            <a:extLst>
              <a:ext uri="{FF2B5EF4-FFF2-40B4-BE49-F238E27FC236}">
                <a16:creationId xmlns:a16="http://schemas.microsoft.com/office/drawing/2014/main" id="{98830725-2E69-9FB5-DEB6-55FEAE6A8BC8}"/>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247526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1538</Words>
  <Application>Microsoft Office PowerPoint</Application>
  <PresentationFormat>Widescreen</PresentationFormat>
  <Paragraphs>147</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Calibri</vt:lpstr>
      <vt:lpstr>Calibri Light</vt:lpstr>
      <vt:lpstr>Söhne</vt:lpstr>
      <vt:lpstr>Times New Roman</vt:lpstr>
      <vt:lpstr>Wingdings</vt:lpstr>
      <vt:lpstr>Office Theme</vt:lpstr>
      <vt:lpstr> </vt:lpstr>
      <vt:lpstr>Contents </vt:lpstr>
      <vt:lpstr>Project Roadmap</vt:lpstr>
      <vt:lpstr> </vt:lpstr>
      <vt:lpstr> </vt:lpstr>
      <vt:lpstr>Importance of 5G technology</vt:lpstr>
      <vt:lpstr>Key features of 5G technology</vt:lpstr>
      <vt:lpstr> Key components and features of the 5G </vt:lpstr>
      <vt:lpstr>gNodeB (gNB)</vt:lpstr>
      <vt:lpstr>User equipment</vt:lpstr>
      <vt:lpstr>Network functions </vt:lpstr>
      <vt:lpstr>Network functions </vt:lpstr>
      <vt:lpstr>Network functions </vt:lpstr>
      <vt:lpstr>Network functions </vt:lpstr>
      <vt:lpstr>Network functions </vt:lpstr>
      <vt:lpstr>Network Slicing</vt:lpstr>
      <vt:lpstr>Overview of Open5gs</vt:lpstr>
      <vt:lpstr>Overview of UERANSIM</vt:lpstr>
      <vt:lpstr>Integration of Open5GS and UERANSIM within the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Padmini Manjunatha</dc:creator>
  <cp:lastModifiedBy>Padmini Manjunatha</cp:lastModifiedBy>
  <cp:revision>9</cp:revision>
  <dcterms:created xsi:type="dcterms:W3CDTF">2024-02-19T19:53:08Z</dcterms:created>
  <dcterms:modified xsi:type="dcterms:W3CDTF">2024-02-24T13:02:59Z</dcterms:modified>
</cp:coreProperties>
</file>