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 id="264" r:id="rId5"/>
    <p:sldId id="288" r:id="rId6"/>
    <p:sldId id="272" r:id="rId7"/>
    <p:sldId id="274" r:id="rId8"/>
    <p:sldId id="275" r:id="rId9"/>
    <p:sldId id="261" r:id="rId10"/>
    <p:sldId id="277" r:id="rId11"/>
    <p:sldId id="278" r:id="rId12"/>
    <p:sldId id="281" r:id="rId13"/>
    <p:sldId id="283" r:id="rId14"/>
    <p:sldId id="285" r:id="rId15"/>
    <p:sldId id="287" r:id="rId16"/>
    <p:sldId id="29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87EF3-80F6-4A0A-946F-268D96D987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A19356-BC09-44F3-9D7A-83FC6F119355}">
      <dgm:prSet/>
      <dgm:spPr/>
      <dgm:t>
        <a:bodyPr/>
        <a:lstStyle/>
        <a:p>
          <a:r>
            <a:rPr lang="de-DE" b="1" i="1"/>
            <a:t>Team members:</a:t>
          </a:r>
          <a:endParaRPr lang="en-US"/>
        </a:p>
      </dgm:t>
    </dgm:pt>
    <dgm:pt modelId="{CB94D258-B158-4AFE-81CF-364E643F96AB}" type="parTrans" cxnId="{ADB4ACA5-FFE1-4E17-ACC1-B47805BF499C}">
      <dgm:prSet/>
      <dgm:spPr/>
      <dgm:t>
        <a:bodyPr/>
        <a:lstStyle/>
        <a:p>
          <a:endParaRPr lang="en-US"/>
        </a:p>
      </dgm:t>
    </dgm:pt>
    <dgm:pt modelId="{36FEACF2-27E5-42F4-A94F-25463609D062}" type="sibTrans" cxnId="{ADB4ACA5-FFE1-4E17-ACC1-B47805BF499C}">
      <dgm:prSet/>
      <dgm:spPr/>
      <dgm:t>
        <a:bodyPr/>
        <a:lstStyle/>
        <a:p>
          <a:endParaRPr lang="en-US"/>
        </a:p>
      </dgm:t>
    </dgm:pt>
    <dgm:pt modelId="{961A6ED0-ABFD-4FD8-A34E-2CD203C93566}">
      <dgm:prSet/>
      <dgm:spPr/>
      <dgm:t>
        <a:bodyPr/>
        <a:lstStyle/>
        <a:p>
          <a:r>
            <a:rPr lang="de-DE" b="0" i="0" dirty="0" err="1"/>
            <a:t>Padmini</a:t>
          </a:r>
          <a:r>
            <a:rPr lang="de-DE" b="0" i="0" dirty="0"/>
            <a:t> </a:t>
          </a:r>
          <a:r>
            <a:rPr lang="de-DE" b="0" i="0" dirty="0" err="1"/>
            <a:t>Manjunatha</a:t>
          </a:r>
          <a:r>
            <a:rPr lang="de-DE" b="0" i="0" dirty="0"/>
            <a:t>                                                                 1427336</a:t>
          </a:r>
          <a:endParaRPr lang="en-US" dirty="0"/>
        </a:p>
      </dgm:t>
    </dgm:pt>
    <dgm:pt modelId="{4508AEDB-9888-43DE-99F2-25BF001CD9DF}" type="parTrans" cxnId="{800616DB-6BF9-4F1C-B840-0160BCED00F5}">
      <dgm:prSet/>
      <dgm:spPr/>
      <dgm:t>
        <a:bodyPr/>
        <a:lstStyle/>
        <a:p>
          <a:endParaRPr lang="en-US"/>
        </a:p>
      </dgm:t>
    </dgm:pt>
    <dgm:pt modelId="{450419E4-DFDE-4287-89FA-74668C6926B1}" type="sibTrans" cxnId="{800616DB-6BF9-4F1C-B840-0160BCED00F5}">
      <dgm:prSet/>
      <dgm:spPr/>
      <dgm:t>
        <a:bodyPr/>
        <a:lstStyle/>
        <a:p>
          <a:endParaRPr lang="en-US"/>
        </a:p>
      </dgm:t>
    </dgm:pt>
    <dgm:pt modelId="{8BC4CB26-7A45-43BE-A9C5-C49E4559BA0A}">
      <dgm:prSet/>
      <dgm:spPr/>
      <dgm:t>
        <a:bodyPr/>
        <a:lstStyle/>
        <a:p>
          <a:r>
            <a:rPr lang="de-DE" dirty="0" err="1"/>
            <a:t>Kushal</a:t>
          </a:r>
          <a:r>
            <a:rPr lang="de-DE" dirty="0"/>
            <a:t> Prakash                                                                            </a:t>
          </a:r>
          <a:r>
            <a:rPr lang="de-DE" b="0" i="0" dirty="0"/>
            <a:t>1429800</a:t>
          </a:r>
          <a:endParaRPr lang="en-US" dirty="0"/>
        </a:p>
      </dgm:t>
    </dgm:pt>
    <dgm:pt modelId="{7F14DD70-1070-49F9-A358-0D23AA46616D}" type="parTrans" cxnId="{ADC37289-B973-4095-9E47-B1174484DCC3}">
      <dgm:prSet/>
      <dgm:spPr/>
      <dgm:t>
        <a:bodyPr/>
        <a:lstStyle/>
        <a:p>
          <a:endParaRPr lang="en-US"/>
        </a:p>
      </dgm:t>
    </dgm:pt>
    <dgm:pt modelId="{76838B05-5340-4FD3-8F53-D642BD9486BF}" type="sibTrans" cxnId="{ADC37289-B973-4095-9E47-B1174484DCC3}">
      <dgm:prSet/>
      <dgm:spPr/>
      <dgm:t>
        <a:bodyPr/>
        <a:lstStyle/>
        <a:p>
          <a:endParaRPr lang="en-US"/>
        </a:p>
      </dgm:t>
    </dgm:pt>
    <dgm:pt modelId="{9F8AB75D-2118-40E2-85CA-374A00236E9C}">
      <dgm:prSet/>
      <dgm:spPr/>
      <dgm:t>
        <a:bodyPr/>
        <a:lstStyle/>
        <a:p>
          <a:r>
            <a:rPr lang="de-DE"/>
            <a:t>Karthik Kothamangala Sreenath                                              1438341</a:t>
          </a:r>
          <a:endParaRPr lang="en-US"/>
        </a:p>
      </dgm:t>
    </dgm:pt>
    <dgm:pt modelId="{AE7AF5CE-5801-47B8-A313-D9A5909AA556}" type="parTrans" cxnId="{071EAB8B-1160-434D-ABA5-74B65B14EFE3}">
      <dgm:prSet/>
      <dgm:spPr/>
      <dgm:t>
        <a:bodyPr/>
        <a:lstStyle/>
        <a:p>
          <a:endParaRPr lang="en-US"/>
        </a:p>
      </dgm:t>
    </dgm:pt>
    <dgm:pt modelId="{777A227D-0C9B-46F6-B707-630385F86AE6}" type="sibTrans" cxnId="{071EAB8B-1160-434D-ABA5-74B65B14EFE3}">
      <dgm:prSet/>
      <dgm:spPr/>
      <dgm:t>
        <a:bodyPr/>
        <a:lstStyle/>
        <a:p>
          <a:endParaRPr lang="en-US"/>
        </a:p>
      </dgm:t>
    </dgm:pt>
    <dgm:pt modelId="{9EF795F6-6171-4706-9913-F5722C2D2F66}">
      <dgm:prSet/>
      <dgm:spPr/>
      <dgm:t>
        <a:bodyPr/>
        <a:lstStyle/>
        <a:p>
          <a:r>
            <a:rPr lang="de-DE" dirty="0" err="1"/>
            <a:t>Madhushree</a:t>
          </a:r>
          <a:r>
            <a:rPr lang="de-DE" dirty="0"/>
            <a:t> </a:t>
          </a:r>
          <a:r>
            <a:rPr lang="de-DE" dirty="0" err="1"/>
            <a:t>Manjunatha</a:t>
          </a:r>
          <a:r>
            <a:rPr lang="de-DE" dirty="0"/>
            <a:t> </a:t>
          </a:r>
          <a:r>
            <a:rPr lang="de-DE" dirty="0" err="1"/>
            <a:t>Lakshmidevi</a:t>
          </a:r>
          <a:r>
            <a:rPr lang="de-DE" dirty="0"/>
            <a:t>                                  1445185</a:t>
          </a:r>
          <a:endParaRPr lang="en-US" dirty="0"/>
        </a:p>
      </dgm:t>
    </dgm:pt>
    <dgm:pt modelId="{2B7E1235-6631-41D1-8392-E4B093788CFB}" type="parTrans" cxnId="{8AF4E255-3B79-4BC1-9AC3-445B3156F3EB}">
      <dgm:prSet/>
      <dgm:spPr/>
      <dgm:t>
        <a:bodyPr/>
        <a:lstStyle/>
        <a:p>
          <a:endParaRPr lang="en-US"/>
        </a:p>
      </dgm:t>
    </dgm:pt>
    <dgm:pt modelId="{93EE6ED2-6884-4364-9820-568A3C774711}" type="sibTrans" cxnId="{8AF4E255-3B79-4BC1-9AC3-445B3156F3EB}">
      <dgm:prSet/>
      <dgm:spPr/>
      <dgm:t>
        <a:bodyPr/>
        <a:lstStyle/>
        <a:p>
          <a:endParaRPr lang="en-US"/>
        </a:p>
      </dgm:t>
    </dgm:pt>
    <dgm:pt modelId="{E3374CEE-9719-4E4D-BDA4-6FA92E8E2CC8}" type="pres">
      <dgm:prSet presAssocID="{DD087EF3-80F6-4A0A-946F-268D96D987DF}" presName="linear" presStyleCnt="0">
        <dgm:presLayoutVars>
          <dgm:animLvl val="lvl"/>
          <dgm:resizeHandles val="exact"/>
        </dgm:presLayoutVars>
      </dgm:prSet>
      <dgm:spPr/>
    </dgm:pt>
    <dgm:pt modelId="{A81E0199-F0EC-4B53-A629-0DA2982F72A7}" type="pres">
      <dgm:prSet presAssocID="{39A19356-BC09-44F3-9D7A-83FC6F119355}" presName="parentText" presStyleLbl="node1" presStyleIdx="0" presStyleCnt="1">
        <dgm:presLayoutVars>
          <dgm:chMax val="0"/>
          <dgm:bulletEnabled val="1"/>
        </dgm:presLayoutVars>
      </dgm:prSet>
      <dgm:spPr/>
    </dgm:pt>
    <dgm:pt modelId="{954A8955-8564-4499-94B4-B8B914C40C02}" type="pres">
      <dgm:prSet presAssocID="{39A19356-BC09-44F3-9D7A-83FC6F119355}" presName="childText" presStyleLbl="revTx" presStyleIdx="0" presStyleCnt="1">
        <dgm:presLayoutVars>
          <dgm:bulletEnabled val="1"/>
        </dgm:presLayoutVars>
      </dgm:prSet>
      <dgm:spPr/>
    </dgm:pt>
  </dgm:ptLst>
  <dgm:cxnLst>
    <dgm:cxn modelId="{55FD4B21-E2F5-4C04-9C47-ABF20FDD310A}" type="presOf" srcId="{9EF795F6-6171-4706-9913-F5722C2D2F66}" destId="{954A8955-8564-4499-94B4-B8B914C40C02}" srcOrd="0" destOrd="3" presId="urn:microsoft.com/office/officeart/2005/8/layout/vList2"/>
    <dgm:cxn modelId="{5EA93939-89C5-4BEE-833B-86B7956D66D2}" type="presOf" srcId="{961A6ED0-ABFD-4FD8-A34E-2CD203C93566}" destId="{954A8955-8564-4499-94B4-B8B914C40C02}" srcOrd="0" destOrd="0" presId="urn:microsoft.com/office/officeart/2005/8/layout/vList2"/>
    <dgm:cxn modelId="{42EE3545-B7AD-4515-8FC5-482EC555C905}" type="presOf" srcId="{39A19356-BC09-44F3-9D7A-83FC6F119355}" destId="{A81E0199-F0EC-4B53-A629-0DA2982F72A7}" srcOrd="0" destOrd="0" presId="urn:microsoft.com/office/officeart/2005/8/layout/vList2"/>
    <dgm:cxn modelId="{1E5F6F65-2B29-4BEA-80C7-DC70CAF444EA}" type="presOf" srcId="{8BC4CB26-7A45-43BE-A9C5-C49E4559BA0A}" destId="{954A8955-8564-4499-94B4-B8B914C40C02}" srcOrd="0" destOrd="1" presId="urn:microsoft.com/office/officeart/2005/8/layout/vList2"/>
    <dgm:cxn modelId="{D5617852-1669-44F6-A999-4DC7B929F04E}" type="presOf" srcId="{9F8AB75D-2118-40E2-85CA-374A00236E9C}" destId="{954A8955-8564-4499-94B4-B8B914C40C02}" srcOrd="0" destOrd="2" presId="urn:microsoft.com/office/officeart/2005/8/layout/vList2"/>
    <dgm:cxn modelId="{8AF4E255-3B79-4BC1-9AC3-445B3156F3EB}" srcId="{39A19356-BC09-44F3-9D7A-83FC6F119355}" destId="{9EF795F6-6171-4706-9913-F5722C2D2F66}" srcOrd="3" destOrd="0" parTransId="{2B7E1235-6631-41D1-8392-E4B093788CFB}" sibTransId="{93EE6ED2-6884-4364-9820-568A3C774711}"/>
    <dgm:cxn modelId="{ADC37289-B973-4095-9E47-B1174484DCC3}" srcId="{39A19356-BC09-44F3-9D7A-83FC6F119355}" destId="{8BC4CB26-7A45-43BE-A9C5-C49E4559BA0A}" srcOrd="1" destOrd="0" parTransId="{7F14DD70-1070-49F9-A358-0D23AA46616D}" sibTransId="{76838B05-5340-4FD3-8F53-D642BD9486BF}"/>
    <dgm:cxn modelId="{071EAB8B-1160-434D-ABA5-74B65B14EFE3}" srcId="{39A19356-BC09-44F3-9D7A-83FC6F119355}" destId="{9F8AB75D-2118-40E2-85CA-374A00236E9C}" srcOrd="2" destOrd="0" parTransId="{AE7AF5CE-5801-47B8-A313-D9A5909AA556}" sibTransId="{777A227D-0C9B-46F6-B707-630385F86AE6}"/>
    <dgm:cxn modelId="{ADB4ACA5-FFE1-4E17-ACC1-B47805BF499C}" srcId="{DD087EF3-80F6-4A0A-946F-268D96D987DF}" destId="{39A19356-BC09-44F3-9D7A-83FC6F119355}" srcOrd="0" destOrd="0" parTransId="{CB94D258-B158-4AFE-81CF-364E643F96AB}" sibTransId="{36FEACF2-27E5-42F4-A94F-25463609D062}"/>
    <dgm:cxn modelId="{278305C2-FA55-49AC-A9DE-B98A67814475}" type="presOf" srcId="{DD087EF3-80F6-4A0A-946F-268D96D987DF}" destId="{E3374CEE-9719-4E4D-BDA4-6FA92E8E2CC8}" srcOrd="0" destOrd="0" presId="urn:microsoft.com/office/officeart/2005/8/layout/vList2"/>
    <dgm:cxn modelId="{800616DB-6BF9-4F1C-B840-0160BCED00F5}" srcId="{39A19356-BC09-44F3-9D7A-83FC6F119355}" destId="{961A6ED0-ABFD-4FD8-A34E-2CD203C93566}" srcOrd="0" destOrd="0" parTransId="{4508AEDB-9888-43DE-99F2-25BF001CD9DF}" sibTransId="{450419E4-DFDE-4287-89FA-74668C6926B1}"/>
    <dgm:cxn modelId="{10E3A1B2-6246-4E65-8A04-C77EE402097C}" type="presParOf" srcId="{E3374CEE-9719-4E4D-BDA4-6FA92E8E2CC8}" destId="{A81E0199-F0EC-4B53-A629-0DA2982F72A7}" srcOrd="0" destOrd="0" presId="urn:microsoft.com/office/officeart/2005/8/layout/vList2"/>
    <dgm:cxn modelId="{E5B4241A-E3C7-4BEA-877E-8375ABF2CA84}" type="presParOf" srcId="{E3374CEE-9719-4E4D-BDA4-6FA92E8E2CC8}" destId="{954A8955-8564-4499-94B4-B8B914C40C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99DF1-25FA-4571-93BD-5D6B2C45A32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B7A6432-A770-4730-BC12-C04FE0CBEC85}">
      <dgm:prSet/>
      <dgm:spPr/>
      <dgm:t>
        <a:bodyPr/>
        <a:lstStyle/>
        <a:p>
          <a:r>
            <a:rPr lang="en-US" dirty="0"/>
            <a:t>Sprint 1: Setup and Resource Collection (Dec 4 -17)</a:t>
          </a:r>
        </a:p>
      </dgm:t>
    </dgm:pt>
    <dgm:pt modelId="{C2CB85EC-2E28-4E18-8B17-F69544069ED9}" type="parTrans" cxnId="{CBB18247-8359-4F5A-8916-EA4F3CA79A55}">
      <dgm:prSet/>
      <dgm:spPr/>
      <dgm:t>
        <a:bodyPr/>
        <a:lstStyle/>
        <a:p>
          <a:endParaRPr lang="en-US"/>
        </a:p>
      </dgm:t>
    </dgm:pt>
    <dgm:pt modelId="{18ADA4D9-2B71-474B-B13A-78A751F619CD}" type="sibTrans" cxnId="{CBB18247-8359-4F5A-8916-EA4F3CA79A55}">
      <dgm:prSet/>
      <dgm:spPr/>
      <dgm:t>
        <a:bodyPr/>
        <a:lstStyle/>
        <a:p>
          <a:endParaRPr lang="en-US"/>
        </a:p>
      </dgm:t>
    </dgm:pt>
    <dgm:pt modelId="{56AED7E6-E719-484C-AD0E-201A8C1C767A}">
      <dgm:prSet/>
      <dgm:spPr/>
      <dgm:t>
        <a:bodyPr/>
        <a:lstStyle/>
        <a:p>
          <a:r>
            <a:rPr lang="en-US" dirty="0"/>
            <a:t>Sprint 2: Environment Setup and Initial Testing (Dec 18 – 31)</a:t>
          </a:r>
        </a:p>
      </dgm:t>
    </dgm:pt>
    <dgm:pt modelId="{1C78FB58-7A16-4DD1-A160-BE4BE7BBE223}" type="parTrans" cxnId="{17E88326-2DEF-4BB5-ADD9-971E10EC0394}">
      <dgm:prSet/>
      <dgm:spPr/>
      <dgm:t>
        <a:bodyPr/>
        <a:lstStyle/>
        <a:p>
          <a:endParaRPr lang="en-US"/>
        </a:p>
      </dgm:t>
    </dgm:pt>
    <dgm:pt modelId="{083E076C-8839-4880-89B8-6A7AD6C3E04C}" type="sibTrans" cxnId="{17E88326-2DEF-4BB5-ADD9-971E10EC0394}">
      <dgm:prSet/>
      <dgm:spPr/>
      <dgm:t>
        <a:bodyPr/>
        <a:lstStyle/>
        <a:p>
          <a:endParaRPr lang="en-US"/>
        </a:p>
      </dgm:t>
    </dgm:pt>
    <dgm:pt modelId="{A989CB0A-1D93-4066-B3F0-9DAEA9C2B2DE}">
      <dgm:prSet/>
      <dgm:spPr/>
      <dgm:t>
        <a:bodyPr/>
        <a:lstStyle/>
        <a:p>
          <a:r>
            <a:rPr lang="en-US" dirty="0"/>
            <a:t>Sprint 3: Core Installation and Configuration     (Jan 1 – 14)</a:t>
          </a:r>
        </a:p>
      </dgm:t>
    </dgm:pt>
    <dgm:pt modelId="{EDD9B04F-1029-4872-9206-AC86EB009F4E}" type="parTrans" cxnId="{E9C3F8B7-A842-4E0C-931C-CA74BAB35384}">
      <dgm:prSet/>
      <dgm:spPr/>
      <dgm:t>
        <a:bodyPr/>
        <a:lstStyle/>
        <a:p>
          <a:endParaRPr lang="en-US"/>
        </a:p>
      </dgm:t>
    </dgm:pt>
    <dgm:pt modelId="{0CB6F73D-5875-4F7C-827E-8DF32ACE46CF}" type="sibTrans" cxnId="{E9C3F8B7-A842-4E0C-931C-CA74BAB35384}">
      <dgm:prSet/>
      <dgm:spPr/>
      <dgm:t>
        <a:bodyPr/>
        <a:lstStyle/>
        <a:p>
          <a:endParaRPr lang="en-US"/>
        </a:p>
      </dgm:t>
    </dgm:pt>
    <dgm:pt modelId="{D74413FC-C3DA-4A88-917B-4E58F1911897}">
      <dgm:prSet/>
      <dgm:spPr/>
      <dgm:t>
        <a:bodyPr/>
        <a:lstStyle/>
        <a:p>
          <a:r>
            <a:rPr lang="en-US" dirty="0"/>
            <a:t>Sprint 4: Network Slicing and Architecture Design (Jan 15 -28)</a:t>
          </a:r>
        </a:p>
      </dgm:t>
    </dgm:pt>
    <dgm:pt modelId="{E3454BB0-A1E9-42C2-928B-8C9C2D20983E}" type="parTrans" cxnId="{4346499F-DFCE-4F2E-9F2D-9269370B9078}">
      <dgm:prSet/>
      <dgm:spPr/>
      <dgm:t>
        <a:bodyPr/>
        <a:lstStyle/>
        <a:p>
          <a:endParaRPr lang="en-US"/>
        </a:p>
      </dgm:t>
    </dgm:pt>
    <dgm:pt modelId="{F609CA84-0CC1-4A90-8A9D-EEDF08F9D2FF}" type="sibTrans" cxnId="{4346499F-DFCE-4F2E-9F2D-9269370B9078}">
      <dgm:prSet/>
      <dgm:spPr/>
      <dgm:t>
        <a:bodyPr/>
        <a:lstStyle/>
        <a:p>
          <a:endParaRPr lang="en-US"/>
        </a:p>
      </dgm:t>
    </dgm:pt>
    <dgm:pt modelId="{1E2C2AF0-F345-4450-A7E8-3C86D48C31F9}">
      <dgm:prSet/>
      <dgm:spPr/>
      <dgm:t>
        <a:bodyPr/>
        <a:lstStyle/>
        <a:p>
          <a:r>
            <a:rPr lang="en-US" dirty="0"/>
            <a:t>Sprint 5: Service Integration and Documentation  (Jan 29 – Feb 11)</a:t>
          </a:r>
        </a:p>
      </dgm:t>
    </dgm:pt>
    <dgm:pt modelId="{F693F7BD-2AE0-4828-A612-D4706A5EFB83}" type="parTrans" cxnId="{5C47F907-CC58-421A-8E6D-D994F0A6AD81}">
      <dgm:prSet/>
      <dgm:spPr/>
      <dgm:t>
        <a:bodyPr/>
        <a:lstStyle/>
        <a:p>
          <a:endParaRPr lang="en-US"/>
        </a:p>
      </dgm:t>
    </dgm:pt>
    <dgm:pt modelId="{8FDC4C05-E2A4-430B-8C56-E37C65B0BF0C}" type="sibTrans" cxnId="{5C47F907-CC58-421A-8E6D-D994F0A6AD81}">
      <dgm:prSet/>
      <dgm:spPr/>
      <dgm:t>
        <a:bodyPr/>
        <a:lstStyle/>
        <a:p>
          <a:endParaRPr lang="en-US"/>
        </a:p>
      </dgm:t>
    </dgm:pt>
    <dgm:pt modelId="{3ABF150D-A21D-4A80-946F-F00AAD7084E3}">
      <dgm:prSet/>
      <dgm:spPr/>
      <dgm:t>
        <a:bodyPr/>
        <a:lstStyle/>
        <a:p>
          <a:r>
            <a:rPr lang="en-US" dirty="0"/>
            <a:t>Sprint 6: Final Testing and Project Presentation       (Feb 12 – 25)</a:t>
          </a:r>
        </a:p>
      </dgm:t>
    </dgm:pt>
    <dgm:pt modelId="{328D35EA-EF0C-4AAC-AAAD-82732B7BA68A}" type="parTrans" cxnId="{48E05D07-348B-424A-A826-62D98A065643}">
      <dgm:prSet/>
      <dgm:spPr/>
      <dgm:t>
        <a:bodyPr/>
        <a:lstStyle/>
        <a:p>
          <a:endParaRPr lang="en-US"/>
        </a:p>
      </dgm:t>
    </dgm:pt>
    <dgm:pt modelId="{E9907ADE-52B4-4589-9284-D37300349FC1}" type="sibTrans" cxnId="{48E05D07-348B-424A-A826-62D98A065643}">
      <dgm:prSet/>
      <dgm:spPr/>
      <dgm:t>
        <a:bodyPr/>
        <a:lstStyle/>
        <a:p>
          <a:endParaRPr lang="en-US"/>
        </a:p>
      </dgm:t>
    </dgm:pt>
    <dgm:pt modelId="{780E0359-D11D-4784-A5F7-68B01005848D}" type="pres">
      <dgm:prSet presAssocID="{F6A99DF1-25FA-4571-93BD-5D6B2C45A326}" presName="Name0" presStyleCnt="0">
        <dgm:presLayoutVars>
          <dgm:dir/>
          <dgm:resizeHandles val="exact"/>
        </dgm:presLayoutVars>
      </dgm:prSet>
      <dgm:spPr/>
    </dgm:pt>
    <dgm:pt modelId="{733673E7-A21F-4BC1-AF0E-862E279FD820}" type="pres">
      <dgm:prSet presAssocID="{4B7A6432-A770-4730-BC12-C04FE0CBEC85}" presName="node" presStyleLbl="node1" presStyleIdx="0" presStyleCnt="6">
        <dgm:presLayoutVars>
          <dgm:bulletEnabled val="1"/>
        </dgm:presLayoutVars>
      </dgm:prSet>
      <dgm:spPr/>
    </dgm:pt>
    <dgm:pt modelId="{AD708D31-D2D2-4A5F-89C9-DC769694DDA4}" type="pres">
      <dgm:prSet presAssocID="{18ADA4D9-2B71-474B-B13A-78A751F619CD}" presName="sibTrans" presStyleLbl="sibTrans1D1" presStyleIdx="0" presStyleCnt="5"/>
      <dgm:spPr/>
    </dgm:pt>
    <dgm:pt modelId="{9557F380-E331-465A-B1CF-88F8A9304593}" type="pres">
      <dgm:prSet presAssocID="{18ADA4D9-2B71-474B-B13A-78A751F619CD}" presName="connectorText" presStyleLbl="sibTrans1D1" presStyleIdx="0" presStyleCnt="5"/>
      <dgm:spPr/>
    </dgm:pt>
    <dgm:pt modelId="{E4C7A51F-73C7-4F2B-9E7A-B8643299CB67}" type="pres">
      <dgm:prSet presAssocID="{56AED7E6-E719-484C-AD0E-201A8C1C767A}" presName="node" presStyleLbl="node1" presStyleIdx="1" presStyleCnt="6">
        <dgm:presLayoutVars>
          <dgm:bulletEnabled val="1"/>
        </dgm:presLayoutVars>
      </dgm:prSet>
      <dgm:spPr/>
    </dgm:pt>
    <dgm:pt modelId="{E9087A88-BEF4-457C-BEED-1422C0E2B2C0}" type="pres">
      <dgm:prSet presAssocID="{083E076C-8839-4880-89B8-6A7AD6C3E04C}" presName="sibTrans" presStyleLbl="sibTrans1D1" presStyleIdx="1" presStyleCnt="5"/>
      <dgm:spPr/>
    </dgm:pt>
    <dgm:pt modelId="{8C5C5556-815C-4213-A90A-1A0681FC77E2}" type="pres">
      <dgm:prSet presAssocID="{083E076C-8839-4880-89B8-6A7AD6C3E04C}" presName="connectorText" presStyleLbl="sibTrans1D1" presStyleIdx="1" presStyleCnt="5"/>
      <dgm:spPr/>
    </dgm:pt>
    <dgm:pt modelId="{1E732AB2-F94B-400B-A145-3CB8BBC11D35}" type="pres">
      <dgm:prSet presAssocID="{A989CB0A-1D93-4066-B3F0-9DAEA9C2B2DE}" presName="node" presStyleLbl="node1" presStyleIdx="2" presStyleCnt="6">
        <dgm:presLayoutVars>
          <dgm:bulletEnabled val="1"/>
        </dgm:presLayoutVars>
      </dgm:prSet>
      <dgm:spPr/>
    </dgm:pt>
    <dgm:pt modelId="{A7E84A99-9452-4A5C-A227-E95687B99A91}" type="pres">
      <dgm:prSet presAssocID="{0CB6F73D-5875-4F7C-827E-8DF32ACE46CF}" presName="sibTrans" presStyleLbl="sibTrans1D1" presStyleIdx="2" presStyleCnt="5"/>
      <dgm:spPr/>
    </dgm:pt>
    <dgm:pt modelId="{1F5B49F6-118B-4229-B336-FEE4FEF576AD}" type="pres">
      <dgm:prSet presAssocID="{0CB6F73D-5875-4F7C-827E-8DF32ACE46CF}" presName="connectorText" presStyleLbl="sibTrans1D1" presStyleIdx="2" presStyleCnt="5"/>
      <dgm:spPr/>
    </dgm:pt>
    <dgm:pt modelId="{D000FB19-3392-4339-A732-F142866E38EF}" type="pres">
      <dgm:prSet presAssocID="{D74413FC-C3DA-4A88-917B-4E58F1911897}" presName="node" presStyleLbl="node1" presStyleIdx="3" presStyleCnt="6">
        <dgm:presLayoutVars>
          <dgm:bulletEnabled val="1"/>
        </dgm:presLayoutVars>
      </dgm:prSet>
      <dgm:spPr/>
    </dgm:pt>
    <dgm:pt modelId="{DE5D3FAD-E794-43F5-907A-D65118B2F6BF}" type="pres">
      <dgm:prSet presAssocID="{F609CA84-0CC1-4A90-8A9D-EEDF08F9D2FF}" presName="sibTrans" presStyleLbl="sibTrans1D1" presStyleIdx="3" presStyleCnt="5"/>
      <dgm:spPr/>
    </dgm:pt>
    <dgm:pt modelId="{85FB981F-7E77-46EA-BA53-346591C19923}" type="pres">
      <dgm:prSet presAssocID="{F609CA84-0CC1-4A90-8A9D-EEDF08F9D2FF}" presName="connectorText" presStyleLbl="sibTrans1D1" presStyleIdx="3" presStyleCnt="5"/>
      <dgm:spPr/>
    </dgm:pt>
    <dgm:pt modelId="{E016B4B7-700F-41FF-95B3-FFA5B1EE179A}" type="pres">
      <dgm:prSet presAssocID="{1E2C2AF0-F345-4450-A7E8-3C86D48C31F9}" presName="node" presStyleLbl="node1" presStyleIdx="4" presStyleCnt="6">
        <dgm:presLayoutVars>
          <dgm:bulletEnabled val="1"/>
        </dgm:presLayoutVars>
      </dgm:prSet>
      <dgm:spPr/>
    </dgm:pt>
    <dgm:pt modelId="{53C9C400-449C-4EA5-8BEC-D3F9B07B4850}" type="pres">
      <dgm:prSet presAssocID="{8FDC4C05-E2A4-430B-8C56-E37C65B0BF0C}" presName="sibTrans" presStyleLbl="sibTrans1D1" presStyleIdx="4" presStyleCnt="5"/>
      <dgm:spPr/>
    </dgm:pt>
    <dgm:pt modelId="{482C3301-9B9C-43AE-B70D-1EDF3C725284}" type="pres">
      <dgm:prSet presAssocID="{8FDC4C05-E2A4-430B-8C56-E37C65B0BF0C}" presName="connectorText" presStyleLbl="sibTrans1D1" presStyleIdx="4" presStyleCnt="5"/>
      <dgm:spPr/>
    </dgm:pt>
    <dgm:pt modelId="{06EF30CB-65B1-44DE-85E2-69683301EA2E}" type="pres">
      <dgm:prSet presAssocID="{3ABF150D-A21D-4A80-946F-F00AAD7084E3}" presName="node" presStyleLbl="node1" presStyleIdx="5" presStyleCnt="6">
        <dgm:presLayoutVars>
          <dgm:bulletEnabled val="1"/>
        </dgm:presLayoutVars>
      </dgm:prSet>
      <dgm:spPr/>
    </dgm:pt>
  </dgm:ptLst>
  <dgm:cxnLst>
    <dgm:cxn modelId="{48E05D07-348B-424A-A826-62D98A065643}" srcId="{F6A99DF1-25FA-4571-93BD-5D6B2C45A326}" destId="{3ABF150D-A21D-4A80-946F-F00AAD7084E3}" srcOrd="5" destOrd="0" parTransId="{328D35EA-EF0C-4AAC-AAAD-82732B7BA68A}" sibTransId="{E9907ADE-52B4-4589-9284-D37300349FC1}"/>
    <dgm:cxn modelId="{5C47F907-CC58-421A-8E6D-D994F0A6AD81}" srcId="{F6A99DF1-25FA-4571-93BD-5D6B2C45A326}" destId="{1E2C2AF0-F345-4450-A7E8-3C86D48C31F9}" srcOrd="4" destOrd="0" parTransId="{F693F7BD-2AE0-4828-A612-D4706A5EFB83}" sibTransId="{8FDC4C05-E2A4-430B-8C56-E37C65B0BF0C}"/>
    <dgm:cxn modelId="{1505FD0A-43E0-4F74-9BC2-77318EAB6661}" type="presOf" srcId="{8FDC4C05-E2A4-430B-8C56-E37C65B0BF0C}" destId="{53C9C400-449C-4EA5-8BEC-D3F9B07B4850}" srcOrd="0" destOrd="0" presId="urn:microsoft.com/office/officeart/2016/7/layout/RepeatingBendingProcessNew"/>
    <dgm:cxn modelId="{C2E8011B-E5A3-4641-9A85-FA1C168FC143}" type="presOf" srcId="{F6A99DF1-25FA-4571-93BD-5D6B2C45A326}" destId="{780E0359-D11D-4784-A5F7-68B01005848D}" srcOrd="0" destOrd="0" presId="urn:microsoft.com/office/officeart/2016/7/layout/RepeatingBendingProcessNew"/>
    <dgm:cxn modelId="{17E88326-2DEF-4BB5-ADD9-971E10EC0394}" srcId="{F6A99DF1-25FA-4571-93BD-5D6B2C45A326}" destId="{56AED7E6-E719-484C-AD0E-201A8C1C767A}" srcOrd="1" destOrd="0" parTransId="{1C78FB58-7A16-4DD1-A160-BE4BE7BBE223}" sibTransId="{083E076C-8839-4880-89B8-6A7AD6C3E04C}"/>
    <dgm:cxn modelId="{DDC71939-6F57-4AE5-8BF4-CD2A9EB3A5DA}" type="presOf" srcId="{0CB6F73D-5875-4F7C-827E-8DF32ACE46CF}" destId="{1F5B49F6-118B-4229-B336-FEE4FEF576AD}" srcOrd="1" destOrd="0" presId="urn:microsoft.com/office/officeart/2016/7/layout/RepeatingBendingProcessNew"/>
    <dgm:cxn modelId="{CBB18247-8359-4F5A-8916-EA4F3CA79A55}" srcId="{F6A99DF1-25FA-4571-93BD-5D6B2C45A326}" destId="{4B7A6432-A770-4730-BC12-C04FE0CBEC85}" srcOrd="0" destOrd="0" parTransId="{C2CB85EC-2E28-4E18-8B17-F69544069ED9}" sibTransId="{18ADA4D9-2B71-474B-B13A-78A751F619CD}"/>
    <dgm:cxn modelId="{8F863A4A-DC4B-4719-B881-FBBE65879F5B}" type="presOf" srcId="{1E2C2AF0-F345-4450-A7E8-3C86D48C31F9}" destId="{E016B4B7-700F-41FF-95B3-FFA5B1EE179A}" srcOrd="0" destOrd="0" presId="urn:microsoft.com/office/officeart/2016/7/layout/RepeatingBendingProcessNew"/>
    <dgm:cxn modelId="{EC1ECD6B-8897-432B-94B9-1D3A269CD7AF}" type="presOf" srcId="{083E076C-8839-4880-89B8-6A7AD6C3E04C}" destId="{8C5C5556-815C-4213-A90A-1A0681FC77E2}" srcOrd="1" destOrd="0" presId="urn:microsoft.com/office/officeart/2016/7/layout/RepeatingBendingProcessNew"/>
    <dgm:cxn modelId="{AA90867A-427F-4E82-83F9-7041A2DB31DB}" type="presOf" srcId="{18ADA4D9-2B71-474B-B13A-78A751F619CD}" destId="{9557F380-E331-465A-B1CF-88F8A9304593}" srcOrd="1" destOrd="0" presId="urn:microsoft.com/office/officeart/2016/7/layout/RepeatingBendingProcessNew"/>
    <dgm:cxn modelId="{F7778F8B-24FD-4D7E-8114-0FC859634D17}" type="presOf" srcId="{D74413FC-C3DA-4A88-917B-4E58F1911897}" destId="{D000FB19-3392-4339-A732-F142866E38EF}" srcOrd="0" destOrd="0" presId="urn:microsoft.com/office/officeart/2016/7/layout/RepeatingBendingProcessNew"/>
    <dgm:cxn modelId="{4346499F-DFCE-4F2E-9F2D-9269370B9078}" srcId="{F6A99DF1-25FA-4571-93BD-5D6B2C45A326}" destId="{D74413FC-C3DA-4A88-917B-4E58F1911897}" srcOrd="3" destOrd="0" parTransId="{E3454BB0-A1E9-42C2-928B-8C9C2D20983E}" sibTransId="{F609CA84-0CC1-4A90-8A9D-EEDF08F9D2FF}"/>
    <dgm:cxn modelId="{BAC754AF-604B-4D13-BF0A-E1F8E86F3F01}" type="presOf" srcId="{56AED7E6-E719-484C-AD0E-201A8C1C767A}" destId="{E4C7A51F-73C7-4F2B-9E7A-B8643299CB67}" srcOrd="0" destOrd="0" presId="urn:microsoft.com/office/officeart/2016/7/layout/RepeatingBendingProcessNew"/>
    <dgm:cxn modelId="{370422B0-77B4-4383-912A-B656AD22446E}" type="presOf" srcId="{F609CA84-0CC1-4A90-8A9D-EEDF08F9D2FF}" destId="{DE5D3FAD-E794-43F5-907A-D65118B2F6BF}" srcOrd="0" destOrd="0" presId="urn:microsoft.com/office/officeart/2016/7/layout/RepeatingBendingProcessNew"/>
    <dgm:cxn modelId="{E9C3F8B7-A842-4E0C-931C-CA74BAB35384}" srcId="{F6A99DF1-25FA-4571-93BD-5D6B2C45A326}" destId="{A989CB0A-1D93-4066-B3F0-9DAEA9C2B2DE}" srcOrd="2" destOrd="0" parTransId="{EDD9B04F-1029-4872-9206-AC86EB009F4E}" sibTransId="{0CB6F73D-5875-4F7C-827E-8DF32ACE46CF}"/>
    <dgm:cxn modelId="{206EE4B9-9FBB-43B9-804A-37112E549B1C}" type="presOf" srcId="{F609CA84-0CC1-4A90-8A9D-EEDF08F9D2FF}" destId="{85FB981F-7E77-46EA-BA53-346591C19923}" srcOrd="1" destOrd="0" presId="urn:microsoft.com/office/officeart/2016/7/layout/RepeatingBendingProcessNew"/>
    <dgm:cxn modelId="{07D6ADBD-671C-40B2-8365-ED88212CEB21}" type="presOf" srcId="{083E076C-8839-4880-89B8-6A7AD6C3E04C}" destId="{E9087A88-BEF4-457C-BEED-1422C0E2B2C0}" srcOrd="0" destOrd="0" presId="urn:microsoft.com/office/officeart/2016/7/layout/RepeatingBendingProcessNew"/>
    <dgm:cxn modelId="{CDA6EECD-C5CF-493C-8C5E-2297D431A1FC}" type="presOf" srcId="{18ADA4D9-2B71-474B-B13A-78A751F619CD}" destId="{AD708D31-D2D2-4A5F-89C9-DC769694DDA4}" srcOrd="0" destOrd="0" presId="urn:microsoft.com/office/officeart/2016/7/layout/RepeatingBendingProcessNew"/>
    <dgm:cxn modelId="{778330CF-06E1-49BF-A93E-1BEB485EC146}" type="presOf" srcId="{3ABF150D-A21D-4A80-946F-F00AAD7084E3}" destId="{06EF30CB-65B1-44DE-85E2-69683301EA2E}" srcOrd="0" destOrd="0" presId="urn:microsoft.com/office/officeart/2016/7/layout/RepeatingBendingProcessNew"/>
    <dgm:cxn modelId="{540410DC-0AF5-4F51-BABB-C8E82697A9EF}" type="presOf" srcId="{8FDC4C05-E2A4-430B-8C56-E37C65B0BF0C}" destId="{482C3301-9B9C-43AE-B70D-1EDF3C725284}" srcOrd="1" destOrd="0" presId="urn:microsoft.com/office/officeart/2016/7/layout/RepeatingBendingProcessNew"/>
    <dgm:cxn modelId="{F07EDBDD-490A-4BA7-88A0-7272C4DCD075}" type="presOf" srcId="{4B7A6432-A770-4730-BC12-C04FE0CBEC85}" destId="{733673E7-A21F-4BC1-AF0E-862E279FD820}" srcOrd="0" destOrd="0" presId="urn:microsoft.com/office/officeart/2016/7/layout/RepeatingBendingProcessNew"/>
    <dgm:cxn modelId="{D2B17CE5-697E-4110-9E66-C93C229407E1}" type="presOf" srcId="{A989CB0A-1D93-4066-B3F0-9DAEA9C2B2DE}" destId="{1E732AB2-F94B-400B-A145-3CB8BBC11D35}" srcOrd="0" destOrd="0" presId="urn:microsoft.com/office/officeart/2016/7/layout/RepeatingBendingProcessNew"/>
    <dgm:cxn modelId="{09CC51EE-C5E6-4FC5-9B3A-D1826DBDCE18}" type="presOf" srcId="{0CB6F73D-5875-4F7C-827E-8DF32ACE46CF}" destId="{A7E84A99-9452-4A5C-A227-E95687B99A91}" srcOrd="0" destOrd="0" presId="urn:microsoft.com/office/officeart/2016/7/layout/RepeatingBendingProcessNew"/>
    <dgm:cxn modelId="{EADF3F78-2554-4B19-A0F1-AE3BF792E64F}" type="presParOf" srcId="{780E0359-D11D-4784-A5F7-68B01005848D}" destId="{733673E7-A21F-4BC1-AF0E-862E279FD820}" srcOrd="0" destOrd="0" presId="urn:microsoft.com/office/officeart/2016/7/layout/RepeatingBendingProcessNew"/>
    <dgm:cxn modelId="{534281DB-66DE-4DD7-90E0-85C924C144F2}" type="presParOf" srcId="{780E0359-D11D-4784-A5F7-68B01005848D}" destId="{AD708D31-D2D2-4A5F-89C9-DC769694DDA4}" srcOrd="1" destOrd="0" presId="urn:microsoft.com/office/officeart/2016/7/layout/RepeatingBendingProcessNew"/>
    <dgm:cxn modelId="{F6995FA1-40DC-429E-AE8A-A71B0804C345}" type="presParOf" srcId="{AD708D31-D2D2-4A5F-89C9-DC769694DDA4}" destId="{9557F380-E331-465A-B1CF-88F8A9304593}" srcOrd="0" destOrd="0" presId="urn:microsoft.com/office/officeart/2016/7/layout/RepeatingBendingProcessNew"/>
    <dgm:cxn modelId="{83B2ABE3-2731-4E4E-B19A-E4461FF60F14}" type="presParOf" srcId="{780E0359-D11D-4784-A5F7-68B01005848D}" destId="{E4C7A51F-73C7-4F2B-9E7A-B8643299CB67}" srcOrd="2" destOrd="0" presId="urn:microsoft.com/office/officeart/2016/7/layout/RepeatingBendingProcessNew"/>
    <dgm:cxn modelId="{28A2144C-D0BC-4690-B20D-095CF3E7BCB5}" type="presParOf" srcId="{780E0359-D11D-4784-A5F7-68B01005848D}" destId="{E9087A88-BEF4-457C-BEED-1422C0E2B2C0}" srcOrd="3" destOrd="0" presId="urn:microsoft.com/office/officeart/2016/7/layout/RepeatingBendingProcessNew"/>
    <dgm:cxn modelId="{AB288E47-32E2-4170-BA88-4E9C4F396F9C}" type="presParOf" srcId="{E9087A88-BEF4-457C-BEED-1422C0E2B2C0}" destId="{8C5C5556-815C-4213-A90A-1A0681FC77E2}" srcOrd="0" destOrd="0" presId="urn:microsoft.com/office/officeart/2016/7/layout/RepeatingBendingProcessNew"/>
    <dgm:cxn modelId="{10F5B835-37B6-48F3-B3B2-4CCBD5CF558E}" type="presParOf" srcId="{780E0359-D11D-4784-A5F7-68B01005848D}" destId="{1E732AB2-F94B-400B-A145-3CB8BBC11D35}" srcOrd="4" destOrd="0" presId="urn:microsoft.com/office/officeart/2016/7/layout/RepeatingBendingProcessNew"/>
    <dgm:cxn modelId="{2B387EE9-D199-4807-81CA-EA6C9EDCBADC}" type="presParOf" srcId="{780E0359-D11D-4784-A5F7-68B01005848D}" destId="{A7E84A99-9452-4A5C-A227-E95687B99A91}" srcOrd="5" destOrd="0" presId="urn:microsoft.com/office/officeart/2016/7/layout/RepeatingBendingProcessNew"/>
    <dgm:cxn modelId="{2455E089-4119-40B5-A78C-29E10CF8F011}" type="presParOf" srcId="{A7E84A99-9452-4A5C-A227-E95687B99A91}" destId="{1F5B49F6-118B-4229-B336-FEE4FEF576AD}" srcOrd="0" destOrd="0" presId="urn:microsoft.com/office/officeart/2016/7/layout/RepeatingBendingProcessNew"/>
    <dgm:cxn modelId="{AA73DC67-3347-4639-A11B-6303CAD248A6}" type="presParOf" srcId="{780E0359-D11D-4784-A5F7-68B01005848D}" destId="{D000FB19-3392-4339-A732-F142866E38EF}" srcOrd="6" destOrd="0" presId="urn:microsoft.com/office/officeart/2016/7/layout/RepeatingBendingProcessNew"/>
    <dgm:cxn modelId="{F6E05365-94FF-4DA4-86D5-C10139DFA001}" type="presParOf" srcId="{780E0359-D11D-4784-A5F7-68B01005848D}" destId="{DE5D3FAD-E794-43F5-907A-D65118B2F6BF}" srcOrd="7" destOrd="0" presId="urn:microsoft.com/office/officeart/2016/7/layout/RepeatingBendingProcessNew"/>
    <dgm:cxn modelId="{2D578FC4-798E-46C0-9C85-26BE1019CD0F}" type="presParOf" srcId="{DE5D3FAD-E794-43F5-907A-D65118B2F6BF}" destId="{85FB981F-7E77-46EA-BA53-346591C19923}" srcOrd="0" destOrd="0" presId="urn:microsoft.com/office/officeart/2016/7/layout/RepeatingBendingProcessNew"/>
    <dgm:cxn modelId="{C49B3E8F-D6A1-43E3-8C2F-793BCAC532CB}" type="presParOf" srcId="{780E0359-D11D-4784-A5F7-68B01005848D}" destId="{E016B4B7-700F-41FF-95B3-FFA5B1EE179A}" srcOrd="8" destOrd="0" presId="urn:microsoft.com/office/officeart/2016/7/layout/RepeatingBendingProcessNew"/>
    <dgm:cxn modelId="{47C6F83E-8D64-4C6E-BD7B-F1F36E9646B3}" type="presParOf" srcId="{780E0359-D11D-4784-A5F7-68B01005848D}" destId="{53C9C400-449C-4EA5-8BEC-D3F9B07B4850}" srcOrd="9" destOrd="0" presId="urn:microsoft.com/office/officeart/2016/7/layout/RepeatingBendingProcessNew"/>
    <dgm:cxn modelId="{6FD54890-7367-4ECF-B2FA-2B8780332257}" type="presParOf" srcId="{53C9C400-449C-4EA5-8BEC-D3F9B07B4850}" destId="{482C3301-9B9C-43AE-B70D-1EDF3C725284}" srcOrd="0" destOrd="0" presId="urn:microsoft.com/office/officeart/2016/7/layout/RepeatingBendingProcessNew"/>
    <dgm:cxn modelId="{5B95CF82-79C8-4D59-BE37-C24A34A8C1EC}" type="presParOf" srcId="{780E0359-D11D-4784-A5F7-68B01005848D}" destId="{06EF30CB-65B1-44DE-85E2-69683301EA2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0199-F0EC-4B53-A629-0DA2982F72A7}">
      <dsp:nvSpPr>
        <dsp:cNvPr id="0" name=""/>
        <dsp:cNvSpPr/>
      </dsp:nvSpPr>
      <dsp:spPr>
        <a:xfrm>
          <a:off x="0" y="156151"/>
          <a:ext cx="7498081"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DE" sz="2600" b="1" i="1" kern="1200"/>
            <a:t>Team members:</a:t>
          </a:r>
          <a:endParaRPr lang="en-US" sz="2600" kern="1200"/>
        </a:p>
      </dsp:txBody>
      <dsp:txXfrm>
        <a:off x="30442" y="186593"/>
        <a:ext cx="7437197" cy="562726"/>
      </dsp:txXfrm>
    </dsp:sp>
    <dsp:sp modelId="{954A8955-8564-4499-94B4-B8B914C40C02}">
      <dsp:nvSpPr>
        <dsp:cNvPr id="0" name=""/>
        <dsp:cNvSpPr/>
      </dsp:nvSpPr>
      <dsp:spPr>
        <a:xfrm>
          <a:off x="0" y="779762"/>
          <a:ext cx="7498081"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de-DE" sz="2000" b="0" i="0" kern="1200" dirty="0" err="1"/>
            <a:t>Padmini</a:t>
          </a:r>
          <a:r>
            <a:rPr lang="de-DE" sz="2000" b="0" i="0" kern="1200" dirty="0"/>
            <a:t> </a:t>
          </a:r>
          <a:r>
            <a:rPr lang="de-DE" sz="2000" b="0" i="0" kern="1200" dirty="0" err="1"/>
            <a:t>Manjunatha</a:t>
          </a:r>
          <a:r>
            <a:rPr lang="de-DE" sz="2000" b="0" i="0" kern="1200" dirty="0"/>
            <a:t>                                                                 1427336</a:t>
          </a:r>
          <a:endParaRPr lang="en-US" sz="2000" kern="1200" dirty="0"/>
        </a:p>
        <a:p>
          <a:pPr marL="228600" lvl="1" indent="-228600" algn="l" defTabSz="889000">
            <a:lnSpc>
              <a:spcPct val="90000"/>
            </a:lnSpc>
            <a:spcBef>
              <a:spcPct val="0"/>
            </a:spcBef>
            <a:spcAft>
              <a:spcPct val="20000"/>
            </a:spcAft>
            <a:buChar char="•"/>
          </a:pPr>
          <a:r>
            <a:rPr lang="de-DE" sz="2000" kern="1200" dirty="0" err="1"/>
            <a:t>Kushal</a:t>
          </a:r>
          <a:r>
            <a:rPr lang="de-DE" sz="2000" kern="1200" dirty="0"/>
            <a:t> Prakash                                                                            </a:t>
          </a:r>
          <a:r>
            <a:rPr lang="de-DE" sz="2000" b="0" i="0" kern="1200" dirty="0"/>
            <a:t>1429800</a:t>
          </a:r>
          <a:endParaRPr lang="en-US" sz="2000" kern="1200" dirty="0"/>
        </a:p>
        <a:p>
          <a:pPr marL="228600" lvl="1" indent="-228600" algn="l" defTabSz="889000">
            <a:lnSpc>
              <a:spcPct val="90000"/>
            </a:lnSpc>
            <a:spcBef>
              <a:spcPct val="0"/>
            </a:spcBef>
            <a:spcAft>
              <a:spcPct val="20000"/>
            </a:spcAft>
            <a:buChar char="•"/>
          </a:pPr>
          <a:r>
            <a:rPr lang="de-DE" sz="2000" kern="1200"/>
            <a:t>Karthik Kothamangala Sreenath                                              1438341</a:t>
          </a:r>
          <a:endParaRPr lang="en-US" sz="2000" kern="1200"/>
        </a:p>
        <a:p>
          <a:pPr marL="228600" lvl="1" indent="-228600" algn="l" defTabSz="889000">
            <a:lnSpc>
              <a:spcPct val="90000"/>
            </a:lnSpc>
            <a:spcBef>
              <a:spcPct val="0"/>
            </a:spcBef>
            <a:spcAft>
              <a:spcPct val="20000"/>
            </a:spcAft>
            <a:buChar char="•"/>
          </a:pPr>
          <a:r>
            <a:rPr lang="de-DE" sz="2000" kern="1200" dirty="0" err="1"/>
            <a:t>Madhushree</a:t>
          </a:r>
          <a:r>
            <a:rPr lang="de-DE" sz="2000" kern="1200" dirty="0"/>
            <a:t> </a:t>
          </a:r>
          <a:r>
            <a:rPr lang="de-DE" sz="2000" kern="1200" dirty="0" err="1"/>
            <a:t>Manjunatha</a:t>
          </a:r>
          <a:r>
            <a:rPr lang="de-DE" sz="2000" kern="1200" dirty="0"/>
            <a:t> </a:t>
          </a:r>
          <a:r>
            <a:rPr lang="de-DE" sz="2000" kern="1200" dirty="0" err="1"/>
            <a:t>Lakshmidevi</a:t>
          </a:r>
          <a:r>
            <a:rPr lang="de-DE" sz="2000" kern="1200" dirty="0"/>
            <a:t>                                  1445185</a:t>
          </a:r>
          <a:endParaRPr lang="en-US" sz="2000" kern="1200" dirty="0"/>
        </a:p>
      </dsp:txBody>
      <dsp:txXfrm>
        <a:off x="0" y="779762"/>
        <a:ext cx="7498081"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8D31-D2D2-4A5F-89C9-DC769694DDA4}">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733673E7-A21F-4BC1-AF0E-862E279FD820}">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1: Setup and Resource Collection (Dec 4 -17)</a:t>
          </a:r>
        </a:p>
      </dsp:txBody>
      <dsp:txXfrm>
        <a:off x="417351" y="1358"/>
        <a:ext cx="2434500" cy="1460700"/>
      </dsp:txXfrm>
    </dsp:sp>
    <dsp:sp modelId="{E9087A88-BEF4-457C-BEED-1422C0E2B2C0}">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E4C7A51F-73C7-4F2B-9E7A-B8643299CB67}">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2: Environment Setup and Initial Testing (Dec 18 – 31)</a:t>
          </a:r>
        </a:p>
      </dsp:txBody>
      <dsp:txXfrm>
        <a:off x="3411787" y="1358"/>
        <a:ext cx="2434500" cy="1460700"/>
      </dsp:txXfrm>
    </dsp:sp>
    <dsp:sp modelId="{A7E84A99-9452-4A5C-A227-E95687B99A91}">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1E732AB2-F94B-400B-A145-3CB8BBC11D35}">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3: Core Installation and Configuration     (Jan 1 – 14)</a:t>
          </a:r>
        </a:p>
      </dsp:txBody>
      <dsp:txXfrm>
        <a:off x="417351" y="2021993"/>
        <a:ext cx="2434500" cy="1460700"/>
      </dsp:txXfrm>
    </dsp:sp>
    <dsp:sp modelId="{DE5D3FAD-E794-43F5-907A-D65118B2F6BF}">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D000FB19-3392-4339-A732-F142866E38EF}">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4: Network Slicing and Architecture Design (Jan 15 -28)</a:t>
          </a:r>
        </a:p>
      </dsp:txBody>
      <dsp:txXfrm>
        <a:off x="3411787" y="2021993"/>
        <a:ext cx="2434500" cy="1460700"/>
      </dsp:txXfrm>
    </dsp:sp>
    <dsp:sp modelId="{53C9C400-449C-4EA5-8BEC-D3F9B07B4850}">
      <dsp:nvSpPr>
        <dsp:cNvPr id="0" name=""/>
        <dsp:cNvSpPr/>
      </dsp:nvSpPr>
      <dsp:spPr>
        <a:xfrm>
          <a:off x="2850052" y="4727259"/>
          <a:ext cx="529335" cy="91440"/>
        </a:xfrm>
        <a:custGeom>
          <a:avLst/>
          <a:gdLst/>
          <a:ahLst/>
          <a:cxnLst/>
          <a:rect l="0" t="0" r="0" b="0"/>
          <a:pathLst>
            <a:path>
              <a:moveTo>
                <a:pt x="0" y="45720"/>
              </a:moveTo>
              <a:lnTo>
                <a:pt x="5293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4770179"/>
        <a:ext cx="27996" cy="5599"/>
      </dsp:txXfrm>
    </dsp:sp>
    <dsp:sp modelId="{E016B4B7-700F-41FF-95B3-FFA5B1EE179A}">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5: Service Integration and Documentation  (Jan 29 – Feb 11)</a:t>
          </a:r>
        </a:p>
      </dsp:txBody>
      <dsp:txXfrm>
        <a:off x="417351" y="4042629"/>
        <a:ext cx="2434500" cy="1460700"/>
      </dsp:txXfrm>
    </dsp:sp>
    <dsp:sp modelId="{06EF30CB-65B1-44DE-85E2-69683301EA2E}">
      <dsp:nvSpPr>
        <dsp:cNvPr id="0" name=""/>
        <dsp:cNvSpPr/>
      </dsp:nvSpPr>
      <dsp:spPr>
        <a:xfrm>
          <a:off x="3411787" y="4042629"/>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6: Final Testing and Project Presentation       (Feb 12 – 25)</a:t>
          </a:r>
        </a:p>
      </dsp:txBody>
      <dsp:txXfrm>
        <a:off x="3411787" y="4042629"/>
        <a:ext cx="2434500" cy="1460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0E-A5A2-0914-A960-014ACA0E72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1962BE8-6A8E-A293-A01C-C9C2AA22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C99BE61F-1D6A-4654-22F2-D9860A843C71}"/>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278BE1A2-D283-B33D-9872-B84109A2A8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50DB44-6117-7BE8-3B21-0ADF37CE2C83}"/>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1714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4F8-55D1-F543-165A-6F752E428CE9}"/>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D9BDDDCF-CF70-E3A4-F921-36ADF834B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7DD7929-F254-5CCF-132D-5080E6759E1E}"/>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51E64045-109D-7BAD-93A6-0738C9C8AC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B1140D6-848F-F5FF-D81D-2DDE73A4FC18}"/>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35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D235-733D-E0AF-39EF-144ED4F4EA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478A8F6-985A-BAC5-966F-002A591624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2008BEAF-A6A2-4E9D-FFD5-E7BDC42EED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DD30FC5E-DC55-7134-64FE-F861E3BB6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DDB6C3-BB22-ECE8-4B05-95FAD764743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244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7D08-0A18-AC09-7A68-0A4033CC9AE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FF5819AF-6FA4-88B3-6910-6B5B1B4014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B5DE29BF-F7FE-59B4-9B5D-00F0F132BFC5}"/>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A7B551EF-22F4-B361-5CC6-6F60325A349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D554C8-C91F-4B9E-66FD-AA06DC247B11}"/>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3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88F-441B-F319-4566-A210EC669F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1456D8F5-01D8-97CA-C133-206F36ED7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D36C9-AE4A-977D-24CB-4946C1EC24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C84024FB-489A-DDFF-C223-F01C2530BB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C9A3D9-AE18-59AF-A130-921D8418BD7E}"/>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985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F1-D186-5DF4-8FBE-D8A5B29C0C0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2B05C16A-DB0C-7315-F4A3-695430142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3BAE905E-A7B7-BBE3-4FEF-7FF4A4F469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26F2FB05-B5D1-7482-F5F7-FFC1B3B3B12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DC99EE20-8CFA-D67B-6FED-091BC736A3B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37B269D-8F3D-AD4A-7B30-A1020EEDBAAC}"/>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2510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A14-FA8C-98B7-F8A6-0494008CE66E}"/>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05263F84-54D6-3190-306A-441FFF34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27AED5-781B-A512-40D3-825B29826B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42A8BE8-9F44-14D8-20E6-82C992AD7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D2191-5ED0-D1FF-3447-FC67A54039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82839584-2C2B-A597-625E-7714707DC3E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8" name="Footer Placeholder 7">
            <a:extLst>
              <a:ext uri="{FF2B5EF4-FFF2-40B4-BE49-F238E27FC236}">
                <a16:creationId xmlns:a16="http://schemas.microsoft.com/office/drawing/2014/main" id="{54A27FC5-0DE7-9234-F6A3-0463110D05F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CB246D7-723F-A669-DF33-D7D3DBC7FFD0}"/>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5274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0A41-8C1D-E438-4C0A-91DB4AF83844}"/>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9CE51E6D-33E2-CA98-BF76-9F8681131C2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4" name="Footer Placeholder 3">
            <a:extLst>
              <a:ext uri="{FF2B5EF4-FFF2-40B4-BE49-F238E27FC236}">
                <a16:creationId xmlns:a16="http://schemas.microsoft.com/office/drawing/2014/main" id="{0C55342B-DD45-A37D-1290-7BBA8D07F7A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1085E51-ABE2-6FC5-E84F-731538F5AF25}"/>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428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A7B06-D66B-FAF8-FC7E-5A6F03FA24B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3" name="Footer Placeholder 2">
            <a:extLst>
              <a:ext uri="{FF2B5EF4-FFF2-40B4-BE49-F238E27FC236}">
                <a16:creationId xmlns:a16="http://schemas.microsoft.com/office/drawing/2014/main" id="{4122E036-A229-160C-5599-95DA6F20E0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352E9F6D-7123-B10F-60CB-7CCEC757457F}"/>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472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9F8-CBFB-C5ED-1AC9-AAA20F3CA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A4D389D9-043E-4E0A-4DA1-9F5A24109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4F69AAE-047D-EF89-52F1-169763369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ABDFB1-565F-BCDF-7AD1-AFA4EF801FC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1DCD23A2-4342-2C31-A8B3-CBE4B775C65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C7C9711-3FB3-A5FB-668B-613C4A21E09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547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18F7-2C7C-BEAB-A829-DE02A02C8B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27383263-BF1E-AAC1-9CE2-51E54FC1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117ED77-2B12-E0EF-0188-E6D851F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9EED4-6FC1-8D2A-0F81-DE8E31B92ED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6CB926CB-3634-0A55-63C2-7C25F7256F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64E5E5-9C62-B941-7DF2-57A99E0971DB}"/>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8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9861C-262B-A100-BE5C-E286501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D8DBA87A-9902-49C7-2B6F-5D5376F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A975B34-5DE4-34BC-9342-DCCD4A6A6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9EBC9C27-B8F7-A3E1-227E-40F70A7D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F268014C-FDBF-7FFE-9F3C-C413A309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42857-5AFC-4583-B779-1BC4DE9C4585}" type="slidenum">
              <a:rPr lang="de-DE" smtClean="0"/>
              <a:t>‹#›</a:t>
            </a:fld>
            <a:endParaRPr lang="de-DE"/>
          </a:p>
        </p:txBody>
      </p:sp>
    </p:spTree>
    <p:extLst>
      <p:ext uri="{BB962C8B-B14F-4D97-AF65-F5344CB8AC3E}">
        <p14:creationId xmlns:p14="http://schemas.microsoft.com/office/powerpoint/2010/main" val="151256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537FEB6E-887F-61F7-72AF-8D2D8B01AFB3}"/>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74AFDA58-DD0B-C7E4-2ABE-D3E23D1CF4BB}"/>
              </a:ext>
            </a:extLst>
          </p:cNvPr>
          <p:cNvSpPr>
            <a:spLocks noGrp="1"/>
          </p:cNvSpPr>
          <p:nvPr>
            <p:ph type="title"/>
          </p:nvPr>
        </p:nvSpPr>
        <p:spPr/>
        <p:txBody>
          <a:bodyPr/>
          <a:lstStyle/>
          <a:p>
            <a:br>
              <a:rPr lang="en-US"/>
            </a:br>
            <a:endParaRPr lang="de-DE" dirty="0"/>
          </a:p>
        </p:txBody>
      </p:sp>
      <p:sp>
        <p:nvSpPr>
          <p:cNvPr id="8" name="Content Placeholder 7">
            <a:extLst>
              <a:ext uri="{FF2B5EF4-FFF2-40B4-BE49-F238E27FC236}">
                <a16:creationId xmlns:a16="http://schemas.microsoft.com/office/drawing/2014/main" id="{EA8CCF38-A383-C8A5-51D1-FF8845D86146}"/>
              </a:ext>
            </a:extLst>
          </p:cNvPr>
          <p:cNvSpPr>
            <a:spLocks noGrp="1"/>
          </p:cNvSpPr>
          <p:nvPr>
            <p:ph idx="1"/>
          </p:nvPr>
        </p:nvSpPr>
        <p:spPr>
          <a:xfrm>
            <a:off x="1158240" y="299731"/>
            <a:ext cx="9235440" cy="3616960"/>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Implementation of 5G Stand Alone Network</a:t>
            </a:r>
          </a:p>
          <a:p>
            <a:pPr marL="0" indent="0" algn="ctr">
              <a:buNone/>
            </a:pPr>
            <a:r>
              <a:rPr lang="en-US" sz="1600" dirty="0">
                <a:latin typeface="Times New Roman" panose="02020603050405020304" pitchFamily="18" charset="0"/>
                <a:cs typeface="Times New Roman" panose="02020603050405020304" pitchFamily="18" charset="0"/>
              </a:rPr>
              <a:t>Utili</a:t>
            </a:r>
            <a:r>
              <a:rPr lang="de-DE" sz="1600"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ing Open5gs and UERANSIM:</a:t>
            </a:r>
          </a:p>
          <a:p>
            <a:pPr marL="0" indent="0" algn="ctr">
              <a:buNone/>
            </a:pPr>
            <a:endParaRPr lang="de-DE" sz="6600" dirty="0">
              <a:latin typeface="Times New Roman" panose="02020603050405020304" pitchFamily="18" charset="0"/>
              <a:cs typeface="Times New Roman" panose="02020603050405020304" pitchFamily="18" charset="0"/>
            </a:endParaRPr>
          </a:p>
        </p:txBody>
      </p:sp>
      <p:graphicFrame>
        <p:nvGraphicFramePr>
          <p:cNvPr id="10" name="TextBox 2">
            <a:extLst>
              <a:ext uri="{FF2B5EF4-FFF2-40B4-BE49-F238E27FC236}">
                <a16:creationId xmlns:a16="http://schemas.microsoft.com/office/drawing/2014/main" id="{295BD33A-FE80-1800-DF58-E0E181EBDE3A}"/>
              </a:ext>
            </a:extLst>
          </p:cNvPr>
          <p:cNvGraphicFramePr/>
          <p:nvPr>
            <p:extLst>
              <p:ext uri="{D42A27DB-BD31-4B8C-83A1-F6EECF244321}">
                <p14:modId xmlns:p14="http://schemas.microsoft.com/office/powerpoint/2010/main" val="2987776486"/>
              </p:ext>
            </p:extLst>
          </p:nvPr>
        </p:nvGraphicFramePr>
        <p:xfrm>
          <a:off x="2306319" y="2981960"/>
          <a:ext cx="7498081"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3F338-161E-2070-F823-B95D09B457FC}"/>
            </a:ext>
          </a:extLst>
        </p:cNvPr>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D99454F-6F60-471C-CC09-C63D183D3A2A}"/>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Services:</a:t>
            </a: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E19AD6-25A7-C00A-65F2-E38D82D00E52}"/>
              </a:ext>
            </a:extLst>
          </p:cNvPr>
          <p:cNvSpPr txBox="1"/>
          <p:nvPr/>
        </p:nvSpPr>
        <p:spPr>
          <a:xfrm>
            <a:off x="371094" y="2718054"/>
            <a:ext cx="462762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Voice over Internet Protocol (VoIP)</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File sharing (Next cloud)</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streaming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a:t>
            </a:r>
          </a:p>
          <a:p>
            <a:pPr indent="-228600">
              <a:lnSpc>
                <a:spcPct val="90000"/>
              </a:lnSpc>
              <a:spcAft>
                <a:spcPts val="600"/>
              </a:spcAft>
              <a:buFont typeface="Arial" panose="020B0604020202020204" pitchFamily="34" charset="0"/>
              <a:buChar char="•"/>
            </a:pPr>
            <a:endParaRPr lang="en-US" sz="1700" dirty="0"/>
          </a:p>
        </p:txBody>
      </p:sp>
      <p:pic>
        <p:nvPicPr>
          <p:cNvPr id="6146" name="Picture 2" descr="The Top 5G Use Cases — SDxCentral.com">
            <a:extLst>
              <a:ext uri="{FF2B5EF4-FFF2-40B4-BE49-F238E27FC236}">
                <a16:creationId xmlns:a16="http://schemas.microsoft.com/office/drawing/2014/main" id="{1D265473-411A-2C82-2A0C-8693B86F95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748790"/>
            <a:ext cx="6922008" cy="346100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C1D3EDB-5017-A76D-56B1-6F03AD8F51B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0855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115DC-902E-B3CB-255C-109B99B5BB98}"/>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55B2D5A6-B508-4C95-7882-7669D64D05BC}"/>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33E78C68-C828-7A54-CB90-CE4E1B763BF7}"/>
              </a:ext>
            </a:extLst>
          </p:cNvPr>
          <p:cNvSpPr txBox="1"/>
          <p:nvPr/>
        </p:nvSpPr>
        <p:spPr>
          <a:xfrm>
            <a:off x="2854960" y="1016000"/>
            <a:ext cx="711200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VoIP (Voice over Internet Protocol)</a:t>
            </a:r>
            <a:endParaRPr lang="de-DE"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90A55-A428-8019-5551-EE7011DDD8C0}"/>
              </a:ext>
            </a:extLst>
          </p:cNvPr>
          <p:cNvSpPr txBox="1"/>
          <p:nvPr/>
        </p:nvSpPr>
        <p:spPr>
          <a:xfrm>
            <a:off x="650240" y="1788160"/>
            <a:ext cx="613664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a technology that allows voice communication and multimedia sessions over Internet Protocol (IP) networks, such as the internet or other packet-switched networks.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VoIP services are expected to improve significantly due to the enhanced capabilities of 5G networks</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Higher Bandwidth</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Lower Latency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Increased Connectivity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Improved Mobility</a:t>
            </a:r>
            <a:endParaRPr lang="en-US" sz="2000">
              <a:latin typeface="Times New Roman" panose="02020603050405020304" pitchFamily="18" charset="0"/>
              <a:cs typeface="Times New Roman" panose="02020603050405020304" pitchFamily="18" charset="0"/>
            </a:endParaRPr>
          </a:p>
          <a:p>
            <a:endParaRPr lang="de-DE" sz="2000" dirty="0">
              <a:latin typeface="Times New Roman" panose="02020603050405020304" pitchFamily="18" charset="0"/>
              <a:cs typeface="Times New Roman" panose="02020603050405020304" pitchFamily="18" charset="0"/>
            </a:endParaRPr>
          </a:p>
        </p:txBody>
      </p:sp>
      <p:pic>
        <p:nvPicPr>
          <p:cNvPr id="7170" name="Picture 2" descr="Phone Ring Icon Animationanimation Call Icon Stock Footage Video (100%  Royalty-free) 29976580 | Shutterstock">
            <a:extLst>
              <a:ext uri="{FF2B5EF4-FFF2-40B4-BE49-F238E27FC236}">
                <a16:creationId xmlns:a16="http://schemas.microsoft.com/office/drawing/2014/main" id="{3D8AFDBD-ADCC-D2C8-2329-88E7EA46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760" y="2241222"/>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6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1143-618F-77D4-BB26-59A14D2E8292}"/>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AFBAC800-ED33-ACFC-20F6-7633D2B6180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B65E2EBF-7628-81CD-43E5-146D9E7447D2}"/>
              </a:ext>
            </a:extLst>
          </p:cNvPr>
          <p:cNvSpPr txBox="1"/>
          <p:nvPr/>
        </p:nvSpPr>
        <p:spPr>
          <a:xfrm>
            <a:off x="1583782" y="1274336"/>
            <a:ext cx="4014240" cy="523220"/>
          </a:xfrm>
          <a:prstGeom prst="rect">
            <a:avLst/>
          </a:prstGeom>
          <a:noFill/>
        </p:spPr>
        <p:txBody>
          <a:bodyPr wrap="none" rtlCol="0">
            <a:spAutoFit/>
          </a:bodyPr>
          <a:lstStyle/>
          <a:p>
            <a:r>
              <a:rPr lang="de-DE" sz="2800" b="1" dirty="0">
                <a:latin typeface="Times New Roman" panose="02020603050405020304" pitchFamily="18" charset="0"/>
                <a:cs typeface="Times New Roman" panose="02020603050405020304" pitchFamily="18" charset="0"/>
              </a:rPr>
              <a:t>File </a:t>
            </a:r>
            <a:r>
              <a:rPr lang="de-DE" sz="2800" b="1" dirty="0" err="1">
                <a:latin typeface="Times New Roman" panose="02020603050405020304" pitchFamily="18" charset="0"/>
                <a:cs typeface="Times New Roman" panose="02020603050405020304" pitchFamily="18" charset="0"/>
              </a:rPr>
              <a:t>sharing</a:t>
            </a:r>
            <a:r>
              <a:rPr lang="de-DE" sz="2800" b="1" dirty="0">
                <a:latin typeface="Times New Roman" panose="02020603050405020304" pitchFamily="18" charset="0"/>
                <a:cs typeface="Times New Roman" panose="02020603050405020304" pitchFamily="18" charset="0"/>
              </a:rPr>
              <a:t> – Next </a:t>
            </a:r>
            <a:r>
              <a:rPr lang="de-DE" sz="2800" b="1" dirty="0" err="1">
                <a:latin typeface="Times New Roman" panose="02020603050405020304" pitchFamily="18" charset="0"/>
                <a:cs typeface="Times New Roman" panose="02020603050405020304" pitchFamily="18" charset="0"/>
              </a:rPr>
              <a:t>cloud</a:t>
            </a:r>
            <a:endParaRPr lang="de-DE" sz="2800" b="1" dirty="0">
              <a:latin typeface="Times New Roman" panose="02020603050405020304" pitchFamily="18" charset="0"/>
              <a:cs typeface="Times New Roman" panose="02020603050405020304" pitchFamily="18" charset="0"/>
            </a:endParaRPr>
          </a:p>
        </p:txBody>
      </p:sp>
      <p:pic>
        <p:nvPicPr>
          <p:cNvPr id="10246" name="Picture 6" descr="Nextcloud - Wikipedia">
            <a:extLst>
              <a:ext uri="{FF2B5EF4-FFF2-40B4-BE49-F238E27FC236}">
                <a16:creationId xmlns:a16="http://schemas.microsoft.com/office/drawing/2014/main" id="{5E75C7CF-00BC-D9AC-B866-4CBA059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721" y="1535946"/>
            <a:ext cx="4145280" cy="29225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CBC-5271-7A98-1ABF-08BFB7E4951C}"/>
              </a:ext>
            </a:extLst>
          </p:cNvPr>
          <p:cNvSpPr txBox="1"/>
          <p:nvPr/>
        </p:nvSpPr>
        <p:spPr>
          <a:xfrm>
            <a:off x="1583782" y="2519462"/>
            <a:ext cx="4674778"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Nextcloud</a:t>
            </a:r>
            <a:r>
              <a:rPr lang="en-US" sz="2000" dirty="0">
                <a:latin typeface="Times New Roman" panose="02020603050405020304" pitchFamily="18" charset="0"/>
                <a:cs typeface="Times New Roman" panose="02020603050405020304" pitchFamily="18" charset="0"/>
              </a:rPr>
              <a:t> is a versatile open-source file sharing and collaboration platform that is well-suited to be part of a 5G network infrastructure, leveraging the enhanced capabilities of 5G to offer users a seamless file-sharing experience.</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3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7B9D928C-A517-8083-D50D-4CEA31A303FF}"/>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3" name="TextBox 2">
            <a:extLst>
              <a:ext uri="{FF2B5EF4-FFF2-40B4-BE49-F238E27FC236}">
                <a16:creationId xmlns:a16="http://schemas.microsoft.com/office/drawing/2014/main" id="{8D10D37E-82AC-6CFE-76D5-E13FB9278C51}"/>
              </a:ext>
            </a:extLst>
          </p:cNvPr>
          <p:cNvSpPr txBox="1"/>
          <p:nvPr/>
        </p:nvSpPr>
        <p:spPr>
          <a:xfrm>
            <a:off x="2180851" y="934719"/>
            <a:ext cx="592328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Video streaming</a:t>
            </a:r>
            <a:endParaRPr lang="de-DE"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324D-E797-B03F-5E39-C058F64716C7}"/>
              </a:ext>
            </a:extLst>
          </p:cNvPr>
          <p:cNvSpPr txBox="1"/>
          <p:nvPr/>
        </p:nvSpPr>
        <p:spPr>
          <a:xfrm>
            <a:off x="1249680" y="2489200"/>
            <a:ext cx="6126480" cy="1323439"/>
          </a:xfrm>
          <a:prstGeom prst="rect">
            <a:avLst/>
          </a:prstGeom>
          <a:noFill/>
        </p:spPr>
        <p:txBody>
          <a:bodyPr wrap="square" rtlCol="0">
            <a:spAutoFit/>
          </a:bodyPr>
          <a:lstStyle/>
          <a:p>
            <a:r>
              <a:rPr lang="en-US" sz="2000" b="0" i="0">
                <a:solidFill>
                  <a:srgbClr val="0D0D0D"/>
                </a:solidFill>
                <a:effectLst/>
                <a:latin typeface="Times New Roman" panose="02020603050405020304" pitchFamily="18" charset="0"/>
                <a:cs typeface="Times New Roman" panose="02020603050405020304" pitchFamily="18" charset="0"/>
              </a:rPr>
              <a:t>Video streaming services in 5G networks represent a significant leap forward from previous generations, offering unprecedented improvements in speed, efficiency, and user experience. </a:t>
            </a:r>
            <a:endParaRPr lang="de-DE" sz="2000" dirty="0">
              <a:latin typeface="Times New Roman" panose="02020603050405020304" pitchFamily="18" charset="0"/>
              <a:cs typeface="Times New Roman" panose="02020603050405020304" pitchFamily="18" charset="0"/>
            </a:endParaRPr>
          </a:p>
        </p:txBody>
      </p:sp>
      <p:pic>
        <p:nvPicPr>
          <p:cNvPr id="11266" name="Picture 2" descr="Mobile video streaming services in 5G network. | Download Scientific Diagram">
            <a:extLst>
              <a:ext uri="{FF2B5EF4-FFF2-40B4-BE49-F238E27FC236}">
                <a16:creationId xmlns:a16="http://schemas.microsoft.com/office/drawing/2014/main" id="{C366EE2B-FAE7-1C9F-4AEB-80C63E2A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98" y="934719"/>
            <a:ext cx="5296961" cy="45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3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5G – O poder e o alcance da quinta geração de internet móvel">
            <a:extLst>
              <a:ext uri="{FF2B5EF4-FFF2-40B4-BE49-F238E27FC236}">
                <a16:creationId xmlns:a16="http://schemas.microsoft.com/office/drawing/2014/main" id="{0AC0813C-A987-6631-CBA0-5BA5F269E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485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D748F0F-8CB0-28B3-AF49-13E3785119B1}"/>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Internet Service</a:t>
            </a:r>
            <a:endParaRPr lang="en-US" sz="4000" b="1"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DF720CB5-5533-EE0F-E22E-4452566D6152}"/>
              </a:ext>
            </a:extLst>
          </p:cNvPr>
          <p:cNvSpPr txBox="1"/>
          <p:nvPr/>
        </p:nvSpPr>
        <p:spPr>
          <a:xfrm>
            <a:off x="83820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Using the internet on a 5G network enables unprecedented high-speed access and seamless connectivity, enhancing digital communication and internet usage in modern, connected societies across various devices.</a:t>
            </a:r>
            <a:endParaRPr lang="en-US" sz="2000" dirty="0">
              <a:latin typeface="Times New Roman" panose="02020603050405020304" pitchFamily="18" charset="0"/>
              <a:cs typeface="Times New Roman" panose="02020603050405020304" pitchFamily="18" charset="0"/>
            </a:endParaRPr>
          </a:p>
        </p:txBody>
      </p:sp>
      <p:pic>
        <p:nvPicPr>
          <p:cNvPr id="2" name="Google Shape;56;p13">
            <a:extLst>
              <a:ext uri="{FF2B5EF4-FFF2-40B4-BE49-F238E27FC236}">
                <a16:creationId xmlns:a16="http://schemas.microsoft.com/office/drawing/2014/main" id="{1A24F075-D571-6C1C-28E3-1B2FE1E023B3}"/>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25586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Sphere of mesh and nodes">
            <a:extLst>
              <a:ext uri="{FF2B5EF4-FFF2-40B4-BE49-F238E27FC236}">
                <a16:creationId xmlns:a16="http://schemas.microsoft.com/office/drawing/2014/main" id="{33106D17-5CEC-A1C9-A011-A0D9F716A2EF}"/>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C31D2-C44B-F920-0D82-0B8D2C55FA81}"/>
              </a:ext>
            </a:extLst>
          </p:cNvPr>
          <p:cNvSpPr>
            <a:spLocks noGrp="1"/>
          </p:cNvSpPr>
          <p:nvPr>
            <p:ph type="title"/>
          </p:nvPr>
        </p:nvSpPr>
        <p:spPr>
          <a:xfrm>
            <a:off x="838200" y="365125"/>
            <a:ext cx="3822189" cy="1899912"/>
          </a:xfrm>
        </p:spPr>
        <p:txBody>
          <a:bodyPr>
            <a:normAutofit/>
          </a:bodyPr>
          <a:lstStyle/>
          <a:p>
            <a:r>
              <a:rPr lang="de-DE" sz="4000"/>
              <a:t>                          </a:t>
            </a:r>
            <a:r>
              <a:rPr lang="de-DE"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B08BBC-9185-F278-23ED-7DF7E4CD00B3}"/>
              </a:ext>
            </a:extLst>
          </p:cNvPr>
          <p:cNvSpPr>
            <a:spLocks noGrp="1"/>
          </p:cNvSpPr>
          <p:nvPr>
            <p:ph idx="1"/>
          </p:nvPr>
        </p:nvSpPr>
        <p:spPr>
          <a:xfrm>
            <a:off x="838200" y="2434201"/>
            <a:ext cx="3822189" cy="3742762"/>
          </a:xfrm>
        </p:spPr>
        <p:txBody>
          <a:bodyPr>
            <a:normAutofit/>
          </a:bodyPr>
          <a:lstStyle/>
          <a:p>
            <a:pPr marL="0" indent="0">
              <a:buNone/>
            </a:pPr>
            <a:r>
              <a:rPr lang="en-US" sz="2000" b="0" i="0">
                <a:effectLst/>
                <a:latin typeface="Times New Roman" panose="02020603050405020304" pitchFamily="18" charset="0"/>
                <a:cs typeface="Times New Roman" panose="02020603050405020304" pitchFamily="18" charset="0"/>
              </a:rPr>
              <a:t>The project showcases the transformative potential of 5G in enhancing VoIP, file sharing, and video streaming services, using advanced platforms and network slicing for optimized performance and scalability. This highlights 5G's role in revolutionizing digital communication and data sharing.</a:t>
            </a:r>
            <a:endParaRPr lang="de-DE"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0691-CBD3-AEDA-5128-7BD1377F9320}"/>
            </a:ext>
          </a:extLst>
        </p:cNvPr>
        <p:cNvGrpSpPr/>
        <p:nvPr/>
      </p:nvGrpSpPr>
      <p:grpSpPr>
        <a:xfrm>
          <a:off x="0" y="0"/>
          <a:ext cx="0" cy="0"/>
          <a:chOff x="0" y="0"/>
          <a:chExt cx="0" cy="0"/>
        </a:xfrm>
      </p:grpSpPr>
      <p:pic>
        <p:nvPicPr>
          <p:cNvPr id="2" name="Google Shape;56;p13">
            <a:extLst>
              <a:ext uri="{FF2B5EF4-FFF2-40B4-BE49-F238E27FC236}">
                <a16:creationId xmlns:a16="http://schemas.microsoft.com/office/drawing/2014/main" id="{2820A7F1-F34A-0AB7-DFE2-8866EDBB6D20}"/>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7B57C26F-32BC-E427-3DD4-311C3A0DEF1C}"/>
              </a:ext>
            </a:extLst>
          </p:cNvPr>
          <p:cNvSpPr txBox="1"/>
          <p:nvPr/>
        </p:nvSpPr>
        <p:spPr>
          <a:xfrm>
            <a:off x="4532165" y="2491273"/>
            <a:ext cx="3688105" cy="1200329"/>
          </a:xfrm>
          <a:prstGeom prst="rect">
            <a:avLst/>
          </a:prstGeom>
          <a:noFill/>
        </p:spPr>
        <p:txBody>
          <a:bodyPr wrap="square" rtlCol="0">
            <a:spAutoFit/>
          </a:bodyPr>
          <a:lstStyle/>
          <a:p>
            <a:r>
              <a:rPr lang="en-GB" sz="7200">
                <a:latin typeface="Times New Roman" panose="02020603050405020304" pitchFamily="18" charset="0"/>
                <a:cs typeface="Times New Roman" panose="02020603050405020304" pitchFamily="18" charset="0"/>
              </a:rPr>
              <a:t>Demo</a:t>
            </a:r>
            <a:endParaRPr lang="en-DE"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56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6DE71D-C20C-8E2E-9D28-C4DAA2AF7E5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450EE17-B052-0F29-575F-B095B42F1C9D}"/>
              </a:ext>
            </a:extLst>
          </p:cNvPr>
          <p:cNvSpPr>
            <a:spLocks noGrp="1"/>
          </p:cNvSpPr>
          <p:nvPr>
            <p:ph type="title"/>
          </p:nvPr>
        </p:nvSpPr>
        <p:spPr>
          <a:xfrm>
            <a:off x="621792" y="1161288"/>
            <a:ext cx="3602736" cy="4526280"/>
          </a:xfrm>
        </p:spPr>
        <p:txBody>
          <a:bodyPr>
            <a:normAutofit/>
          </a:bodyPr>
          <a:lstStyle/>
          <a:p>
            <a:r>
              <a:rPr lang="en-US" sz="4000" b="1" dirty="0">
                <a:latin typeface="Times New Roman" panose="02020603050405020304" pitchFamily="18" charset="0"/>
                <a:cs typeface="Times New Roman" panose="02020603050405020304" pitchFamily="18" charset="0"/>
              </a:rPr>
              <a:t>Agenda</a:t>
            </a:r>
            <a:br>
              <a:rPr lang="en-US" sz="4000" dirty="0"/>
            </a:br>
            <a:endParaRPr lang="de-DE" sz="4000"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E1B04F-977C-0E44-FB72-15919A61A863}"/>
              </a:ext>
            </a:extLst>
          </p:cNvPr>
          <p:cNvSpPr>
            <a:spLocks noGrp="1"/>
          </p:cNvSpPr>
          <p:nvPr>
            <p:ph idx="1"/>
          </p:nvPr>
        </p:nvSpPr>
        <p:spPr>
          <a:xfrm>
            <a:off x="5434149" y="932688"/>
            <a:ext cx="5916603" cy="4992624"/>
          </a:xfrm>
        </p:spPr>
        <p:txBody>
          <a:bodyPr anchor="ctr">
            <a:normAutofit/>
          </a:bodyPr>
          <a:lstStyle/>
          <a:p>
            <a:r>
              <a:rPr lang="en-GB" sz="2000" dirty="0">
                <a:latin typeface="Times New Roman" panose="02020603050405020304" pitchFamily="18" charset="0"/>
                <a:cs typeface="Times New Roman" panose="02020603050405020304" pitchFamily="18" charset="0"/>
              </a:rPr>
              <a:t>Project Roadmap</a:t>
            </a:r>
          </a:p>
          <a:p>
            <a:r>
              <a:rPr lang="en-GB" sz="2000" dirty="0">
                <a:latin typeface="Times New Roman" panose="02020603050405020304" pitchFamily="18" charset="0"/>
                <a:cs typeface="Times New Roman" panose="02020603050405020304" pitchFamily="18" charset="0"/>
              </a:rPr>
              <a:t>Introduction to 5G Standalone Architecture</a:t>
            </a:r>
          </a:p>
          <a:p>
            <a:r>
              <a:rPr lang="en-GB" sz="2000" dirty="0">
                <a:latin typeface="Times New Roman" panose="02020603050405020304" pitchFamily="18" charset="0"/>
                <a:cs typeface="Times New Roman" panose="02020603050405020304" pitchFamily="18" charset="0"/>
              </a:rPr>
              <a:t>5G Evolution</a:t>
            </a:r>
          </a:p>
          <a:p>
            <a:r>
              <a:rPr lang="en-GB" sz="2000" dirty="0">
                <a:latin typeface="Times New Roman" panose="02020603050405020304" pitchFamily="18" charset="0"/>
                <a:cs typeface="Times New Roman" panose="02020603050405020304" pitchFamily="18" charset="0"/>
              </a:rPr>
              <a:t>Importance and Key features of 5G technologies</a:t>
            </a:r>
          </a:p>
          <a:p>
            <a:r>
              <a:rPr lang="en-GB" sz="2000" dirty="0">
                <a:latin typeface="Times New Roman" panose="02020603050405020304" pitchFamily="18" charset="0"/>
                <a:cs typeface="Times New Roman" panose="02020603050405020304" pitchFamily="18" charset="0"/>
              </a:rPr>
              <a:t>Key components and features of 5G</a:t>
            </a:r>
          </a:p>
          <a:p>
            <a:r>
              <a:rPr lang="en-GB" sz="2000" dirty="0">
                <a:latin typeface="Times New Roman" panose="02020603050405020304" pitchFamily="18" charset="0"/>
                <a:cs typeface="Times New Roman" panose="02020603050405020304" pitchFamily="18" charset="0"/>
              </a:rPr>
              <a:t>Network Slicing</a:t>
            </a:r>
          </a:p>
          <a:p>
            <a:r>
              <a:rPr lang="en-GB" sz="2000" dirty="0">
                <a:latin typeface="Times New Roman" panose="02020603050405020304" pitchFamily="18" charset="0"/>
                <a:cs typeface="Times New Roman" panose="02020603050405020304" pitchFamily="18" charset="0"/>
              </a:rPr>
              <a:t>Open5gs and UERANSIM</a:t>
            </a:r>
          </a:p>
          <a:p>
            <a:r>
              <a:rPr lang="en-GB" sz="2000" dirty="0">
                <a:latin typeface="Times New Roman" panose="02020603050405020304" pitchFamily="18" charset="0"/>
                <a:cs typeface="Times New Roman" panose="02020603050405020304" pitchFamily="18" charset="0"/>
              </a:rPr>
              <a:t>Network Architecture</a:t>
            </a:r>
          </a:p>
          <a:p>
            <a:r>
              <a:rPr lang="en-GB" sz="2000" dirty="0">
                <a:latin typeface="Times New Roman" panose="02020603050405020304" pitchFamily="18" charset="0"/>
                <a:cs typeface="Times New Roman" panose="02020603050405020304" pitchFamily="18" charset="0"/>
              </a:rPr>
              <a:t>Practical Demonstration of the services used</a:t>
            </a:r>
          </a:p>
          <a:p>
            <a:r>
              <a:rPr lang="en-GB" sz="2000" dirty="0">
                <a:latin typeface="Times New Roman" panose="02020603050405020304" pitchFamily="18" charset="0"/>
                <a:cs typeface="Times New Roman" panose="02020603050405020304" pitchFamily="18" charset="0"/>
              </a:rPr>
              <a:t>Conclusion</a:t>
            </a:r>
            <a:endParaRPr lang="en-DE" sz="2000" dirty="0">
              <a:latin typeface="Times New Roman" panose="02020603050405020304" pitchFamily="18" charset="0"/>
              <a:cs typeface="Times New Roman" panose="02020603050405020304" pitchFamily="18" charset="0"/>
            </a:endParaRPr>
          </a:p>
        </p:txBody>
      </p:sp>
      <p:pic>
        <p:nvPicPr>
          <p:cNvPr id="6" name="Google Shape;56;p13">
            <a:extLst>
              <a:ext uri="{FF2B5EF4-FFF2-40B4-BE49-F238E27FC236}">
                <a16:creationId xmlns:a16="http://schemas.microsoft.com/office/drawing/2014/main" id="{62E94D2F-80C0-BE7F-2466-2AA49795C6E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27378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7827-E6E9-F805-C2EE-AA6C242DB71F}"/>
              </a:ext>
            </a:extLst>
          </p:cNvPr>
          <p:cNvSpPr>
            <a:spLocks noGrp="1"/>
          </p:cNvSpPr>
          <p:nvPr>
            <p:ph type="title"/>
          </p:nvPr>
        </p:nvSpPr>
        <p:spPr>
          <a:xfrm>
            <a:off x="838200" y="557189"/>
            <a:ext cx="3374136" cy="5567891"/>
          </a:xfrm>
        </p:spPr>
        <p:txBody>
          <a:bodyPr>
            <a:normAutofit/>
          </a:bodyPr>
          <a:lstStyle/>
          <a:p>
            <a:r>
              <a:rPr lang="de-DE" sz="4800" b="1" dirty="0">
                <a:latin typeface="Times New Roman" panose="02020603050405020304" pitchFamily="18" charset="0"/>
                <a:cs typeface="Times New Roman" panose="02020603050405020304" pitchFamily="18" charset="0"/>
              </a:rPr>
              <a:t>Project Roadmap</a:t>
            </a:r>
          </a:p>
        </p:txBody>
      </p:sp>
      <p:graphicFrame>
        <p:nvGraphicFramePr>
          <p:cNvPr id="5" name="Content Placeholder 2">
            <a:extLst>
              <a:ext uri="{FF2B5EF4-FFF2-40B4-BE49-F238E27FC236}">
                <a16:creationId xmlns:a16="http://schemas.microsoft.com/office/drawing/2014/main" id="{8B4A00D2-C4FD-FC2B-4DF5-77AC9467FDB1}"/>
              </a:ext>
            </a:extLst>
          </p:cNvPr>
          <p:cNvGraphicFramePr>
            <a:graphicFrameLocks noGrp="1"/>
          </p:cNvGraphicFramePr>
          <p:nvPr>
            <p:ph idx="1"/>
            <p:extLst>
              <p:ext uri="{D42A27DB-BD31-4B8C-83A1-F6EECF244321}">
                <p14:modId xmlns:p14="http://schemas.microsoft.com/office/powerpoint/2010/main" val="391425038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oogle Shape;56;p13">
            <a:extLst>
              <a:ext uri="{FF2B5EF4-FFF2-40B4-BE49-F238E27FC236}">
                <a16:creationId xmlns:a16="http://schemas.microsoft.com/office/drawing/2014/main" id="{E333FE57-4245-0CAB-C013-7D4024CF8DC6}"/>
              </a:ext>
            </a:extLst>
          </p:cNvPr>
          <p:cNvPicPr preferRelativeResize="0"/>
          <p:nvPr/>
        </p:nvPicPr>
        <p:blipFill>
          <a:blip r:embed="rId7">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41406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30742-23A3-D293-D81A-B6F90E230D8C}"/>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7256634A-F002-A00E-72C6-60DA207446B1}"/>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975B3199-9591-2C35-ACCE-18C663711485}"/>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C508D07-BCF7-D560-7292-DAF08EB45846}"/>
              </a:ext>
            </a:extLst>
          </p:cNvPr>
          <p:cNvSpPr>
            <a:spLocks noGrp="1"/>
          </p:cNvSpPr>
          <p:nvPr>
            <p:ph idx="1"/>
          </p:nvPr>
        </p:nvSpPr>
        <p:spPr>
          <a:xfrm>
            <a:off x="1097280" y="700404"/>
            <a:ext cx="9235440" cy="691516"/>
          </a:xfrm>
        </p:spPr>
        <p:txBody>
          <a:bodyPr>
            <a:normAutofit lnSpcReduction="10000"/>
          </a:bodyPr>
          <a:lstStyle/>
          <a:p>
            <a:pPr marL="0" indent="0" algn="ctr">
              <a:buNone/>
            </a:pPr>
            <a:r>
              <a:rPr lang="de-DE" sz="4800" b="1" dirty="0" err="1">
                <a:latin typeface="Times New Roman" panose="02020603050405020304" pitchFamily="18" charset="0"/>
                <a:cs typeface="Times New Roman" panose="02020603050405020304" pitchFamily="18" charset="0"/>
              </a:rPr>
              <a:t>Introduction</a:t>
            </a:r>
            <a:r>
              <a:rPr lang="de-DE" sz="4800" b="1" dirty="0">
                <a:latin typeface="Times New Roman" panose="02020603050405020304" pitchFamily="18" charset="0"/>
                <a:cs typeface="Times New Roman" panose="02020603050405020304" pitchFamily="18" charset="0"/>
              </a:rPr>
              <a:t> </a:t>
            </a: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CD5950-9A66-EB45-80A5-5160408465F7}"/>
              </a:ext>
            </a:extLst>
          </p:cNvPr>
          <p:cNvSpPr txBox="1"/>
          <p:nvPr/>
        </p:nvSpPr>
        <p:spPr>
          <a:xfrm>
            <a:off x="1097280" y="2139017"/>
            <a:ext cx="6670040" cy="224676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5G Standalone Standalone architecture is a next-generation network framework designed exclusively for 5G. Unlike the Non-Standalone (NSA) architecture, which relies on existing 4G LTE networks, the SA architecture operates independently, leveraging a fully 5G core network. This independence allows it to fully utilize 5G's capabilities, including enhanced speeds, reduced latency, and increased capacity.</a:t>
            </a:r>
            <a:endParaRPr lang="de-DE" sz="2000" dirty="0">
              <a:latin typeface="Times New Roman" panose="02020603050405020304" pitchFamily="18" charset="0"/>
              <a:cs typeface="Times New Roman" panose="02020603050405020304" pitchFamily="18" charset="0"/>
            </a:endParaRPr>
          </a:p>
        </p:txBody>
      </p:sp>
      <p:pic>
        <p:nvPicPr>
          <p:cNvPr id="1026" name="Picture 2" descr="What is 5G? | Everything You Need to Know | 5G FAQ | Qualcomm">
            <a:extLst>
              <a:ext uri="{FF2B5EF4-FFF2-40B4-BE49-F238E27FC236}">
                <a16:creationId xmlns:a16="http://schemas.microsoft.com/office/drawing/2014/main" id="{A9B20F51-C759-F92F-8E05-46E9A9567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240" y="139191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3D1FD-F65F-6FB8-3388-AE5754C63436}"/>
            </a:ext>
          </a:extLst>
        </p:cNvPr>
        <p:cNvGrpSpPr/>
        <p:nvPr/>
      </p:nvGrpSpPr>
      <p:grpSpPr>
        <a:xfrm>
          <a:off x="0" y="0"/>
          <a:ext cx="0" cy="0"/>
          <a:chOff x="0" y="0"/>
          <a:chExt cx="0" cy="0"/>
        </a:xfrm>
      </p:grpSpPr>
      <p:sp useBgFill="1">
        <p:nvSpPr>
          <p:cNvPr id="13329" name="Rectangle 133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30" name="Rectangle 1332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9C037-BF81-E213-66EF-E80897BD5315}"/>
              </a:ext>
            </a:extLst>
          </p:cNvPr>
          <p:cNvSpPr>
            <a:spLocks noGrp="1"/>
          </p:cNvSpPr>
          <p:nvPr>
            <p:ph type="title"/>
          </p:nvPr>
        </p:nvSpPr>
        <p:spPr>
          <a:xfrm>
            <a:off x="901690" y="405575"/>
            <a:ext cx="9796790" cy="1371600"/>
          </a:xfrm>
        </p:spPr>
        <p:txBody>
          <a:bodyPr vert="horz" lIns="91440" tIns="45720" rIns="91440" bIns="45720" rtlCol="0" anchor="ctr">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Key features of 5G technology</a:t>
            </a:r>
          </a:p>
        </p:txBody>
      </p:sp>
      <p:sp>
        <p:nvSpPr>
          <p:cNvPr id="13331" name="Rectangle 133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314" name="Picture 2">
            <a:extLst>
              <a:ext uri="{FF2B5EF4-FFF2-40B4-BE49-F238E27FC236}">
                <a16:creationId xmlns:a16="http://schemas.microsoft.com/office/drawing/2014/main" id="{D4B1C3B8-C114-C577-0AAA-FDC5C62E7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0304" y="2091095"/>
            <a:ext cx="1001485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97C20F30-7147-13F2-31E7-506C63CFC4B9}"/>
              </a:ext>
            </a:extLst>
          </p:cNvPr>
          <p:cNvPicPr preferRelativeResize="0"/>
          <p:nvPr/>
        </p:nvPicPr>
        <p:blipFill>
          <a:blip r:embed="rId3">
            <a:alphaModFix/>
          </a:blip>
          <a:stretch>
            <a:fillRect/>
          </a:stretch>
        </p:blipFill>
        <p:spPr>
          <a:xfrm>
            <a:off x="108698" y="5906616"/>
            <a:ext cx="2065541" cy="810567"/>
          </a:xfrm>
          <a:prstGeom prst="rect">
            <a:avLst/>
          </a:prstGeom>
          <a:noFill/>
          <a:ln>
            <a:noFill/>
          </a:ln>
        </p:spPr>
      </p:pic>
    </p:spTree>
    <p:extLst>
      <p:ext uri="{BB962C8B-B14F-4D97-AF65-F5344CB8AC3E}">
        <p14:creationId xmlns:p14="http://schemas.microsoft.com/office/powerpoint/2010/main" val="414753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D780-210A-F49E-65E6-3413516E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DA540-FC2E-2A37-BB50-E3CC1BC52548}"/>
              </a:ext>
            </a:extLst>
          </p:cNvPr>
          <p:cNvSpPr>
            <a:spLocks noGrp="1"/>
          </p:cNvSpPr>
          <p:nvPr>
            <p:ph type="title"/>
          </p:nvPr>
        </p:nvSpPr>
        <p:spPr>
          <a:xfrm>
            <a:off x="761840" y="1138265"/>
            <a:ext cx="4544762" cy="1401183"/>
          </a:xfrm>
        </p:spPr>
        <p:txBody>
          <a:bodyPr anchor="t">
            <a:normAutofit/>
          </a:bodyPr>
          <a:lstStyle/>
          <a:p>
            <a:r>
              <a:rPr lang="de-DE" sz="3200" b="1">
                <a:latin typeface="Times New Roman" panose="02020603050405020304" pitchFamily="18" charset="0"/>
                <a:cs typeface="Times New Roman" panose="02020603050405020304" pitchFamily="18" charset="0"/>
              </a:rPr>
              <a:t>Network Slicing</a:t>
            </a:r>
          </a:p>
        </p:txBody>
      </p:sp>
      <p:cxnSp>
        <p:nvCxnSpPr>
          <p:cNvPr id="2057" name="Straight Connector 20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F5F61-0F4B-1A62-0607-AFE5279DBF42}"/>
              </a:ext>
            </a:extLst>
          </p:cNvPr>
          <p:cNvSpPr>
            <a:spLocks noGrp="1"/>
          </p:cNvSpPr>
          <p:nvPr>
            <p:ph idx="1"/>
          </p:nvPr>
        </p:nvSpPr>
        <p:spPr>
          <a:xfrm>
            <a:off x="761840" y="2551176"/>
            <a:ext cx="4544762" cy="3602935"/>
          </a:xfrm>
        </p:spPr>
        <p:txBody>
          <a:bodyPr>
            <a:normAutofit/>
          </a:bodyPr>
          <a:lstStyle/>
          <a:p>
            <a:pPr marL="0" indent="0">
              <a:buNone/>
            </a:pPr>
            <a:r>
              <a:rPr lang="de-DE" sz="2000" b="1">
                <a:latin typeface="Times New Roman" panose="02020603050405020304" pitchFamily="18" charset="0"/>
                <a:cs typeface="Times New Roman" panose="02020603050405020304" pitchFamily="18" charset="0"/>
              </a:rPr>
              <a:t>What is Network slicing?</a:t>
            </a: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Network slicing is a form of network virtualization that allows for the creation of multiple distinct, logical networks, each optimized for a specific type of service or customer requirement, over a common physical infrastructure</a:t>
            </a:r>
            <a:r>
              <a:rPr lang="en-US" sz="2000" b="0" i="0">
                <a:effectLst/>
                <a:latin typeface="Söhne"/>
              </a:rPr>
              <a:t>.</a:t>
            </a:r>
            <a:endParaRPr lang="de-DE" sz="2000" b="1" dirty="0">
              <a:latin typeface="Times New Roman" panose="02020603050405020304" pitchFamily="18" charset="0"/>
              <a:cs typeface="Times New Roman" panose="02020603050405020304" pitchFamily="18" charset="0"/>
            </a:endParaRPr>
          </a:p>
        </p:txBody>
      </p:sp>
      <p:pic>
        <p:nvPicPr>
          <p:cNvPr id="2052" name="Picture 4" descr="What is 5G Network Slicing?">
            <a:extLst>
              <a:ext uri="{FF2B5EF4-FFF2-40B4-BE49-F238E27FC236}">
                <a16:creationId xmlns:a16="http://schemas.microsoft.com/office/drawing/2014/main" id="{316F8FF5-A181-31AE-700F-1890AC4C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649525"/>
            <a:ext cx="5334160" cy="35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E3210767-3C9C-64ED-BA52-5D6A3041B17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76907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58D8-0304-9E01-4F38-2182B9C71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6AFD-EB0C-B932-75F1-09FD05E9B1EA}"/>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Overview of Open5gs</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94FD-453B-5E4F-412E-1DAE74819D21}"/>
              </a:ext>
            </a:extLst>
          </p:cNvPr>
          <p:cNvSpPr>
            <a:spLocks noGrp="1"/>
          </p:cNvSpPr>
          <p:nvPr>
            <p:ph idx="1"/>
          </p:nvPr>
        </p:nvSpPr>
        <p:spPr>
          <a:xfrm>
            <a:off x="863600" y="1460500"/>
            <a:ext cx="6959600" cy="4483100"/>
          </a:xfrm>
        </p:spPr>
        <p:txBody>
          <a:bodyPr>
            <a:normAutofit/>
          </a:bodyPr>
          <a:lstStyle/>
          <a:p>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Open-Source Framework</a:t>
            </a:r>
            <a:r>
              <a:rPr lang="en-US" sz="2000" b="0" i="0" dirty="0">
                <a:solidFill>
                  <a:srgbClr val="0D0D0D"/>
                </a:solidFill>
                <a:effectLst/>
                <a:latin typeface="Times New Roman" panose="02020603050405020304" pitchFamily="18" charset="0"/>
                <a:cs typeface="Times New Roman" panose="02020603050405020304" pitchFamily="18" charset="0"/>
              </a:rPr>
              <a:t>: Open5GS is a pioneering open-source project aimed at implementing core network functions for 5G and 4G (LTE) networks.</a:t>
            </a:r>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Facilitating 5G R&amp;D</a:t>
            </a:r>
            <a:r>
              <a:rPr lang="en-US" sz="2000" b="0" i="0" dirty="0">
                <a:solidFill>
                  <a:srgbClr val="0D0D0D"/>
                </a:solidFill>
                <a:effectLst/>
                <a:latin typeface="Times New Roman" panose="02020603050405020304" pitchFamily="18" charset="0"/>
                <a:cs typeface="Times New Roman" panose="02020603050405020304" pitchFamily="18" charset="0"/>
              </a:rPr>
              <a:t>: Provides a comprehensive framework for deploying a fully operational core network, crucial for the research, development, and testing of 5G technologies.</a:t>
            </a:r>
          </a:p>
          <a:p>
            <a:r>
              <a:rPr lang="en-US" sz="2000" b="1" i="0" dirty="0">
                <a:solidFill>
                  <a:srgbClr val="0D0D0D"/>
                </a:solidFill>
                <a:effectLst/>
                <a:latin typeface="Times New Roman" panose="02020603050405020304" pitchFamily="18" charset="0"/>
                <a:cs typeface="Times New Roman" panose="02020603050405020304" pitchFamily="18" charset="0"/>
              </a:rPr>
              <a:t>Enabling Flexibility</a:t>
            </a:r>
            <a:r>
              <a:rPr lang="en-US" sz="2000" b="0" i="0" dirty="0">
                <a:solidFill>
                  <a:srgbClr val="0D0D0D"/>
                </a:solidFill>
                <a:effectLst/>
                <a:latin typeface="Times New Roman" panose="02020603050405020304" pitchFamily="18" charset="0"/>
                <a:cs typeface="Times New Roman" panose="02020603050405020304" pitchFamily="18" charset="0"/>
              </a:rPr>
              <a:t>: Acts as a flexible and adaptable core network solution pivotal for the deployment of 5G Standalone (SA) architecture.</a:t>
            </a:r>
          </a:p>
          <a:p>
            <a:r>
              <a:rPr lang="en-US" sz="2000" b="1" i="0" dirty="0">
                <a:solidFill>
                  <a:srgbClr val="0D0D0D"/>
                </a:solidFill>
                <a:effectLst/>
                <a:latin typeface="Times New Roman" panose="02020603050405020304" pitchFamily="18" charset="0"/>
                <a:cs typeface="Times New Roman" panose="02020603050405020304" pitchFamily="18" charset="0"/>
              </a:rPr>
              <a:t>Scalability</a:t>
            </a:r>
            <a:r>
              <a:rPr lang="en-US" sz="2000" b="0" i="0" dirty="0">
                <a:solidFill>
                  <a:srgbClr val="0D0D0D"/>
                </a:solidFill>
                <a:effectLst/>
                <a:latin typeface="Times New Roman" panose="02020603050405020304" pitchFamily="18" charset="0"/>
                <a:cs typeface="Times New Roman" panose="02020603050405020304" pitchFamily="18" charset="0"/>
              </a:rPr>
              <a:t>: Designed for scalability, it supports various network sizes, from small experimental setups to large, complex environments.</a:t>
            </a:r>
            <a:endParaRPr lang="de-DE" sz="20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1BCEAC6-C3F6-8A9A-A206-04AEC7D96748}"/>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4098" name="Picture 2" descr="Open5GS">
            <a:extLst>
              <a:ext uri="{FF2B5EF4-FFF2-40B4-BE49-F238E27FC236}">
                <a16:creationId xmlns:a16="http://schemas.microsoft.com/office/drawing/2014/main" id="{4B651F81-1150-4DCD-6DED-8C5B0E636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2357120"/>
            <a:ext cx="4286250" cy="154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9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D2920-F620-529C-E331-692CD233E255}"/>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37" name="Rectangle 5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AF924-7B64-825E-06AA-0FD4D54629B6}"/>
              </a:ext>
            </a:extLst>
          </p:cNvPr>
          <p:cNvSpPr>
            <a:spLocks noGrp="1"/>
          </p:cNvSpPr>
          <p:nvPr>
            <p:ph type="title"/>
          </p:nvPr>
        </p:nvSpPr>
        <p:spPr>
          <a:xfrm>
            <a:off x="1043631" y="873940"/>
            <a:ext cx="4928291" cy="1035781"/>
          </a:xfrm>
        </p:spPr>
        <p:txBody>
          <a:bodyPr anchor="ctr">
            <a:normAutofit/>
          </a:bodyPr>
          <a:lstStyle/>
          <a:p>
            <a:r>
              <a:rPr lang="de-DE" sz="3300" b="1">
                <a:latin typeface="Times New Roman" panose="02020603050405020304" pitchFamily="18" charset="0"/>
                <a:cs typeface="Times New Roman" panose="02020603050405020304" pitchFamily="18" charset="0"/>
              </a:rPr>
              <a:t>Overview of UERANSIM</a:t>
            </a:r>
          </a:p>
        </p:txBody>
      </p:sp>
      <p:sp>
        <p:nvSpPr>
          <p:cNvPr id="3" name="Content Placeholder 2">
            <a:extLst>
              <a:ext uri="{FF2B5EF4-FFF2-40B4-BE49-F238E27FC236}">
                <a16:creationId xmlns:a16="http://schemas.microsoft.com/office/drawing/2014/main" id="{D2BD7132-D1DB-6583-8E74-285D33F5E120}"/>
              </a:ext>
            </a:extLst>
          </p:cNvPr>
          <p:cNvSpPr>
            <a:spLocks noGrp="1"/>
          </p:cNvSpPr>
          <p:nvPr>
            <p:ph idx="1"/>
          </p:nvPr>
        </p:nvSpPr>
        <p:spPr>
          <a:xfrm>
            <a:off x="1045029" y="2305531"/>
            <a:ext cx="4991629" cy="3896313"/>
          </a:xfrm>
        </p:spPr>
        <p:txBody>
          <a:bodyPr anchor="ctr">
            <a:normAutofit/>
          </a:bodyPr>
          <a:lstStyle/>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Simulation Tool</a:t>
            </a:r>
            <a:r>
              <a:rPr lang="en-US" sz="1800" b="0" i="0" dirty="0">
                <a:effectLst/>
                <a:latin typeface="Times New Roman" panose="02020603050405020304" pitchFamily="18" charset="0"/>
                <a:cs typeface="Times New Roman" panose="02020603050405020304" pitchFamily="18" charset="0"/>
              </a:rPr>
              <a:t>: UERANSIM is a powerful open-source simulator for 5G networks, specifically designed to emulate the user equipment (UE) and the </a:t>
            </a:r>
            <a:r>
              <a:rPr lang="en-US" sz="1800" b="0" i="0" dirty="0" err="1">
                <a:effectLst/>
                <a:latin typeface="Times New Roman" panose="02020603050405020304" pitchFamily="18" charset="0"/>
                <a:cs typeface="Times New Roman" panose="02020603050405020304" pitchFamily="18" charset="0"/>
              </a:rPr>
              <a:t>gNodeB</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gNB</a:t>
            </a:r>
            <a:r>
              <a:rPr lang="en-US" sz="1800" b="0" i="0" dirty="0">
                <a:effectLst/>
                <a:latin typeface="Times New Roman" panose="02020603050405020304" pitchFamily="18" charset="0"/>
                <a:cs typeface="Times New Roman" panose="02020603050405020304" pitchFamily="18" charset="0"/>
              </a:rPr>
              <a:t>) components.</a:t>
            </a: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5G Network Support</a:t>
            </a:r>
            <a:r>
              <a:rPr lang="en-US" sz="1800" b="0" i="0" dirty="0">
                <a:effectLst/>
                <a:latin typeface="Times New Roman" panose="02020603050405020304" pitchFamily="18" charset="0"/>
                <a:cs typeface="Times New Roman" panose="02020603050405020304" pitchFamily="18" charset="0"/>
              </a:rPr>
              <a:t>: Plays a crucial role in the testing and development of 5G Standalone networks by providing a realistic and flexible simulation environment.</a:t>
            </a:r>
          </a:p>
          <a:p>
            <a:endParaRPr lang="en-US" sz="18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5F0CC9C-9902-7D79-9270-958E4246D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oogle Shape;56;p13">
            <a:extLst>
              <a:ext uri="{FF2B5EF4-FFF2-40B4-BE49-F238E27FC236}">
                <a16:creationId xmlns:a16="http://schemas.microsoft.com/office/drawing/2014/main" id="{17513347-DFA5-A50E-BF0C-639EE2285514}"/>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0602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C93B2-6AEF-A082-B403-3ED97191A74E}"/>
              </a:ext>
            </a:extLst>
          </p:cNvPr>
          <p:cNvSpPr txBox="1"/>
          <p:nvPr/>
        </p:nvSpPr>
        <p:spPr>
          <a:xfrm>
            <a:off x="853440" y="2844225"/>
            <a:ext cx="4114800" cy="584775"/>
          </a:xfrm>
          <a:prstGeom prst="rect">
            <a:avLst/>
          </a:prstGeom>
          <a:noFill/>
        </p:spPr>
        <p:txBody>
          <a:bodyPr wrap="square" rtlCol="0">
            <a:spAutoFit/>
          </a:bodyPr>
          <a:lstStyle/>
          <a:p>
            <a:r>
              <a:rPr lang="de-DE" sz="3200" b="1" dirty="0">
                <a:latin typeface="Times New Roman" panose="02020603050405020304" pitchFamily="18" charset="0"/>
                <a:cs typeface="Times New Roman" panose="02020603050405020304" pitchFamily="18" charset="0"/>
              </a:rPr>
              <a:t>Network Architecture</a:t>
            </a:r>
          </a:p>
        </p:txBody>
      </p:sp>
      <p:pic>
        <p:nvPicPr>
          <p:cNvPr id="4" name="Google Shape;56;p13">
            <a:extLst>
              <a:ext uri="{FF2B5EF4-FFF2-40B4-BE49-F238E27FC236}">
                <a16:creationId xmlns:a16="http://schemas.microsoft.com/office/drawing/2014/main" id="{FCEC9DBE-019E-6776-EFCD-7E1E3D8C9B0D}"/>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AutoShape 2">
            <a:extLst>
              <a:ext uri="{FF2B5EF4-FFF2-40B4-BE49-F238E27FC236}">
                <a16:creationId xmlns:a16="http://schemas.microsoft.com/office/drawing/2014/main" id="{583F3078-D03B-852C-BE71-89CACBEDC39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6" name="AutoShape 4">
            <a:extLst>
              <a:ext uri="{FF2B5EF4-FFF2-40B4-BE49-F238E27FC236}">
                <a16:creationId xmlns:a16="http://schemas.microsoft.com/office/drawing/2014/main" id="{080381AE-4BF8-8CAD-3C4E-D2F3FE5C20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8" name="Picture 7" descr="A diagram of a network&#10;&#10;Description automatically generated">
            <a:extLst>
              <a:ext uri="{FF2B5EF4-FFF2-40B4-BE49-F238E27FC236}">
                <a16:creationId xmlns:a16="http://schemas.microsoft.com/office/drawing/2014/main" id="{C8082B83-96AB-294C-8D0E-28C1910B3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743" y="0"/>
            <a:ext cx="6248947" cy="6858000"/>
          </a:xfrm>
          <a:prstGeom prst="rect">
            <a:avLst/>
          </a:prstGeom>
        </p:spPr>
      </p:pic>
    </p:spTree>
    <p:extLst>
      <p:ext uri="{BB962C8B-B14F-4D97-AF65-F5344CB8AC3E}">
        <p14:creationId xmlns:p14="http://schemas.microsoft.com/office/powerpoint/2010/main" val="1901827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Times New Roman</vt:lpstr>
      <vt:lpstr>Wingdings</vt:lpstr>
      <vt:lpstr>Office Theme</vt:lpstr>
      <vt:lpstr> </vt:lpstr>
      <vt:lpstr>Agenda </vt:lpstr>
      <vt:lpstr>Project Roadmap</vt:lpstr>
      <vt:lpstr> </vt:lpstr>
      <vt:lpstr>Key features of 5G technology</vt:lpstr>
      <vt:lpstr>Network Slicing</vt:lpstr>
      <vt:lpstr>Overview of Open5gs</vt:lpstr>
      <vt:lpstr>Overview of UERANSIM</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Padmini Manjunatha</dc:creator>
  <cp:lastModifiedBy>Karthik Kothamangala Sreenath</cp:lastModifiedBy>
  <cp:revision>11</cp:revision>
  <dcterms:created xsi:type="dcterms:W3CDTF">2024-02-19T19:53:08Z</dcterms:created>
  <dcterms:modified xsi:type="dcterms:W3CDTF">2024-02-24T15:49:51Z</dcterms:modified>
</cp:coreProperties>
</file>