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71" r:id="rId4"/>
    <p:sldId id="257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2F075-44B0-4496-86D5-0F859FB7A658}" v="52" dt="2020-03-15T20:14:0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shankar raj" userId="6a5426237f09c677" providerId="LiveId" clId="{E922F075-44B0-4496-86D5-0F859FB7A658}"/>
    <pc:docChg chg="undo custSel mod addSld delSld modSld sldOrd">
      <pc:chgData name="kushal shankar raj" userId="6a5426237f09c677" providerId="LiveId" clId="{E922F075-44B0-4496-86D5-0F859FB7A658}" dt="2020-03-16T20:05:38.898" v="945" actId="26606"/>
      <pc:docMkLst>
        <pc:docMk/>
      </pc:docMkLst>
      <pc:sldChg chg="modSp del">
        <pc:chgData name="kushal shankar raj" userId="6a5426237f09c677" providerId="LiveId" clId="{E922F075-44B0-4496-86D5-0F859FB7A658}" dt="2020-03-15T02:44:41.681" v="4" actId="2696"/>
        <pc:sldMkLst>
          <pc:docMk/>
          <pc:sldMk cId="1839020710" sldId="256"/>
        </pc:sldMkLst>
        <pc:spChg chg="mod">
          <ac:chgData name="kushal shankar raj" userId="6a5426237f09c677" providerId="LiveId" clId="{E922F075-44B0-4496-86D5-0F859FB7A658}" dt="2020-03-15T02:44:32.678" v="2" actId="14100"/>
          <ac:spMkLst>
            <pc:docMk/>
            <pc:sldMk cId="1839020710" sldId="256"/>
            <ac:spMk id="2" creationId="{D2AAFE59-28A2-4C42-A370-96AABF6AF21F}"/>
          </ac:spMkLst>
        </pc:spChg>
      </pc:sldChg>
      <pc:sldChg chg="modSp add">
        <pc:chgData name="kushal shankar raj" userId="6a5426237f09c677" providerId="LiveId" clId="{E922F075-44B0-4496-86D5-0F859FB7A658}" dt="2020-03-15T20:23:56.817" v="909" actId="14100"/>
        <pc:sldMkLst>
          <pc:docMk/>
          <pc:sldMk cId="2462429488" sldId="257"/>
        </pc:sldMkLst>
        <pc:spChg chg="mod">
          <ac:chgData name="kushal shankar raj" userId="6a5426237f09c677" providerId="LiveId" clId="{E922F075-44B0-4496-86D5-0F859FB7A658}" dt="2020-03-15T02:55:08.585" v="346" actId="27636"/>
          <ac:spMkLst>
            <pc:docMk/>
            <pc:sldMk cId="2462429488" sldId="257"/>
            <ac:spMk id="2" creationId="{A7C35C1A-1273-4506-98C8-29E70B22948E}"/>
          </ac:spMkLst>
        </pc:spChg>
        <pc:spChg chg="mod">
          <ac:chgData name="kushal shankar raj" userId="6a5426237f09c677" providerId="LiveId" clId="{E922F075-44B0-4496-86D5-0F859FB7A658}" dt="2020-03-15T20:23:56.817" v="909" actId="14100"/>
          <ac:spMkLst>
            <pc:docMk/>
            <pc:sldMk cId="2462429488" sldId="257"/>
            <ac:spMk id="3" creationId="{B5E4598F-2252-4B3B-AD3C-B889F1172CBD}"/>
          </ac:spMkLst>
        </pc:spChg>
      </pc:sldChg>
      <pc:sldChg chg="addSp delSp modSp add mod ord setBg">
        <pc:chgData name="kushal shankar raj" userId="6a5426237f09c677" providerId="LiveId" clId="{E922F075-44B0-4496-86D5-0F859FB7A658}" dt="2020-03-15T20:23:39.151" v="908" actId="20577"/>
        <pc:sldMkLst>
          <pc:docMk/>
          <pc:sldMk cId="2564434984" sldId="258"/>
        </pc:sldMkLst>
        <pc:spChg chg="del mod">
          <ac:chgData name="kushal shankar raj" userId="6a5426237f09c677" providerId="LiveId" clId="{E922F075-44B0-4496-86D5-0F859FB7A658}" dt="2020-03-15T02:45:03.658" v="30" actId="478"/>
          <ac:spMkLst>
            <pc:docMk/>
            <pc:sldMk cId="2564434984" sldId="258"/>
            <ac:spMk id="2" creationId="{1AFDE350-4614-4DC8-80DE-882FE7B8C216}"/>
          </ac:spMkLst>
        </pc:spChg>
        <pc:spChg chg="mod">
          <ac:chgData name="kushal shankar raj" userId="6a5426237f09c677" providerId="LiveId" clId="{E922F075-44B0-4496-86D5-0F859FB7A658}" dt="2020-03-15T20:23:39.151" v="908" actId="20577"/>
          <ac:spMkLst>
            <pc:docMk/>
            <pc:sldMk cId="2564434984" sldId="258"/>
            <ac:spMk id="3" creationId="{3223C188-A030-4C43-AFEE-0FAEF7D7453E}"/>
          </ac:spMkLst>
        </pc:spChg>
        <pc:spChg chg="add del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8" creationId="{52723366-C73B-4ED6-ADEF-29911C6BC55F}"/>
          </ac:spMkLst>
        </pc:spChg>
        <pc:spChg chg="add del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10" creationId="{847A4152-8E41-4D1C-B88C-57C5C430A69E}"/>
          </ac:spMkLst>
        </pc:spChg>
        <pc:spChg chg="add del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12" creationId="{999F76F5-72D4-4814-9169-8F535AEEB809}"/>
          </ac:spMkLst>
        </pc:spChg>
        <pc:spChg chg="add del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14" creationId="{C6202988-4466-42C5-B33A-AFABF051B4FE}"/>
          </ac:spMkLst>
        </pc:spChg>
        <pc:spChg chg="add del">
          <ac:chgData name="kushal shankar raj" userId="6a5426237f09c677" providerId="LiveId" clId="{E922F075-44B0-4496-86D5-0F859FB7A658}" dt="2020-03-15T02:53:15.887" v="286" actId="26606"/>
          <ac:spMkLst>
            <pc:docMk/>
            <pc:sldMk cId="2564434984" sldId="258"/>
            <ac:spMk id="19" creationId="{278BC618-3289-4C64-902D-506AF437E6A7}"/>
          </ac:spMkLst>
        </pc:spChg>
        <pc:spChg chg="add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25" creationId="{07A4B640-BB7F-4272-A710-068DBA9F9A6E}"/>
          </ac:spMkLst>
        </pc:spChg>
        <pc:spChg chg="add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26" creationId="{DC878D9A-77BE-4701-AE3D-EEFC53CD50BC}"/>
          </ac:spMkLst>
        </pc:spChg>
        <pc:spChg chg="add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27" creationId="{F643BE08-0ED1-4B73-AC6D-B7E26A59CDAA}"/>
          </ac:spMkLst>
        </pc:spChg>
        <pc:spChg chg="add">
          <ac:chgData name="kushal shankar raj" userId="6a5426237f09c677" providerId="LiveId" clId="{E922F075-44B0-4496-86D5-0F859FB7A658}" dt="2020-03-15T02:53:15.921" v="287" actId="26606"/>
          <ac:spMkLst>
            <pc:docMk/>
            <pc:sldMk cId="2564434984" sldId="258"/>
            <ac:spMk id="28" creationId="{956B2094-7FC0-45FC-BFED-3CB88CEE63F5}"/>
          </ac:spMkLst>
        </pc:spChg>
        <pc:picChg chg="add del">
          <ac:chgData name="kushal shankar raj" userId="6a5426237f09c677" providerId="LiveId" clId="{E922F075-44B0-4496-86D5-0F859FB7A658}" dt="2020-03-15T02:53:15.887" v="286" actId="26606"/>
          <ac:picMkLst>
            <pc:docMk/>
            <pc:sldMk cId="2564434984" sldId="258"/>
            <ac:picMk id="21" creationId="{133D31B1-9C37-4542-80D3-7B54026F28EE}"/>
          </ac:picMkLst>
        </pc:picChg>
        <pc:cxnChg chg="add del">
          <ac:chgData name="kushal shankar raj" userId="6a5426237f09c677" providerId="LiveId" clId="{E922F075-44B0-4496-86D5-0F859FB7A658}" dt="2020-03-15T02:53:15.887" v="286" actId="26606"/>
          <ac:cxnSpMkLst>
            <pc:docMk/>
            <pc:sldMk cId="2564434984" sldId="258"/>
            <ac:cxnSpMk id="23" creationId="{10D273FA-71CB-4AEB-8F60-67AB3375E398}"/>
          </ac:cxnSpMkLst>
        </pc:cxnChg>
      </pc:sldChg>
      <pc:sldChg chg="addSp delSp modSp add mod setBg">
        <pc:chgData name="kushal shankar raj" userId="6a5426237f09c677" providerId="LiveId" clId="{E922F075-44B0-4496-86D5-0F859FB7A658}" dt="2020-03-16T20:05:38.898" v="945" actId="26606"/>
        <pc:sldMkLst>
          <pc:docMk/>
          <pc:sldMk cId="716169563" sldId="259"/>
        </pc:sldMkLst>
        <pc:spChg chg="add del mod">
          <ac:chgData name="kushal shankar raj" userId="6a5426237f09c677" providerId="LiveId" clId="{E922F075-44B0-4496-86D5-0F859FB7A658}" dt="2020-03-15T02:52:42.883" v="283" actId="26606"/>
          <ac:spMkLst>
            <pc:docMk/>
            <pc:sldMk cId="716169563" sldId="259"/>
            <ac:spMk id="2" creationId="{CD55BFCC-509A-4D14-B11F-7AD78119043F}"/>
          </ac:spMkLst>
        </pc:spChg>
        <pc:spChg chg="del mod">
          <ac:chgData name="kushal shankar raj" userId="6a5426237f09c677" providerId="LiveId" clId="{E922F075-44B0-4496-86D5-0F859FB7A658}" dt="2020-03-15T02:48:36.296" v="155" actId="478"/>
          <ac:spMkLst>
            <pc:docMk/>
            <pc:sldMk cId="716169563" sldId="259"/>
            <ac:spMk id="3" creationId="{B175D363-A1B7-4489-84FC-0D7625A7FCF4}"/>
          </ac:spMkLst>
        </pc:spChg>
        <pc:spChg chg="add del">
          <ac:chgData name="kushal shankar raj" userId="6a5426237f09c677" providerId="LiveId" clId="{E922F075-44B0-4496-86D5-0F859FB7A658}" dt="2020-03-16T20:05:38.898" v="945" actId="26606"/>
          <ac:spMkLst>
            <pc:docMk/>
            <pc:sldMk cId="716169563" sldId="259"/>
            <ac:spMk id="15" creationId="{D59C2C63-D709-4949-9465-29A52CBEDD3B}"/>
          </ac:spMkLst>
        </pc:spChg>
        <pc:spChg chg="add del">
          <ac:chgData name="kushal shankar raj" userId="6a5426237f09c677" providerId="LiveId" clId="{E922F075-44B0-4496-86D5-0F859FB7A658}" dt="2020-03-16T20:05:38.898" v="945" actId="26606"/>
          <ac:spMkLst>
            <pc:docMk/>
            <pc:sldMk cId="716169563" sldId="259"/>
            <ac:spMk id="17" creationId="{0EFD2038-15D6-4003-8350-AFEC394EEFA7}"/>
          </ac:spMkLst>
        </pc:spChg>
        <pc:spChg chg="add del">
          <ac:chgData name="kushal shankar raj" userId="6a5426237f09c677" providerId="LiveId" clId="{E922F075-44B0-4496-86D5-0F859FB7A658}" dt="2020-03-16T20:05:38.898" v="945" actId="26606"/>
          <ac:spMkLst>
            <pc:docMk/>
            <pc:sldMk cId="716169563" sldId="259"/>
            <ac:spMk id="19" creationId="{8CF519C2-F6BE-41BE-A50E-54B98359C914}"/>
          </ac:spMkLst>
        </pc:spChg>
        <pc:spChg chg="add del">
          <ac:chgData name="kushal shankar raj" userId="6a5426237f09c677" providerId="LiveId" clId="{E922F075-44B0-4496-86D5-0F859FB7A658}" dt="2020-03-16T20:05:38.872" v="944" actId="26606"/>
          <ac:spMkLst>
            <pc:docMk/>
            <pc:sldMk cId="716169563" sldId="259"/>
            <ac:spMk id="40" creationId="{025670FA-84E9-4D3D-BFE1-5DD6C1EEDE8B}"/>
          </ac:spMkLst>
        </pc:spChg>
        <pc:spChg chg="add del">
          <ac:chgData name="kushal shankar raj" userId="6a5426237f09c677" providerId="LiveId" clId="{E922F075-44B0-4496-86D5-0F859FB7A658}" dt="2020-03-16T20:05:38.872" v="944" actId="26606"/>
          <ac:spMkLst>
            <pc:docMk/>
            <pc:sldMk cId="716169563" sldId="259"/>
            <ac:spMk id="42" creationId="{C857804E-7000-4D6F-BCB9-EB292DC3D2AF}"/>
          </ac:spMkLst>
        </pc:spChg>
        <pc:spChg chg="add del">
          <ac:chgData name="kushal shankar raj" userId="6a5426237f09c677" providerId="LiveId" clId="{E922F075-44B0-4496-86D5-0F859FB7A658}" dt="2020-03-16T20:05:38.872" v="944" actId="26606"/>
          <ac:spMkLst>
            <pc:docMk/>
            <pc:sldMk cId="716169563" sldId="259"/>
            <ac:spMk id="44" creationId="{ADB615E3-6869-4FBE-9989-6D9A8FB8BED3}"/>
          </ac:spMkLst>
        </pc:spChg>
        <pc:spChg chg="add">
          <ac:chgData name="kushal shankar raj" userId="6a5426237f09c677" providerId="LiveId" clId="{E922F075-44B0-4496-86D5-0F859FB7A658}" dt="2020-03-16T20:05:38.898" v="945" actId="26606"/>
          <ac:spMkLst>
            <pc:docMk/>
            <pc:sldMk cId="716169563" sldId="259"/>
            <ac:spMk id="56" creationId="{D59C2C63-D709-4949-9465-29A52CBEDD3B}"/>
          </ac:spMkLst>
        </pc:spChg>
        <pc:spChg chg="add">
          <ac:chgData name="kushal shankar raj" userId="6a5426237f09c677" providerId="LiveId" clId="{E922F075-44B0-4496-86D5-0F859FB7A658}" dt="2020-03-16T20:05:38.898" v="945" actId="26606"/>
          <ac:spMkLst>
            <pc:docMk/>
            <pc:sldMk cId="716169563" sldId="259"/>
            <ac:spMk id="57" creationId="{0EFD2038-15D6-4003-8350-AFEC394EEFA7}"/>
          </ac:spMkLst>
        </pc:spChg>
        <pc:spChg chg="add">
          <ac:chgData name="kushal shankar raj" userId="6a5426237f09c677" providerId="LiveId" clId="{E922F075-44B0-4496-86D5-0F859FB7A658}" dt="2020-03-16T20:05:38.898" v="945" actId="26606"/>
          <ac:spMkLst>
            <pc:docMk/>
            <pc:sldMk cId="716169563" sldId="259"/>
            <ac:spMk id="58" creationId="{8CF519C2-F6BE-41BE-A50E-54B98359C914}"/>
          </ac:spMkLst>
        </pc:spChg>
        <pc:grpChg chg="add del">
          <ac:chgData name="kushal shankar raj" userId="6a5426237f09c677" providerId="LiveId" clId="{E922F075-44B0-4496-86D5-0F859FB7A658}" dt="2020-03-16T20:05:38.898" v="945" actId="26606"/>
          <ac:grpSpMkLst>
            <pc:docMk/>
            <pc:sldMk cId="716169563" sldId="259"/>
            <ac:grpSpMk id="7" creationId="{7575D7A7-3C36-4508-9BC6-70A93BD3C438}"/>
          </ac:grpSpMkLst>
        </pc:grpChg>
        <pc:grpChg chg="add del">
          <ac:chgData name="kushal shankar raj" userId="6a5426237f09c677" providerId="LiveId" clId="{E922F075-44B0-4496-86D5-0F859FB7A658}" dt="2020-03-16T20:05:38.898" v="945" actId="26606"/>
          <ac:grpSpMkLst>
            <pc:docMk/>
            <pc:sldMk cId="716169563" sldId="259"/>
            <ac:grpSpMk id="21" creationId="{7767AD93-AD3E-4C62-97D5-E54E14B2EAD8}"/>
          </ac:grpSpMkLst>
        </pc:grpChg>
        <pc:grpChg chg="add del">
          <ac:chgData name="kushal shankar raj" userId="6a5426237f09c677" providerId="LiveId" clId="{E922F075-44B0-4496-86D5-0F859FB7A658}" dt="2020-03-16T20:05:38.872" v="944" actId="26606"/>
          <ac:grpSpMkLst>
            <pc:docMk/>
            <pc:sldMk cId="716169563" sldId="259"/>
            <ac:grpSpMk id="32" creationId="{7575D7A7-3C36-4508-9BC6-70A93BD3C438}"/>
          </ac:grpSpMkLst>
        </pc:grpChg>
        <pc:grpChg chg="add del">
          <ac:chgData name="kushal shankar raj" userId="6a5426237f09c677" providerId="LiveId" clId="{E922F075-44B0-4496-86D5-0F859FB7A658}" dt="2020-03-16T20:05:38.872" v="944" actId="26606"/>
          <ac:grpSpMkLst>
            <pc:docMk/>
            <pc:sldMk cId="716169563" sldId="259"/>
            <ac:grpSpMk id="46" creationId="{FE14D3C4-C240-43BC-99C8-DB470FE4660C}"/>
          </ac:grpSpMkLst>
        </pc:grpChg>
        <pc:grpChg chg="add">
          <ac:chgData name="kushal shankar raj" userId="6a5426237f09c677" providerId="LiveId" clId="{E922F075-44B0-4496-86D5-0F859FB7A658}" dt="2020-03-16T20:05:38.898" v="945" actId="26606"/>
          <ac:grpSpMkLst>
            <pc:docMk/>
            <pc:sldMk cId="716169563" sldId="259"/>
            <ac:grpSpMk id="54" creationId="{7575D7A7-3C36-4508-9BC6-70A93BD3C438}"/>
          </ac:grpSpMkLst>
        </pc:grpChg>
        <pc:grpChg chg="add">
          <ac:chgData name="kushal shankar raj" userId="6a5426237f09c677" providerId="LiveId" clId="{E922F075-44B0-4496-86D5-0F859FB7A658}" dt="2020-03-16T20:05:38.898" v="945" actId="26606"/>
          <ac:grpSpMkLst>
            <pc:docMk/>
            <pc:sldMk cId="716169563" sldId="259"/>
            <ac:grpSpMk id="59" creationId="{7767AD93-AD3E-4C62-97D5-E54E14B2EAD8}"/>
          </ac:grpSpMkLst>
        </pc:grpChg>
        <pc:cxnChg chg="add del">
          <ac:chgData name="kushal shankar raj" userId="6a5426237f09c677" providerId="LiveId" clId="{E922F075-44B0-4496-86D5-0F859FB7A658}" dt="2020-03-16T20:05:38.898" v="945" actId="26606"/>
          <ac:cxnSpMkLst>
            <pc:docMk/>
            <pc:sldMk cId="716169563" sldId="259"/>
            <ac:cxnSpMk id="13" creationId="{AE446D0E-6531-40B7-A182-FB8602439777}"/>
          </ac:cxnSpMkLst>
        </pc:cxnChg>
        <pc:cxnChg chg="add del">
          <ac:chgData name="kushal shankar raj" userId="6a5426237f09c677" providerId="LiveId" clId="{E922F075-44B0-4496-86D5-0F859FB7A658}" dt="2020-03-16T20:05:38.898" v="945" actId="26606"/>
          <ac:cxnSpMkLst>
            <pc:docMk/>
            <pc:sldMk cId="716169563" sldId="259"/>
            <ac:cxnSpMk id="27" creationId="{0772CE55-4C36-44F1-A9BD-379BEB84317D}"/>
          </ac:cxnSpMkLst>
        </pc:cxnChg>
        <pc:cxnChg chg="add del">
          <ac:chgData name="kushal shankar raj" userId="6a5426237f09c677" providerId="LiveId" clId="{E922F075-44B0-4496-86D5-0F859FB7A658}" dt="2020-03-16T20:05:38.872" v="944" actId="26606"/>
          <ac:cxnSpMkLst>
            <pc:docMk/>
            <pc:sldMk cId="716169563" sldId="259"/>
            <ac:cxnSpMk id="38" creationId="{AE446D0E-6531-40B7-A182-FB8602439777}"/>
          </ac:cxnSpMkLst>
        </pc:cxnChg>
        <pc:cxnChg chg="add del">
          <ac:chgData name="kushal shankar raj" userId="6a5426237f09c677" providerId="LiveId" clId="{E922F075-44B0-4496-86D5-0F859FB7A658}" dt="2020-03-16T20:05:38.872" v="944" actId="26606"/>
          <ac:cxnSpMkLst>
            <pc:docMk/>
            <pc:sldMk cId="716169563" sldId="259"/>
            <ac:cxnSpMk id="52" creationId="{30FF33BF-06A3-4D84-B5A1-313891C867F9}"/>
          </ac:cxnSpMkLst>
        </pc:cxnChg>
        <pc:cxnChg chg="add">
          <ac:chgData name="kushal shankar raj" userId="6a5426237f09c677" providerId="LiveId" clId="{E922F075-44B0-4496-86D5-0F859FB7A658}" dt="2020-03-16T20:05:38.898" v="945" actId="26606"/>
          <ac:cxnSpMkLst>
            <pc:docMk/>
            <pc:sldMk cId="716169563" sldId="259"/>
            <ac:cxnSpMk id="55" creationId="{AE446D0E-6531-40B7-A182-FB8602439777}"/>
          </ac:cxnSpMkLst>
        </pc:cxnChg>
        <pc:cxnChg chg="add">
          <ac:chgData name="kushal shankar raj" userId="6a5426237f09c677" providerId="LiveId" clId="{E922F075-44B0-4496-86D5-0F859FB7A658}" dt="2020-03-16T20:05:38.898" v="945" actId="26606"/>
          <ac:cxnSpMkLst>
            <pc:docMk/>
            <pc:sldMk cId="716169563" sldId="259"/>
            <ac:cxnSpMk id="60" creationId="{0772CE55-4C36-44F1-A9BD-379BEB84317D}"/>
          </ac:cxnSpMkLst>
        </pc:cxnChg>
      </pc:sldChg>
      <pc:sldChg chg="modSp add">
        <pc:chgData name="kushal shankar raj" userId="6a5426237f09c677" providerId="LiveId" clId="{E922F075-44B0-4496-86D5-0F859FB7A658}" dt="2020-03-16T15:59:24.503" v="942" actId="113"/>
        <pc:sldMkLst>
          <pc:docMk/>
          <pc:sldMk cId="1005296320" sldId="260"/>
        </pc:sldMkLst>
        <pc:spChg chg="mod">
          <ac:chgData name="kushal shankar raj" userId="6a5426237f09c677" providerId="LiveId" clId="{E922F075-44B0-4496-86D5-0F859FB7A658}" dt="2020-03-16T15:59:24.503" v="942" actId="113"/>
          <ac:spMkLst>
            <pc:docMk/>
            <pc:sldMk cId="1005296320" sldId="260"/>
            <ac:spMk id="2" creationId="{193CB14D-AD6F-4E55-BCB7-A54FA8ADD0CA}"/>
          </ac:spMkLst>
        </pc:spChg>
        <pc:spChg chg="mod">
          <ac:chgData name="kushal shankar raj" userId="6a5426237f09c677" providerId="LiveId" clId="{E922F075-44B0-4496-86D5-0F859FB7A658}" dt="2020-03-15T20:24:52.584" v="910" actId="14100"/>
          <ac:spMkLst>
            <pc:docMk/>
            <pc:sldMk cId="1005296320" sldId="260"/>
            <ac:spMk id="3" creationId="{4A637495-5AD1-42E1-8581-61BB7B59E1B5}"/>
          </ac:spMkLst>
        </pc:spChg>
      </pc:sldChg>
      <pc:sldChg chg="modSp add">
        <pc:chgData name="kushal shankar raj" userId="6a5426237f09c677" providerId="LiveId" clId="{E922F075-44B0-4496-86D5-0F859FB7A658}" dt="2020-03-16T15:59:05.739" v="941" actId="113"/>
        <pc:sldMkLst>
          <pc:docMk/>
          <pc:sldMk cId="3035527434" sldId="261"/>
        </pc:sldMkLst>
        <pc:spChg chg="mod">
          <ac:chgData name="kushal shankar raj" userId="6a5426237f09c677" providerId="LiveId" clId="{E922F075-44B0-4496-86D5-0F859FB7A658}" dt="2020-03-16T15:59:05.739" v="941" actId="113"/>
          <ac:spMkLst>
            <pc:docMk/>
            <pc:sldMk cId="3035527434" sldId="261"/>
            <ac:spMk id="2" creationId="{FD9A17D5-9A87-4C2F-98FF-32FA2280FBF5}"/>
          </ac:spMkLst>
        </pc:spChg>
        <pc:spChg chg="mod">
          <ac:chgData name="kushal shankar raj" userId="6a5426237f09c677" providerId="LiveId" clId="{E922F075-44B0-4496-86D5-0F859FB7A658}" dt="2020-03-15T20:18:35.203" v="707" actId="14100"/>
          <ac:spMkLst>
            <pc:docMk/>
            <pc:sldMk cId="3035527434" sldId="261"/>
            <ac:spMk id="3" creationId="{5E5A8EDC-2390-426E-BF26-ED877EA5382E}"/>
          </ac:spMkLst>
        </pc:spChg>
      </pc:sldChg>
      <pc:sldChg chg="modSp add">
        <pc:chgData name="kushal shankar raj" userId="6a5426237f09c677" providerId="LiveId" clId="{E922F075-44B0-4496-86D5-0F859FB7A658}" dt="2020-03-15T19:39:25.795" v="495" actId="14100"/>
        <pc:sldMkLst>
          <pc:docMk/>
          <pc:sldMk cId="168759595" sldId="262"/>
        </pc:sldMkLst>
        <pc:spChg chg="mod">
          <ac:chgData name="kushal shankar raj" userId="6a5426237f09c677" providerId="LiveId" clId="{E922F075-44B0-4496-86D5-0F859FB7A658}" dt="2020-03-15T19:16:12.035" v="448" actId="14100"/>
          <ac:spMkLst>
            <pc:docMk/>
            <pc:sldMk cId="168759595" sldId="262"/>
            <ac:spMk id="2" creationId="{E2C21669-43D7-4980-9393-CBE9CDCB1FB0}"/>
          </ac:spMkLst>
        </pc:spChg>
        <pc:spChg chg="mod">
          <ac:chgData name="kushal shankar raj" userId="6a5426237f09c677" providerId="LiveId" clId="{E922F075-44B0-4496-86D5-0F859FB7A658}" dt="2020-03-15T19:39:25.795" v="495" actId="14100"/>
          <ac:spMkLst>
            <pc:docMk/>
            <pc:sldMk cId="168759595" sldId="262"/>
            <ac:spMk id="3" creationId="{7C37C451-A32E-4D78-BFD7-4C701686A0D3}"/>
          </ac:spMkLst>
        </pc:spChg>
      </pc:sldChg>
      <pc:sldChg chg="addSp delSp modSp add">
        <pc:chgData name="kushal shankar raj" userId="6a5426237f09c677" providerId="LiveId" clId="{E922F075-44B0-4496-86D5-0F859FB7A658}" dt="2020-03-15T20:25:19.474" v="913" actId="113"/>
        <pc:sldMkLst>
          <pc:docMk/>
          <pc:sldMk cId="2339286745" sldId="263"/>
        </pc:sldMkLst>
        <pc:spChg chg="mod">
          <ac:chgData name="kushal shankar raj" userId="6a5426237f09c677" providerId="LiveId" clId="{E922F075-44B0-4496-86D5-0F859FB7A658}" dt="2020-03-15T20:25:19.474" v="913" actId="113"/>
          <ac:spMkLst>
            <pc:docMk/>
            <pc:sldMk cId="2339286745" sldId="263"/>
            <ac:spMk id="2" creationId="{58424500-3E02-4CC0-B333-E220363D5FE1}"/>
          </ac:spMkLst>
        </pc:spChg>
        <pc:spChg chg="del">
          <ac:chgData name="kushal shankar raj" userId="6a5426237f09c677" providerId="LiveId" clId="{E922F075-44B0-4496-86D5-0F859FB7A658}" dt="2020-03-15T19:18:25.298" v="456"/>
          <ac:spMkLst>
            <pc:docMk/>
            <pc:sldMk cId="2339286745" sldId="263"/>
            <ac:spMk id="3" creationId="{46EE8D94-8191-4826-B72F-DF67469EF808}"/>
          </ac:spMkLst>
        </pc:spChg>
        <pc:picChg chg="add mod">
          <ac:chgData name="kushal shankar raj" userId="6a5426237f09c677" providerId="LiveId" clId="{E922F075-44B0-4496-86D5-0F859FB7A658}" dt="2020-03-15T19:19:24.522" v="465" actId="14100"/>
          <ac:picMkLst>
            <pc:docMk/>
            <pc:sldMk cId="2339286745" sldId="263"/>
            <ac:picMk id="4" creationId="{D782EA6E-B8D4-4DA8-983F-2A0E66E0653E}"/>
          </ac:picMkLst>
        </pc:picChg>
      </pc:sldChg>
      <pc:sldChg chg="addSp modSp add">
        <pc:chgData name="kushal shankar raj" userId="6a5426237f09c677" providerId="LiveId" clId="{E922F075-44B0-4496-86D5-0F859FB7A658}" dt="2020-03-15T19:46:09.331" v="509" actId="14100"/>
        <pc:sldMkLst>
          <pc:docMk/>
          <pc:sldMk cId="1587410321" sldId="264"/>
        </pc:sldMkLst>
        <pc:spChg chg="mod">
          <ac:chgData name="kushal shankar raj" userId="6a5426237f09c677" providerId="LiveId" clId="{E922F075-44B0-4496-86D5-0F859FB7A658}" dt="2020-03-15T19:31:23.087" v="488" actId="14100"/>
          <ac:spMkLst>
            <pc:docMk/>
            <pc:sldMk cId="1587410321" sldId="264"/>
            <ac:spMk id="2" creationId="{62BAC02B-0720-43B4-8CCE-118340F65532}"/>
          </ac:spMkLst>
        </pc:spChg>
        <pc:spChg chg="mod">
          <ac:chgData name="kushal shankar raj" userId="6a5426237f09c677" providerId="LiveId" clId="{E922F075-44B0-4496-86D5-0F859FB7A658}" dt="2020-03-15T19:42:46.439" v="500" actId="20577"/>
          <ac:spMkLst>
            <pc:docMk/>
            <pc:sldMk cId="1587410321" sldId="264"/>
            <ac:spMk id="3" creationId="{AE811B1B-36F5-47BA-9372-AB614D5E5AEC}"/>
          </ac:spMkLst>
        </pc:spChg>
        <pc:picChg chg="add mod">
          <ac:chgData name="kushal shankar raj" userId="6a5426237f09c677" providerId="LiveId" clId="{E922F075-44B0-4496-86D5-0F859FB7A658}" dt="2020-03-15T19:46:09.331" v="509" actId="14100"/>
          <ac:picMkLst>
            <pc:docMk/>
            <pc:sldMk cId="1587410321" sldId="264"/>
            <ac:picMk id="5" creationId="{821635DC-3FD7-4AB6-B125-F0DDF4F97998}"/>
          </ac:picMkLst>
        </pc:picChg>
      </pc:sldChg>
      <pc:sldChg chg="addSp modSp add">
        <pc:chgData name="kushal shankar raj" userId="6a5426237f09c677" providerId="LiveId" clId="{E922F075-44B0-4496-86D5-0F859FB7A658}" dt="2020-03-15T19:56:58.329" v="554" actId="14100"/>
        <pc:sldMkLst>
          <pc:docMk/>
          <pc:sldMk cId="56031174" sldId="265"/>
        </pc:sldMkLst>
        <pc:spChg chg="mod">
          <ac:chgData name="kushal shankar raj" userId="6a5426237f09c677" providerId="LiveId" clId="{E922F075-44B0-4496-86D5-0F859FB7A658}" dt="2020-03-15T19:51:21.120" v="541" actId="27636"/>
          <ac:spMkLst>
            <pc:docMk/>
            <pc:sldMk cId="56031174" sldId="265"/>
            <ac:spMk id="2" creationId="{C7DA4045-7358-4405-ACDC-AB4EB28FAF55}"/>
          </ac:spMkLst>
        </pc:spChg>
        <pc:spChg chg="mod">
          <ac:chgData name="kushal shankar raj" userId="6a5426237f09c677" providerId="LiveId" clId="{E922F075-44B0-4496-86D5-0F859FB7A658}" dt="2020-03-15T19:53:59.768" v="546" actId="20577"/>
          <ac:spMkLst>
            <pc:docMk/>
            <pc:sldMk cId="56031174" sldId="265"/>
            <ac:spMk id="3" creationId="{389A8ACB-4EDF-467F-8C2B-6D592EA66654}"/>
          </ac:spMkLst>
        </pc:spChg>
        <pc:picChg chg="add mod">
          <ac:chgData name="kushal shankar raj" userId="6a5426237f09c677" providerId="LiveId" clId="{E922F075-44B0-4496-86D5-0F859FB7A658}" dt="2020-03-15T19:56:58.329" v="554" actId="14100"/>
          <ac:picMkLst>
            <pc:docMk/>
            <pc:sldMk cId="56031174" sldId="265"/>
            <ac:picMk id="5" creationId="{6F909A89-DE08-4977-B5FB-FB8AE2A8CABD}"/>
          </ac:picMkLst>
        </pc:picChg>
      </pc:sldChg>
      <pc:sldChg chg="modSp add">
        <pc:chgData name="kushal shankar raj" userId="6a5426237f09c677" providerId="LiveId" clId="{E922F075-44B0-4496-86D5-0F859FB7A658}" dt="2020-03-16T15:58:13.689" v="940" actId="14100"/>
        <pc:sldMkLst>
          <pc:docMk/>
          <pc:sldMk cId="3316379617" sldId="266"/>
        </pc:sldMkLst>
        <pc:spChg chg="mod">
          <ac:chgData name="kushal shankar raj" userId="6a5426237f09c677" providerId="LiveId" clId="{E922F075-44B0-4496-86D5-0F859FB7A658}" dt="2020-03-16T15:58:13.689" v="940" actId="14100"/>
          <ac:spMkLst>
            <pc:docMk/>
            <pc:sldMk cId="3316379617" sldId="266"/>
            <ac:spMk id="2" creationId="{B206206C-C4E0-40AB-ACF7-F2A2A7CD1AB7}"/>
          </ac:spMkLst>
        </pc:spChg>
        <pc:spChg chg="mod">
          <ac:chgData name="kushal shankar raj" userId="6a5426237f09c677" providerId="LiveId" clId="{E922F075-44B0-4496-86D5-0F859FB7A658}" dt="2020-03-16T15:58:05.187" v="938" actId="14100"/>
          <ac:spMkLst>
            <pc:docMk/>
            <pc:sldMk cId="3316379617" sldId="266"/>
            <ac:spMk id="3" creationId="{2F37D9B8-492B-4FC4-A0E0-CAE4336DC106}"/>
          </ac:spMkLst>
        </pc:spChg>
      </pc:sldChg>
      <pc:sldChg chg="modSp add">
        <pc:chgData name="kushal shankar raj" userId="6a5426237f09c677" providerId="LiveId" clId="{E922F075-44B0-4496-86D5-0F859FB7A658}" dt="2020-03-15T20:00:33.651" v="590" actId="27636"/>
        <pc:sldMkLst>
          <pc:docMk/>
          <pc:sldMk cId="3297676780" sldId="267"/>
        </pc:sldMkLst>
        <pc:spChg chg="mod">
          <ac:chgData name="kushal shankar raj" userId="6a5426237f09c677" providerId="LiveId" clId="{E922F075-44B0-4496-86D5-0F859FB7A658}" dt="2020-03-15T19:59:52.687" v="577" actId="120"/>
          <ac:spMkLst>
            <pc:docMk/>
            <pc:sldMk cId="3297676780" sldId="267"/>
            <ac:spMk id="2" creationId="{0E0F3BB0-0BAC-4ABC-9D80-20919B98F664}"/>
          </ac:spMkLst>
        </pc:spChg>
        <pc:spChg chg="mod">
          <ac:chgData name="kushal shankar raj" userId="6a5426237f09c677" providerId="LiveId" clId="{E922F075-44B0-4496-86D5-0F859FB7A658}" dt="2020-03-15T20:00:33.651" v="590" actId="27636"/>
          <ac:spMkLst>
            <pc:docMk/>
            <pc:sldMk cId="3297676780" sldId="267"/>
            <ac:spMk id="3" creationId="{12CDCF50-9169-4F93-A748-E3C46B103AB0}"/>
          </ac:spMkLst>
        </pc:spChg>
      </pc:sldChg>
      <pc:sldChg chg="addSp delSp modSp add">
        <pc:chgData name="kushal shankar raj" userId="6a5426237f09c677" providerId="LiveId" clId="{E922F075-44B0-4496-86D5-0F859FB7A658}" dt="2020-03-15T20:07:18.037" v="598" actId="14100"/>
        <pc:sldMkLst>
          <pc:docMk/>
          <pc:sldMk cId="1287561397" sldId="268"/>
        </pc:sldMkLst>
        <pc:spChg chg="del">
          <ac:chgData name="kushal shankar raj" userId="6a5426237f09c677" providerId="LiveId" clId="{E922F075-44B0-4496-86D5-0F859FB7A658}" dt="2020-03-15T20:06:54.188" v="593" actId="478"/>
          <ac:spMkLst>
            <pc:docMk/>
            <pc:sldMk cId="1287561397" sldId="268"/>
            <ac:spMk id="2" creationId="{C11FA9B6-E85E-4521-9ACF-4821DF06F5DA}"/>
          </ac:spMkLst>
        </pc:spChg>
        <pc:spChg chg="del">
          <ac:chgData name="kushal shankar raj" userId="6a5426237f09c677" providerId="LiveId" clId="{E922F075-44B0-4496-86D5-0F859FB7A658}" dt="2020-03-15T20:06:49.511" v="592"/>
          <ac:spMkLst>
            <pc:docMk/>
            <pc:sldMk cId="1287561397" sldId="268"/>
            <ac:spMk id="3" creationId="{D48CF7A5-04BD-40F0-A7B4-9FC31C4FE81C}"/>
          </ac:spMkLst>
        </pc:spChg>
        <pc:picChg chg="add mod">
          <ac:chgData name="kushal shankar raj" userId="6a5426237f09c677" providerId="LiveId" clId="{E922F075-44B0-4496-86D5-0F859FB7A658}" dt="2020-03-15T20:07:18.037" v="598" actId="14100"/>
          <ac:picMkLst>
            <pc:docMk/>
            <pc:sldMk cId="1287561397" sldId="268"/>
            <ac:picMk id="4" creationId="{F3A83B3C-1488-4539-B063-11A30B3A2310}"/>
          </ac:picMkLst>
        </pc:picChg>
      </pc:sldChg>
      <pc:sldChg chg="modSp add">
        <pc:chgData name="kushal shankar raj" userId="6a5426237f09c677" providerId="LiveId" clId="{E922F075-44B0-4496-86D5-0F859FB7A658}" dt="2020-03-15T20:13:58.720" v="610" actId="20577"/>
        <pc:sldMkLst>
          <pc:docMk/>
          <pc:sldMk cId="3989969770" sldId="269"/>
        </pc:sldMkLst>
        <pc:spChg chg="mod">
          <ac:chgData name="kushal shankar raj" userId="6a5426237f09c677" providerId="LiveId" clId="{E922F075-44B0-4496-86D5-0F859FB7A658}" dt="2020-03-15T20:13:58.720" v="610" actId="20577"/>
          <ac:spMkLst>
            <pc:docMk/>
            <pc:sldMk cId="3989969770" sldId="269"/>
            <ac:spMk id="2" creationId="{98DD9DC2-8813-4C71-B352-AA088FEAC130}"/>
          </ac:spMkLst>
        </pc:spChg>
        <pc:spChg chg="mod">
          <ac:chgData name="kushal shankar raj" userId="6a5426237f09c677" providerId="LiveId" clId="{E922F075-44B0-4496-86D5-0F859FB7A658}" dt="2020-03-15T20:13:54.547" v="609" actId="14100"/>
          <ac:spMkLst>
            <pc:docMk/>
            <pc:sldMk cId="3989969770" sldId="269"/>
            <ac:spMk id="3" creationId="{8F95007F-E294-4D21-99A6-B0690A63B932}"/>
          </ac:spMkLst>
        </pc:spChg>
      </pc:sldChg>
      <pc:sldChg chg="modSp add">
        <pc:chgData name="kushal shankar raj" userId="6a5426237f09c677" providerId="LiveId" clId="{E922F075-44B0-4496-86D5-0F859FB7A658}" dt="2020-03-15T20:14:53.137" v="639" actId="14100"/>
        <pc:sldMkLst>
          <pc:docMk/>
          <pc:sldMk cId="388125623" sldId="270"/>
        </pc:sldMkLst>
        <pc:spChg chg="mod">
          <ac:chgData name="kushal shankar raj" userId="6a5426237f09c677" providerId="LiveId" clId="{E922F075-44B0-4496-86D5-0F859FB7A658}" dt="2020-03-15T20:14:43.307" v="636" actId="27636"/>
          <ac:spMkLst>
            <pc:docMk/>
            <pc:sldMk cId="388125623" sldId="270"/>
            <ac:spMk id="2" creationId="{B1192099-F3D8-4297-97E1-CCF48D5DC2EA}"/>
          </ac:spMkLst>
        </pc:spChg>
        <pc:spChg chg="mod">
          <ac:chgData name="kushal shankar raj" userId="6a5426237f09c677" providerId="LiveId" clId="{E922F075-44B0-4496-86D5-0F859FB7A658}" dt="2020-03-15T20:14:53.137" v="639" actId="14100"/>
          <ac:spMkLst>
            <pc:docMk/>
            <pc:sldMk cId="388125623" sldId="270"/>
            <ac:spMk id="3" creationId="{5289B582-ECE3-43C2-B5EE-1F6677AEB1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6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5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8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7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2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0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6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6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BCEBAD-4EFA-4ABC-B9F2-6A9642C36D1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C9A88-C4EF-4348-8459-320D67A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ageNet#ImageNet_Challenge" TargetMode="External"/><Relationship Id="rId2" Type="http://schemas.openxmlformats.org/officeDocument/2006/relationships/hyperlink" Target="https://missinglink.ai/guides/neural-network-concepts/convolutional-neural-network-build-one-keras-pytor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31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39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9" name="Group 45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9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55BFCC-509A-4D14-B11F-7AD78119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84383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chemeClr val="bg1"/>
                </a:solidFill>
              </a:rPr>
              <a:t>Res-net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Architecture</a:t>
            </a:r>
          </a:p>
        </p:txBody>
      </p:sp>
      <p:cxnSp>
        <p:nvCxnSpPr>
          <p:cNvPr id="60" name="Straight Connector 51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6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C02B-0720-43B4-8CCE-118340F6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12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Residual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1B1B-36F5-47BA-9372-AB614D5E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32374"/>
            <a:ext cx="9601196" cy="4343494"/>
          </a:xfrm>
        </p:spPr>
        <p:txBody>
          <a:bodyPr/>
          <a:lstStyle/>
          <a:p>
            <a:r>
              <a:rPr lang="en-US" dirty="0"/>
              <a:t>Residual Mapping is acting as a bridge between the input and the output of the block.</a:t>
            </a:r>
          </a:p>
          <a:p>
            <a:r>
              <a:rPr lang="en-US" dirty="0"/>
              <a:t> The function which should be learned as a final result of the block is represented as </a:t>
            </a:r>
            <a:r>
              <a:rPr lang="en-US" b="1" i="1" dirty="0"/>
              <a:t>H(x). </a:t>
            </a:r>
            <a:r>
              <a:rPr lang="en-US" dirty="0"/>
              <a:t>The input to the block is </a:t>
            </a:r>
            <a:r>
              <a:rPr lang="en-US" b="1" i="1" dirty="0"/>
              <a:t>x </a:t>
            </a:r>
            <a:r>
              <a:rPr lang="en-US" dirty="0"/>
              <a:t>and the residual mapping.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635DC-3FD7-4AB6-B125-F0DDF4F9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" y="3247002"/>
            <a:ext cx="10626132" cy="30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045-7358-4405-ACDC-AB4EB28F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001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performance is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8ACB-4EDF-467F-8C2B-6D592EA6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49506"/>
            <a:ext cx="9601196" cy="4226362"/>
          </a:xfrm>
        </p:spPr>
        <p:txBody>
          <a:bodyPr/>
          <a:lstStyle/>
          <a:p>
            <a:r>
              <a:rPr lang="en-US" dirty="0"/>
              <a:t> Diagram, you can see that there are two pathways: pathway-1 is the identity mapping way and pathway-2 is the residual mapping way.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F909A89-DE08-4977-B5FB-FB8AE2A8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" y="2471895"/>
            <a:ext cx="10683291" cy="3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206C-C4E0-40AB-ACF7-F2A2A7CD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51467"/>
          </a:xfrm>
        </p:spPr>
        <p:txBody>
          <a:bodyPr>
            <a:normAutofit/>
          </a:bodyPr>
          <a:lstStyle/>
          <a:p>
            <a:r>
              <a:rPr lang="en-US" b="1" dirty="0"/>
              <a:t>Gradient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D9B8-492B-4FC4-A0E0-CAE4336D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33600"/>
            <a:ext cx="9601196" cy="37422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computed gradients pass from the </a:t>
            </a:r>
            <a:r>
              <a:rPr lang="en-US" b="1" i="1" dirty="0"/>
              <a:t>Gradient Pathway-2, </a:t>
            </a:r>
            <a:r>
              <a:rPr lang="en-US" dirty="0"/>
              <a:t>two weight layers are encountered which are </a:t>
            </a:r>
            <a:r>
              <a:rPr lang="en-US" b="1" i="1" dirty="0"/>
              <a:t>W</a:t>
            </a:r>
            <a:r>
              <a:rPr lang="en-US" b="1" i="1" baseline="-25000" dirty="0"/>
              <a:t>1</a:t>
            </a:r>
            <a:r>
              <a:rPr lang="en-US" dirty="0"/>
              <a:t> and </a:t>
            </a:r>
            <a:r>
              <a:rPr lang="en-US" b="1" i="1" dirty="0"/>
              <a:t>W</a:t>
            </a:r>
            <a:r>
              <a:rPr lang="en-US" b="1" i="1" baseline="-25000" dirty="0"/>
              <a:t>2</a:t>
            </a:r>
            <a:r>
              <a:rPr lang="en-US" dirty="0"/>
              <a:t> in our residual function </a:t>
            </a:r>
            <a:r>
              <a:rPr lang="en-US" b="1" i="1" dirty="0"/>
              <a:t>F(x). </a:t>
            </a:r>
          </a:p>
          <a:p>
            <a:r>
              <a:rPr lang="en-US" dirty="0"/>
              <a:t>In the case of initial layers, the newly computed values will either become small or eventually vanish. </a:t>
            </a:r>
          </a:p>
          <a:p>
            <a:r>
              <a:rPr lang="en-US" dirty="0"/>
              <a:t>To save the gradient values from vanishing, the shortcut connection (identity mapping) will come into the picture</a:t>
            </a:r>
          </a:p>
          <a:p>
            <a:r>
              <a:rPr lang="en-US" dirty="0"/>
              <a:t>In </a:t>
            </a:r>
            <a:r>
              <a:rPr lang="en-US" b="1" i="1" dirty="0"/>
              <a:t>Gradient Pathway-1, </a:t>
            </a:r>
            <a:r>
              <a:rPr lang="en-US" dirty="0"/>
              <a:t>the gradients don’t have to encounter any weight layer, hence, there won’t be any change in the value of computed gradients.</a:t>
            </a:r>
          </a:p>
          <a:p>
            <a:r>
              <a:rPr lang="en-US" dirty="0"/>
              <a:t> The residual block will be skipped at once and the gradients can reach the initial layers which will help them to learn the correct weights. </a:t>
            </a:r>
          </a:p>
        </p:txBody>
      </p:sp>
    </p:spTree>
    <p:extLst>
      <p:ext uri="{BB962C8B-B14F-4D97-AF65-F5344CB8AC3E}">
        <p14:creationId xmlns:p14="http://schemas.microsoft.com/office/powerpoint/2010/main" val="331637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3BB0-0BAC-4ABC-9D80-20919B98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82804"/>
          </a:xfrm>
        </p:spPr>
        <p:txBody>
          <a:bodyPr/>
          <a:lstStyle/>
          <a:p>
            <a:pPr algn="l"/>
            <a:r>
              <a:rPr lang="en-US" dirty="0"/>
              <a:t>Properties: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50-9169-4F93-A748-E3C46B10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64936"/>
            <a:ext cx="9601196" cy="39503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addition of the identity connection does not introduce extra parameters. Therefore, the computation complexity for simple deep networks and deep residual networks is almost the same.</a:t>
            </a:r>
          </a:p>
          <a:p>
            <a:r>
              <a:rPr lang="en-US" dirty="0"/>
              <a:t>The dimensions of </a:t>
            </a:r>
            <a:r>
              <a:rPr lang="en-US" b="1" i="1" dirty="0"/>
              <a:t>x </a:t>
            </a:r>
            <a:r>
              <a:rPr lang="en-US" dirty="0"/>
              <a:t>and </a:t>
            </a:r>
            <a:r>
              <a:rPr lang="en-US" b="1" i="1" dirty="0"/>
              <a:t>F </a:t>
            </a:r>
            <a:r>
              <a:rPr lang="en-US" dirty="0"/>
              <a:t>must be the same for performing the addition operation. The dimensions can be matched by using one of the following ways:</a:t>
            </a:r>
          </a:p>
          <a:p>
            <a:pPr lvl="1"/>
            <a:r>
              <a:rPr lang="en-US" dirty="0"/>
              <a:t>Extra Zero entries should be padded for increasing dimensions. This is not going to introduce any extra parameter.</a:t>
            </a:r>
          </a:p>
          <a:p>
            <a:pPr lvl="1"/>
            <a:r>
              <a:rPr lang="en-US" dirty="0"/>
              <a:t>Projection shortcut can be used to match the dimensions ( 1 x 1 convolutions). </a:t>
            </a:r>
          </a:p>
          <a:p>
            <a:r>
              <a:rPr lang="en-US" b="1" dirty="0"/>
              <a:t>y = F(x, {W</a:t>
            </a:r>
            <a:r>
              <a:rPr lang="en-US" b="1" baseline="-25000" dirty="0"/>
              <a:t>i</a:t>
            </a:r>
            <a:r>
              <a:rPr lang="en-US" b="1" dirty="0"/>
              <a:t>}) + </a:t>
            </a:r>
            <a:r>
              <a:rPr lang="en-US" b="1" dirty="0" err="1"/>
              <a:t>W</a:t>
            </a:r>
            <a:r>
              <a:rPr lang="en-US" b="1" baseline="-25000" dirty="0" err="1"/>
              <a:t>s</a:t>
            </a:r>
            <a:r>
              <a:rPr lang="en-US" b="1" dirty="0"/>
              <a:t> 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83B3C-1488-4539-B063-11A30B3A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114151" y="-2346437"/>
            <a:ext cx="5963697" cy="112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49544A-0E27-4B6B-90EF-11AD94FE0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7" y="1573967"/>
            <a:ext cx="10658006" cy="44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CFAE80-4450-47C8-89FC-31603A0A7B87}"/>
              </a:ext>
            </a:extLst>
          </p:cNvPr>
          <p:cNvSpPr/>
          <p:nvPr/>
        </p:nvSpPr>
        <p:spPr>
          <a:xfrm>
            <a:off x="1997439" y="1122191"/>
            <a:ext cx="819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dium-content-sans-serif-font"/>
              </a:rPr>
              <a:t> 18-Layer and 34-Layer Plain Network (Left), 18-Layer and 34-Layer Res-Net (right)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9DC2-8813-4C71-B352-AA088FEA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4730"/>
            <a:ext cx="9601196" cy="89634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Key Features of Res-Net: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07F-E294-4D21-99A6-B0690A63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2474"/>
            <a:ext cx="9601196" cy="3283393"/>
          </a:xfrm>
        </p:spPr>
        <p:txBody>
          <a:bodyPr/>
          <a:lstStyle/>
          <a:p>
            <a:r>
              <a:rPr lang="en-US" dirty="0"/>
              <a:t>Res-Net uses Batch Normalization at its core. The Batch Normalization adjusts the input layer to increase the performance of the network. The problem of covariate shift is mitigated.</a:t>
            </a:r>
          </a:p>
          <a:p>
            <a:r>
              <a:rPr lang="en-US" dirty="0"/>
              <a:t>Res-Net makes use of the Identity Connection, which helps to protect the network from vanishing gradient problem.</a:t>
            </a:r>
          </a:p>
          <a:p>
            <a:r>
              <a:rPr lang="en-US" dirty="0"/>
              <a:t>Deep Residual Network uses bottleneck residual block design to increase the performance of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6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2099-F3D8-4297-97E1-CCF48D5D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7102"/>
          </a:xfrm>
        </p:spPr>
        <p:txBody>
          <a:bodyPr>
            <a:normAutofit/>
          </a:bodyPr>
          <a:lstStyle/>
          <a:p>
            <a:r>
              <a:rPr lang="en-US" dirty="0"/>
              <a:t>Code and Implementation</a:t>
            </a:r>
          </a:p>
        </p:txBody>
      </p:sp>
      <p:pic>
        <p:nvPicPr>
          <p:cNvPr id="1026" name="Picture 2" descr="Architecture of ResNet-18. Figure from reference 18 . | Download ...">
            <a:extLst>
              <a:ext uri="{FF2B5EF4-FFF2-40B4-BE49-F238E27FC236}">
                <a16:creationId xmlns:a16="http://schemas.microsoft.com/office/drawing/2014/main" id="{D0D0FF32-14EF-41F4-AF81-E2FBEBD8E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80137" y="-1191472"/>
            <a:ext cx="4106812" cy="103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C188-A030-4C43-AFEE-0FAEF7D7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899"/>
            <a:ext cx="5953630" cy="614191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Introduction with CNN architectures</a:t>
            </a:r>
          </a:p>
          <a:p>
            <a:r>
              <a:rPr lang="en-US" sz="2800" dirty="0"/>
              <a:t>Need for Res-net</a:t>
            </a:r>
          </a:p>
          <a:p>
            <a:r>
              <a:rPr lang="en-US" sz="2800" dirty="0"/>
              <a:t>Deep Residual Network</a:t>
            </a:r>
          </a:p>
          <a:p>
            <a:r>
              <a:rPr lang="en-US" sz="2800" dirty="0"/>
              <a:t>Identity Function</a:t>
            </a:r>
          </a:p>
          <a:p>
            <a:r>
              <a:rPr lang="en-US" sz="2800" dirty="0"/>
              <a:t>Residual block</a:t>
            </a:r>
          </a:p>
          <a:p>
            <a:r>
              <a:rPr lang="en-US" sz="2800" dirty="0"/>
              <a:t>How it works?</a:t>
            </a:r>
          </a:p>
          <a:p>
            <a:r>
              <a:rPr lang="en-US" sz="2800" dirty="0"/>
              <a:t>Representation of Architecture</a:t>
            </a:r>
          </a:p>
          <a:p>
            <a:r>
              <a:rPr lang="en-US" sz="2800" dirty="0"/>
              <a:t>Code &amp; Implementation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443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5A4E-DBAE-4091-88BE-DF2561AA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6425"/>
          </a:xfrm>
        </p:spPr>
        <p:txBody>
          <a:bodyPr/>
          <a:lstStyle/>
          <a:p>
            <a:r>
              <a:rPr lang="en-GB" dirty="0"/>
              <a:t>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79DE-42C3-41DC-8595-C860ABB3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01077"/>
            <a:ext cx="9601196" cy="4041913"/>
          </a:xfrm>
        </p:spPr>
        <p:txBody>
          <a:bodyPr>
            <a:normAutofit/>
          </a:bodyPr>
          <a:lstStyle/>
          <a:p>
            <a:r>
              <a:rPr lang="en-GB" dirty="0"/>
              <a:t>                Special kind of multi-layer neural networks, designed to recognize visual patterns directly from pixel images with minimal pre-processing.</a:t>
            </a:r>
          </a:p>
          <a:p>
            <a:r>
              <a:rPr lang="en-GB" b="1" dirty="0"/>
              <a:t>LeNet-5</a:t>
            </a:r>
            <a:r>
              <a:rPr lang="en-GB" dirty="0"/>
              <a:t> (1998 top-5 error rate 26%)</a:t>
            </a:r>
          </a:p>
          <a:p>
            <a:r>
              <a:rPr lang="en-GB" b="1" dirty="0"/>
              <a:t>Alex Net</a:t>
            </a:r>
            <a:r>
              <a:rPr lang="en-GB" dirty="0"/>
              <a:t> (2012 top-5 error rate 15.3%)</a:t>
            </a:r>
          </a:p>
          <a:p>
            <a:r>
              <a:rPr lang="en-GB" b="1" dirty="0"/>
              <a:t>ZF Net </a:t>
            </a:r>
            <a:r>
              <a:rPr lang="en-GB" dirty="0"/>
              <a:t>(2013 top-5 error rate 14.8%)</a:t>
            </a:r>
          </a:p>
          <a:p>
            <a:r>
              <a:rPr lang="en-GB" b="1" dirty="0"/>
              <a:t>Google Net/Inception</a:t>
            </a:r>
            <a:r>
              <a:rPr lang="en-GB" dirty="0"/>
              <a:t>(2014 top-5 error rate 6.67%)</a:t>
            </a:r>
          </a:p>
          <a:p>
            <a:r>
              <a:rPr lang="en-GB" b="1" dirty="0"/>
              <a:t>VGG Net </a:t>
            </a:r>
            <a:r>
              <a:rPr lang="en-GB" dirty="0"/>
              <a:t>(2014 top-5 error rate 7.3%)</a:t>
            </a:r>
          </a:p>
          <a:p>
            <a:r>
              <a:rPr lang="en-GB" b="1" dirty="0"/>
              <a:t>Res Net </a:t>
            </a:r>
            <a:r>
              <a:rPr lang="en-GB" dirty="0"/>
              <a:t>(2015 top-5 error rate 3.6%)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98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5C1A-1273-4506-98C8-29E70B22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734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598F-2252-4B3B-AD3C-B889F117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34817"/>
            <a:ext cx="9601196" cy="432028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GB" dirty="0"/>
              <a:t>Residual Network (Res-Net) is a </a:t>
            </a:r>
            <a:r>
              <a:rPr lang="en-GB" dirty="0">
                <a:hlinkClick r:id="rId2"/>
              </a:rPr>
              <a:t>Convolutional Neural Network</a:t>
            </a:r>
            <a:r>
              <a:rPr lang="en-GB" dirty="0"/>
              <a:t>  architecture which can support hundreds or more convolutional layers</a:t>
            </a:r>
            <a:r>
              <a:rPr lang="en-US" dirty="0"/>
              <a:t>   </a:t>
            </a:r>
          </a:p>
          <a:p>
            <a:r>
              <a:rPr lang="en-US" dirty="0"/>
              <a:t>Popular in 2015 with winner of the ImageNet competition was ResNet152 i.e. Residual Network having 152 layers variant.</a:t>
            </a:r>
          </a:p>
          <a:p>
            <a:r>
              <a:rPr lang="en-GB" b="1" dirty="0"/>
              <a:t>ImageNet Large Scale Visual Recognition Challenge (</a:t>
            </a:r>
            <a:r>
              <a:rPr lang="en-GB" b="1" dirty="0">
                <a:hlinkClick r:id="rId3"/>
              </a:rPr>
              <a:t>ILSVRC</a:t>
            </a:r>
            <a:r>
              <a:rPr lang="en-GB" b="1" dirty="0"/>
              <a:t>).</a:t>
            </a:r>
          </a:p>
          <a:p>
            <a:pPr marL="0" indent="0">
              <a:buNone/>
            </a:pPr>
            <a:r>
              <a:rPr lang="en-GB" b="1" dirty="0"/>
              <a:t>                    </a:t>
            </a:r>
            <a:r>
              <a:rPr lang="en-GB" dirty="0"/>
              <a:t> Where software programs compete to correctly classify and detect objects and scenes.</a:t>
            </a:r>
            <a:endParaRPr lang="en-US" dirty="0"/>
          </a:p>
          <a:p>
            <a:r>
              <a:rPr lang="en-GB" dirty="0"/>
              <a:t>Having lower complexity than VGG Net.</a:t>
            </a:r>
          </a:p>
        </p:txBody>
      </p:sp>
    </p:spTree>
    <p:extLst>
      <p:ext uri="{BB962C8B-B14F-4D97-AF65-F5344CB8AC3E}">
        <p14:creationId xmlns:p14="http://schemas.microsoft.com/office/powerpoint/2010/main" val="246242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14D-AD6F-4E55-BCB7-A54FA8AD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92009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Why deep networks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7495-5AD1-42E1-8581-61BB7B59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4416"/>
            <a:ext cx="9601196" cy="3331451"/>
          </a:xfrm>
        </p:spPr>
        <p:txBody>
          <a:bodyPr>
            <a:normAutofit/>
          </a:bodyPr>
          <a:lstStyle/>
          <a:p>
            <a:r>
              <a:rPr lang="en-US" dirty="0"/>
              <a:t>Since 2013, the Deep Learning community started to build deeper networks because they were able to achieve high accuracy values.</a:t>
            </a:r>
          </a:p>
          <a:p>
            <a:r>
              <a:rPr lang="en-US" dirty="0"/>
              <a:t>Furthermore, deeper networks can represent more complex features, therefore the model robustness and performance can be increased.</a:t>
            </a:r>
          </a:p>
          <a:p>
            <a:r>
              <a:rPr lang="en-US" dirty="0"/>
              <a:t>While training deeper networks, the problem of accuracy degradation was observed. The culprit for accuracy degradation was </a:t>
            </a:r>
            <a:r>
              <a:rPr lang="en-US" b="1" i="1" dirty="0"/>
              <a:t>vanishing gradient effect </a:t>
            </a:r>
            <a:r>
              <a:rPr lang="en-US" dirty="0"/>
              <a:t>which can only be observed in deeper networks.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9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40B7-8C0E-440D-9050-8293B9A5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32452"/>
            <a:ext cx="9601196" cy="66261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Error with plain networks: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23D29-21AC-4E4B-A7A0-3060623EF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895062"/>
            <a:ext cx="9601196" cy="39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56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17D5-9A87-4C2F-98FF-32FA2280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71954"/>
          </a:xfrm>
        </p:spPr>
        <p:txBody>
          <a:bodyPr>
            <a:normAutofit/>
          </a:bodyPr>
          <a:lstStyle/>
          <a:p>
            <a:r>
              <a:rPr lang="en-US" b="1" dirty="0"/>
              <a:t>Need for Res-net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8EDC-2390-426E-BF26-ED877EA5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54087"/>
            <a:ext cx="9601196" cy="3821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During the </a:t>
            </a:r>
            <a:r>
              <a:rPr lang="en-US" b="1" i="1" dirty="0"/>
              <a:t>backpropagation </a:t>
            </a:r>
            <a:r>
              <a:rPr lang="en-US" dirty="0"/>
              <a:t>stage, the error is calculated and gradient values are determined.</a:t>
            </a:r>
          </a:p>
          <a:p>
            <a:r>
              <a:rPr lang="en-US" dirty="0"/>
              <a:t>The gradient becomes smaller and smaller as it reaches the bottom of the network. </a:t>
            </a:r>
          </a:p>
          <a:p>
            <a:r>
              <a:rPr lang="en-US" dirty="0"/>
              <a:t>Therefore, the weights of the initial layers will either update very slowly or remains the same. </a:t>
            </a:r>
          </a:p>
          <a:p>
            <a:r>
              <a:rPr lang="en-US" dirty="0"/>
              <a:t>Although vanishing gradient problem was addressed using the normalized initialization of weights, deeper network accuracy was still not increasing.</a:t>
            </a:r>
          </a:p>
          <a:p>
            <a:r>
              <a:rPr lang="en-US" dirty="0"/>
              <a:t>Started, with introduction of skip connections.</a:t>
            </a:r>
          </a:p>
        </p:txBody>
      </p:sp>
    </p:spTree>
    <p:extLst>
      <p:ext uri="{BB962C8B-B14F-4D97-AF65-F5344CB8AC3E}">
        <p14:creationId xmlns:p14="http://schemas.microsoft.com/office/powerpoint/2010/main" val="303552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1669-43D7-4980-9393-CBE9CDCB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11964"/>
            <a:ext cx="9601196" cy="8083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Residual Network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C451-A32E-4D78-BFD7-4C701686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14329"/>
            <a:ext cx="9601196" cy="3531707"/>
          </a:xfrm>
        </p:spPr>
        <p:txBody>
          <a:bodyPr/>
          <a:lstStyle/>
          <a:p>
            <a:r>
              <a:rPr lang="en-US" dirty="0"/>
              <a:t>Deep Residual Network is almost similar to the networks which have convolution, pooling, activation and fully-connected layers stacked one over the other.</a:t>
            </a:r>
          </a:p>
          <a:p>
            <a:r>
              <a:rPr lang="en-US" dirty="0"/>
              <a:t> The only construction to the simple network to make it a residual network is the </a:t>
            </a:r>
            <a:r>
              <a:rPr lang="en-US" b="1" i="1" dirty="0"/>
              <a:t>identity connection</a:t>
            </a:r>
            <a:r>
              <a:rPr lang="en-US" dirty="0"/>
              <a:t> between the layers.</a:t>
            </a:r>
          </a:p>
          <a:p>
            <a:r>
              <a:rPr lang="en-US" dirty="0"/>
              <a:t>In a nutshell, applying identity mapping to the input will give you the output which is the same as the input ( </a:t>
            </a:r>
            <a:r>
              <a:rPr lang="en-US" b="1" i="1" dirty="0"/>
              <a:t>AI = A</a:t>
            </a:r>
            <a:r>
              <a:rPr lang="en-US" dirty="0"/>
              <a:t>: where </a:t>
            </a:r>
            <a:r>
              <a:rPr lang="en-US" b="1" i="1" dirty="0"/>
              <a:t>A</a:t>
            </a:r>
            <a:r>
              <a:rPr lang="en-US" dirty="0"/>
              <a:t> is input matrix and </a:t>
            </a:r>
            <a:r>
              <a:rPr lang="en-US" b="1" i="1" dirty="0"/>
              <a:t>I</a:t>
            </a:r>
            <a:r>
              <a:rPr lang="en-US" dirty="0"/>
              <a:t> is Identity Mapping).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4500-3E02-4CC0-B333-E220363D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55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Identity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2EA6E-B8D4-4DA8-983F-2A0E66E0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08" y="1688124"/>
            <a:ext cx="9500716" cy="45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368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medium-content-sans-serif-font</vt:lpstr>
      <vt:lpstr>Organic</vt:lpstr>
      <vt:lpstr>Res-net  Architecture</vt:lpstr>
      <vt:lpstr>PowerPoint Presentation</vt:lpstr>
      <vt:lpstr>CNN Architectures</vt:lpstr>
      <vt:lpstr>Introduction</vt:lpstr>
      <vt:lpstr>Why deep networks?</vt:lpstr>
      <vt:lpstr>Error with plain networks:</vt:lpstr>
      <vt:lpstr>Need for Res-net</vt:lpstr>
      <vt:lpstr>Deep Residual Network </vt:lpstr>
      <vt:lpstr>Identity Connection</vt:lpstr>
      <vt:lpstr>Residual Function </vt:lpstr>
      <vt:lpstr>How performance is improved?</vt:lpstr>
      <vt:lpstr>Gradient Pathway</vt:lpstr>
      <vt:lpstr>Properties:</vt:lpstr>
      <vt:lpstr>PowerPoint Presentation</vt:lpstr>
      <vt:lpstr>PowerPoint Presentation</vt:lpstr>
      <vt:lpstr> Key Features of Res-Net: </vt:lpstr>
      <vt:lpstr>Code and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Res-net  Architecture</dc:title>
  <dc:creator>kushal shankar raj</dc:creator>
  <cp:lastModifiedBy>KUSHAL SHANKAR RAJ</cp:lastModifiedBy>
  <cp:revision>43</cp:revision>
  <dcterms:created xsi:type="dcterms:W3CDTF">2020-03-15T02:53:15Z</dcterms:created>
  <dcterms:modified xsi:type="dcterms:W3CDTF">2020-04-07T19:48:27Z</dcterms:modified>
</cp:coreProperties>
</file>