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rywstqBqOs" TargetMode="External"/><Relationship Id="rId1" Type="http://schemas.openxmlformats.org/officeDocument/2006/relationships/hyperlink" Target="https://www.youtube.com/watch?v=clqgY4TlDwY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rywstqBqOs" TargetMode="External"/><Relationship Id="rId1" Type="http://schemas.openxmlformats.org/officeDocument/2006/relationships/hyperlink" Target="https://www.youtube.com/watch?v=clqgY4TlDw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48BD7-A5CE-493A-BB70-F9575AA1BE6B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F73CC6-BB88-47DE-B775-B6E6FC9C03E6}">
      <dgm:prSet phldrT="[Text]"/>
      <dgm:spPr/>
      <dgm:t>
        <a:bodyPr/>
        <a:lstStyle/>
        <a:p>
          <a:r>
            <a:rPr lang="en-US" dirty="0" smtClean="0"/>
            <a:t>Central Tendency</a:t>
          </a:r>
          <a:endParaRPr lang="en-US" dirty="0"/>
        </a:p>
      </dgm:t>
    </dgm:pt>
    <dgm:pt modelId="{38E9809B-434C-4E22-9155-0BEE5F298CAF}" type="parTrans" cxnId="{42C7F7D6-7D9C-4DFB-A279-0AED431DA9FF}">
      <dgm:prSet/>
      <dgm:spPr/>
      <dgm:t>
        <a:bodyPr/>
        <a:lstStyle/>
        <a:p>
          <a:endParaRPr lang="en-US"/>
        </a:p>
      </dgm:t>
    </dgm:pt>
    <dgm:pt modelId="{AF8E1CA8-0CD5-446C-B0BA-E88FFD57FA98}" type="sibTrans" cxnId="{42C7F7D6-7D9C-4DFB-A279-0AED431DA9FF}">
      <dgm:prSet/>
      <dgm:spPr/>
      <dgm:t>
        <a:bodyPr/>
        <a:lstStyle/>
        <a:p>
          <a:endParaRPr lang="en-US"/>
        </a:p>
      </dgm:t>
    </dgm:pt>
    <dgm:pt modelId="{70E4B64B-BA0F-4409-AEE5-786DF6AA57ED}">
      <dgm:prSet phldrT="[Text]"/>
      <dgm:spPr/>
      <dgm:t>
        <a:bodyPr/>
        <a:lstStyle/>
        <a:p>
          <a:r>
            <a:rPr lang="en-US" dirty="0" smtClean="0"/>
            <a:t>Mean</a:t>
          </a:r>
          <a:endParaRPr lang="en-US" dirty="0"/>
        </a:p>
      </dgm:t>
    </dgm:pt>
    <dgm:pt modelId="{86A0BA98-A0AB-4646-A730-CE8F2C56E1A9}" type="parTrans" cxnId="{BB1C1952-9D39-4919-9DDB-A9A0D3A43FB6}">
      <dgm:prSet/>
      <dgm:spPr/>
      <dgm:t>
        <a:bodyPr/>
        <a:lstStyle/>
        <a:p>
          <a:endParaRPr lang="en-US"/>
        </a:p>
      </dgm:t>
    </dgm:pt>
    <dgm:pt modelId="{59E35415-354E-42E6-9E15-91F74597CC1E}" type="sibTrans" cxnId="{BB1C1952-9D39-4919-9DDB-A9A0D3A43FB6}">
      <dgm:prSet/>
      <dgm:spPr/>
      <dgm:t>
        <a:bodyPr/>
        <a:lstStyle/>
        <a:p>
          <a:endParaRPr lang="en-US"/>
        </a:p>
      </dgm:t>
    </dgm:pt>
    <dgm:pt modelId="{71146A6D-EE21-4CB7-BC68-ADF170B2B470}">
      <dgm:prSet phldrT="[Text]"/>
      <dgm:spPr/>
      <dgm:t>
        <a:bodyPr/>
        <a:lstStyle/>
        <a:p>
          <a:r>
            <a:rPr lang="en-US" dirty="0" smtClean="0"/>
            <a:t>Median</a:t>
          </a:r>
          <a:endParaRPr lang="en-US" dirty="0"/>
        </a:p>
      </dgm:t>
    </dgm:pt>
    <dgm:pt modelId="{77C47B01-7E74-4E2B-9A03-F81B76C19C52}" type="parTrans" cxnId="{95AE4005-6C41-4205-8B28-692763B5A527}">
      <dgm:prSet/>
      <dgm:spPr/>
      <dgm:t>
        <a:bodyPr/>
        <a:lstStyle/>
        <a:p>
          <a:endParaRPr lang="en-US"/>
        </a:p>
      </dgm:t>
    </dgm:pt>
    <dgm:pt modelId="{7E65EC13-AC8C-4C3C-B825-3D588E810C87}" type="sibTrans" cxnId="{95AE4005-6C41-4205-8B28-692763B5A527}">
      <dgm:prSet/>
      <dgm:spPr/>
    </dgm:pt>
    <dgm:pt modelId="{845AB781-8795-41CD-8CBB-6BE4E4C6BB03}">
      <dgm:prSet phldrT="[Text]"/>
      <dgm:spPr/>
      <dgm:t>
        <a:bodyPr/>
        <a:lstStyle/>
        <a:p>
          <a:r>
            <a:rPr lang="en-US" dirty="0" smtClean="0"/>
            <a:t>Mode</a:t>
          </a:r>
          <a:endParaRPr lang="en-US" dirty="0"/>
        </a:p>
      </dgm:t>
    </dgm:pt>
    <dgm:pt modelId="{621CF988-2758-43BB-BA58-0E6FB9AE00AD}" type="parTrans" cxnId="{E41A0F7F-DADA-465C-AC65-8E312CAF012B}">
      <dgm:prSet/>
      <dgm:spPr/>
      <dgm:t>
        <a:bodyPr/>
        <a:lstStyle/>
        <a:p>
          <a:endParaRPr lang="en-US"/>
        </a:p>
      </dgm:t>
    </dgm:pt>
    <dgm:pt modelId="{B98596DC-D1A6-4A1B-9A8B-9E47CDA93850}" type="sibTrans" cxnId="{E41A0F7F-DADA-465C-AC65-8E312CAF012B}">
      <dgm:prSet/>
      <dgm:spPr/>
    </dgm:pt>
    <dgm:pt modelId="{8FFEA519-CF2A-42D5-897A-F3CE910C1AC9}" type="pres">
      <dgm:prSet presAssocID="{FE148BD7-A5CE-493A-BB70-F9575AA1BE6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6B2FC5-D6F2-4DA1-93A3-3458EB45FC2B}" type="pres">
      <dgm:prSet presAssocID="{43F73CC6-BB88-47DE-B775-B6E6FC9C03E6}" presName="centerShape" presStyleLbl="node0" presStyleIdx="0" presStyleCnt="1"/>
      <dgm:spPr/>
      <dgm:t>
        <a:bodyPr/>
        <a:lstStyle/>
        <a:p>
          <a:endParaRPr lang="en-US"/>
        </a:p>
      </dgm:t>
    </dgm:pt>
    <dgm:pt modelId="{746C9048-8F98-4656-95AE-F326C3E32B48}" type="pres">
      <dgm:prSet presAssocID="{86A0BA98-A0AB-4646-A730-CE8F2C56E1A9}" presName="parTrans" presStyleLbl="sibTrans2D1" presStyleIdx="0" presStyleCnt="3"/>
      <dgm:spPr/>
      <dgm:t>
        <a:bodyPr/>
        <a:lstStyle/>
        <a:p>
          <a:endParaRPr lang="en-US"/>
        </a:p>
      </dgm:t>
    </dgm:pt>
    <dgm:pt modelId="{4266B87E-B795-44FD-A20F-2A3496ED0DC4}" type="pres">
      <dgm:prSet presAssocID="{86A0BA98-A0AB-4646-A730-CE8F2C56E1A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5DBA8F0-C8D9-41CD-A462-EC98D4293D02}" type="pres">
      <dgm:prSet presAssocID="{70E4B64B-BA0F-4409-AEE5-786DF6AA57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73E5E-3D3A-4980-B74A-FCDB05495A0C}" type="pres">
      <dgm:prSet presAssocID="{77C47B01-7E74-4E2B-9A03-F81B76C19C52}" presName="parTrans" presStyleLbl="sibTrans2D1" presStyleIdx="1" presStyleCnt="3"/>
      <dgm:spPr/>
      <dgm:t>
        <a:bodyPr/>
        <a:lstStyle/>
        <a:p>
          <a:endParaRPr lang="en-US"/>
        </a:p>
      </dgm:t>
    </dgm:pt>
    <dgm:pt modelId="{19971601-139D-40F8-B244-9435B7D794D3}" type="pres">
      <dgm:prSet presAssocID="{77C47B01-7E74-4E2B-9A03-F81B76C19C5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BA49EB1-20EA-45B8-A0B9-A8FF3D318E66}" type="pres">
      <dgm:prSet presAssocID="{71146A6D-EE21-4CB7-BC68-ADF170B2B4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07D20-1182-48DE-AF51-1CAF54D280D9}" type="pres">
      <dgm:prSet presAssocID="{621CF988-2758-43BB-BA58-0E6FB9AE00AD}" presName="parTrans" presStyleLbl="sibTrans2D1" presStyleIdx="2" presStyleCnt="3"/>
      <dgm:spPr/>
      <dgm:t>
        <a:bodyPr/>
        <a:lstStyle/>
        <a:p>
          <a:endParaRPr lang="en-US"/>
        </a:p>
      </dgm:t>
    </dgm:pt>
    <dgm:pt modelId="{5AEEDC8C-FE16-4C0B-B245-F75F43C4552E}" type="pres">
      <dgm:prSet presAssocID="{621CF988-2758-43BB-BA58-0E6FB9AE00A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B3FA3F3-1537-41D8-9A45-A74AF357D051}" type="pres">
      <dgm:prSet presAssocID="{845AB781-8795-41CD-8CBB-6BE4E4C6BB0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417269-B688-463D-AB56-B1F90ED6E732}" type="presOf" srcId="{43F73CC6-BB88-47DE-B775-B6E6FC9C03E6}" destId="{FE6B2FC5-D6F2-4DA1-93A3-3458EB45FC2B}" srcOrd="0" destOrd="0" presId="urn:microsoft.com/office/officeart/2005/8/layout/radial5"/>
    <dgm:cxn modelId="{7D2AF374-9391-4FCF-A9FC-81E0FE86B70E}" type="presOf" srcId="{77C47B01-7E74-4E2B-9A03-F81B76C19C52}" destId="{19971601-139D-40F8-B244-9435B7D794D3}" srcOrd="1" destOrd="0" presId="urn:microsoft.com/office/officeart/2005/8/layout/radial5"/>
    <dgm:cxn modelId="{A23B8325-107C-4DED-9321-7E00653142D5}" type="presOf" srcId="{77C47B01-7E74-4E2B-9A03-F81B76C19C52}" destId="{2BE73E5E-3D3A-4980-B74A-FCDB05495A0C}" srcOrd="0" destOrd="0" presId="urn:microsoft.com/office/officeart/2005/8/layout/radial5"/>
    <dgm:cxn modelId="{2843D941-3163-4AB8-9C99-F9A3F018B0D9}" type="presOf" srcId="{845AB781-8795-41CD-8CBB-6BE4E4C6BB03}" destId="{CB3FA3F3-1537-41D8-9A45-A74AF357D051}" srcOrd="0" destOrd="0" presId="urn:microsoft.com/office/officeart/2005/8/layout/radial5"/>
    <dgm:cxn modelId="{E41A0F7F-DADA-465C-AC65-8E312CAF012B}" srcId="{43F73CC6-BB88-47DE-B775-B6E6FC9C03E6}" destId="{845AB781-8795-41CD-8CBB-6BE4E4C6BB03}" srcOrd="2" destOrd="0" parTransId="{621CF988-2758-43BB-BA58-0E6FB9AE00AD}" sibTransId="{B98596DC-D1A6-4A1B-9A8B-9E47CDA93850}"/>
    <dgm:cxn modelId="{7B6E5882-BE02-4505-AB5C-CD590F6125CD}" type="presOf" srcId="{621CF988-2758-43BB-BA58-0E6FB9AE00AD}" destId="{5AEEDC8C-FE16-4C0B-B245-F75F43C4552E}" srcOrd="1" destOrd="0" presId="urn:microsoft.com/office/officeart/2005/8/layout/radial5"/>
    <dgm:cxn modelId="{1387EBB7-9575-49BF-8E25-2B5B4B567F71}" type="presOf" srcId="{71146A6D-EE21-4CB7-BC68-ADF170B2B470}" destId="{ABA49EB1-20EA-45B8-A0B9-A8FF3D318E66}" srcOrd="0" destOrd="0" presId="urn:microsoft.com/office/officeart/2005/8/layout/radial5"/>
    <dgm:cxn modelId="{32B23E2C-094E-4BD0-A2C0-954E67BCEE40}" type="presOf" srcId="{621CF988-2758-43BB-BA58-0E6FB9AE00AD}" destId="{5D907D20-1182-48DE-AF51-1CAF54D280D9}" srcOrd="0" destOrd="0" presId="urn:microsoft.com/office/officeart/2005/8/layout/radial5"/>
    <dgm:cxn modelId="{B59B1777-0C06-48D3-B3C7-8CD284FE448A}" type="presOf" srcId="{86A0BA98-A0AB-4646-A730-CE8F2C56E1A9}" destId="{4266B87E-B795-44FD-A20F-2A3496ED0DC4}" srcOrd="1" destOrd="0" presId="urn:microsoft.com/office/officeart/2005/8/layout/radial5"/>
    <dgm:cxn modelId="{BB1C1952-9D39-4919-9DDB-A9A0D3A43FB6}" srcId="{43F73CC6-BB88-47DE-B775-B6E6FC9C03E6}" destId="{70E4B64B-BA0F-4409-AEE5-786DF6AA57ED}" srcOrd="0" destOrd="0" parTransId="{86A0BA98-A0AB-4646-A730-CE8F2C56E1A9}" sibTransId="{59E35415-354E-42E6-9E15-91F74597CC1E}"/>
    <dgm:cxn modelId="{95AE4005-6C41-4205-8B28-692763B5A527}" srcId="{43F73CC6-BB88-47DE-B775-B6E6FC9C03E6}" destId="{71146A6D-EE21-4CB7-BC68-ADF170B2B470}" srcOrd="1" destOrd="0" parTransId="{77C47B01-7E74-4E2B-9A03-F81B76C19C52}" sibTransId="{7E65EC13-AC8C-4C3C-B825-3D588E810C87}"/>
    <dgm:cxn modelId="{E390CE04-F374-4A6F-9EA3-C1806AF65EA2}" type="presOf" srcId="{86A0BA98-A0AB-4646-A730-CE8F2C56E1A9}" destId="{746C9048-8F98-4656-95AE-F326C3E32B48}" srcOrd="0" destOrd="0" presId="urn:microsoft.com/office/officeart/2005/8/layout/radial5"/>
    <dgm:cxn modelId="{42C7F7D6-7D9C-4DFB-A279-0AED431DA9FF}" srcId="{FE148BD7-A5CE-493A-BB70-F9575AA1BE6B}" destId="{43F73CC6-BB88-47DE-B775-B6E6FC9C03E6}" srcOrd="0" destOrd="0" parTransId="{38E9809B-434C-4E22-9155-0BEE5F298CAF}" sibTransId="{AF8E1CA8-0CD5-446C-B0BA-E88FFD57FA98}"/>
    <dgm:cxn modelId="{13FCCE98-55FA-4010-8EB4-71E6CEAF22C1}" type="presOf" srcId="{FE148BD7-A5CE-493A-BB70-F9575AA1BE6B}" destId="{8FFEA519-CF2A-42D5-897A-F3CE910C1AC9}" srcOrd="0" destOrd="0" presId="urn:microsoft.com/office/officeart/2005/8/layout/radial5"/>
    <dgm:cxn modelId="{3D8E68FF-FC58-47FB-B715-7DA11FB697CA}" type="presOf" srcId="{70E4B64B-BA0F-4409-AEE5-786DF6AA57ED}" destId="{45DBA8F0-C8D9-41CD-A462-EC98D4293D02}" srcOrd="0" destOrd="0" presId="urn:microsoft.com/office/officeart/2005/8/layout/radial5"/>
    <dgm:cxn modelId="{34C6DEE0-1199-4686-8CA7-FCAC6DD2D165}" type="presParOf" srcId="{8FFEA519-CF2A-42D5-897A-F3CE910C1AC9}" destId="{FE6B2FC5-D6F2-4DA1-93A3-3458EB45FC2B}" srcOrd="0" destOrd="0" presId="urn:microsoft.com/office/officeart/2005/8/layout/radial5"/>
    <dgm:cxn modelId="{AD5CDE0C-29F6-4D53-8034-B656086DAA48}" type="presParOf" srcId="{8FFEA519-CF2A-42D5-897A-F3CE910C1AC9}" destId="{746C9048-8F98-4656-95AE-F326C3E32B48}" srcOrd="1" destOrd="0" presId="urn:microsoft.com/office/officeart/2005/8/layout/radial5"/>
    <dgm:cxn modelId="{E46A5DBA-7B40-45B1-810A-FCA2B6D6C142}" type="presParOf" srcId="{746C9048-8F98-4656-95AE-F326C3E32B48}" destId="{4266B87E-B795-44FD-A20F-2A3496ED0DC4}" srcOrd="0" destOrd="0" presId="urn:microsoft.com/office/officeart/2005/8/layout/radial5"/>
    <dgm:cxn modelId="{349D3013-F585-4070-B600-7794D72AF553}" type="presParOf" srcId="{8FFEA519-CF2A-42D5-897A-F3CE910C1AC9}" destId="{45DBA8F0-C8D9-41CD-A462-EC98D4293D02}" srcOrd="2" destOrd="0" presId="urn:microsoft.com/office/officeart/2005/8/layout/radial5"/>
    <dgm:cxn modelId="{D43C3152-ACE0-4BB8-AC37-20134E3129E3}" type="presParOf" srcId="{8FFEA519-CF2A-42D5-897A-F3CE910C1AC9}" destId="{2BE73E5E-3D3A-4980-B74A-FCDB05495A0C}" srcOrd="3" destOrd="0" presId="urn:microsoft.com/office/officeart/2005/8/layout/radial5"/>
    <dgm:cxn modelId="{43785AD3-B943-486D-A2E7-90A8EE380378}" type="presParOf" srcId="{2BE73E5E-3D3A-4980-B74A-FCDB05495A0C}" destId="{19971601-139D-40F8-B244-9435B7D794D3}" srcOrd="0" destOrd="0" presId="urn:microsoft.com/office/officeart/2005/8/layout/radial5"/>
    <dgm:cxn modelId="{4E927BA1-C224-4E16-B3B4-88332DC13866}" type="presParOf" srcId="{8FFEA519-CF2A-42D5-897A-F3CE910C1AC9}" destId="{ABA49EB1-20EA-45B8-A0B9-A8FF3D318E66}" srcOrd="4" destOrd="0" presId="urn:microsoft.com/office/officeart/2005/8/layout/radial5"/>
    <dgm:cxn modelId="{BF001C35-7AF7-45AE-BD2A-6006733C7BE8}" type="presParOf" srcId="{8FFEA519-CF2A-42D5-897A-F3CE910C1AC9}" destId="{5D907D20-1182-48DE-AF51-1CAF54D280D9}" srcOrd="5" destOrd="0" presId="urn:microsoft.com/office/officeart/2005/8/layout/radial5"/>
    <dgm:cxn modelId="{ECC88D12-9A26-405A-9703-1B0247C95164}" type="presParOf" srcId="{5D907D20-1182-48DE-AF51-1CAF54D280D9}" destId="{5AEEDC8C-FE16-4C0B-B245-F75F43C4552E}" srcOrd="0" destOrd="0" presId="urn:microsoft.com/office/officeart/2005/8/layout/radial5"/>
    <dgm:cxn modelId="{A21036BE-3DCE-4A5E-A8EF-0A23AD586003}" type="presParOf" srcId="{8FFEA519-CF2A-42D5-897A-F3CE910C1AC9}" destId="{CB3FA3F3-1537-41D8-9A45-A74AF357D05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85460C-7B9D-482C-87E9-ED9FF26D72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5BE5F9-3126-492E-88C2-FAD1EF3E30A4}">
      <dgm:prSet/>
      <dgm:spPr/>
      <dgm:t>
        <a:bodyPr/>
        <a:lstStyle/>
        <a:p>
          <a:pPr rtl="0"/>
          <a:r>
            <a:rPr lang="en-US" smtClean="0"/>
            <a:t>The middle most value in a data series is called the median. The median() function is used in R to calculate this value.</a:t>
          </a:r>
          <a:endParaRPr lang="en-IN"/>
        </a:p>
      </dgm:t>
    </dgm:pt>
    <dgm:pt modelId="{4DC1E9EE-F566-4B54-AA09-0A656340BCD7}" type="parTrans" cxnId="{6439FB46-CEBF-4139-AB8A-93AAC109F826}">
      <dgm:prSet/>
      <dgm:spPr/>
      <dgm:t>
        <a:bodyPr/>
        <a:lstStyle/>
        <a:p>
          <a:endParaRPr lang="en-US"/>
        </a:p>
      </dgm:t>
    </dgm:pt>
    <dgm:pt modelId="{2F0C0D80-CBEF-4328-9B8A-A618408321CA}" type="sibTrans" cxnId="{6439FB46-CEBF-4139-AB8A-93AAC109F826}">
      <dgm:prSet/>
      <dgm:spPr/>
      <dgm:t>
        <a:bodyPr/>
        <a:lstStyle/>
        <a:p>
          <a:endParaRPr lang="en-US"/>
        </a:p>
      </dgm:t>
    </dgm:pt>
    <dgm:pt modelId="{C022517E-99F3-46F7-9DA2-59667F139092}">
      <dgm:prSet/>
      <dgm:spPr/>
      <dgm:t>
        <a:bodyPr/>
        <a:lstStyle/>
        <a:p>
          <a:pPr rtl="0"/>
          <a:r>
            <a:rPr lang="en-US" smtClean="0"/>
            <a:t>Syntax</a:t>
          </a:r>
          <a:endParaRPr lang="en-IN"/>
        </a:p>
      </dgm:t>
    </dgm:pt>
    <dgm:pt modelId="{038791CB-473C-4E5D-8412-B4E49EE461DD}" type="parTrans" cxnId="{55DE1C7F-B545-4689-A606-2BBCEB407A2E}">
      <dgm:prSet/>
      <dgm:spPr/>
      <dgm:t>
        <a:bodyPr/>
        <a:lstStyle/>
        <a:p>
          <a:endParaRPr lang="en-US"/>
        </a:p>
      </dgm:t>
    </dgm:pt>
    <dgm:pt modelId="{743C5605-CE59-4DF0-925A-A475D6B06FD9}" type="sibTrans" cxnId="{55DE1C7F-B545-4689-A606-2BBCEB407A2E}">
      <dgm:prSet/>
      <dgm:spPr/>
      <dgm:t>
        <a:bodyPr/>
        <a:lstStyle/>
        <a:p>
          <a:endParaRPr lang="en-US"/>
        </a:p>
      </dgm:t>
    </dgm:pt>
    <dgm:pt modelId="{CE3EB089-CA05-4FDF-A6BF-A1C864609BDB}">
      <dgm:prSet/>
      <dgm:spPr/>
      <dgm:t>
        <a:bodyPr/>
        <a:lstStyle/>
        <a:p>
          <a:pPr rtl="0"/>
          <a:r>
            <a:rPr lang="en-US" smtClean="0"/>
            <a:t>The basic syntax for calculating median in R is −</a:t>
          </a:r>
          <a:endParaRPr lang="en-IN"/>
        </a:p>
      </dgm:t>
    </dgm:pt>
    <dgm:pt modelId="{211AECD6-0120-47A5-A765-B2C5CD082793}" type="parTrans" cxnId="{6F9181EA-2A2D-4190-861B-57854CF98B18}">
      <dgm:prSet/>
      <dgm:spPr/>
      <dgm:t>
        <a:bodyPr/>
        <a:lstStyle/>
        <a:p>
          <a:endParaRPr lang="en-US"/>
        </a:p>
      </dgm:t>
    </dgm:pt>
    <dgm:pt modelId="{8C94DD18-BAD8-4F11-9902-BBDAE64262DD}" type="sibTrans" cxnId="{6F9181EA-2A2D-4190-861B-57854CF98B18}">
      <dgm:prSet/>
      <dgm:spPr/>
      <dgm:t>
        <a:bodyPr/>
        <a:lstStyle/>
        <a:p>
          <a:endParaRPr lang="en-US"/>
        </a:p>
      </dgm:t>
    </dgm:pt>
    <dgm:pt modelId="{33342885-FBB2-4D14-9501-469186D5D955}">
      <dgm:prSet/>
      <dgm:spPr/>
      <dgm:t>
        <a:bodyPr/>
        <a:lstStyle/>
        <a:p>
          <a:pPr rtl="0"/>
          <a:r>
            <a:rPr lang="en-US" smtClean="0"/>
            <a:t>median(x, na.rm = FALSE)</a:t>
          </a:r>
          <a:endParaRPr lang="en-IN"/>
        </a:p>
      </dgm:t>
    </dgm:pt>
    <dgm:pt modelId="{734BC64F-A4C4-41D0-BBD7-C3DC44093858}" type="parTrans" cxnId="{168AF3BF-67EE-467F-8389-069B040B1964}">
      <dgm:prSet/>
      <dgm:spPr/>
      <dgm:t>
        <a:bodyPr/>
        <a:lstStyle/>
        <a:p>
          <a:endParaRPr lang="en-US"/>
        </a:p>
      </dgm:t>
    </dgm:pt>
    <dgm:pt modelId="{98EE365D-B342-4BD8-8F9C-A530792960B8}" type="sibTrans" cxnId="{168AF3BF-67EE-467F-8389-069B040B1964}">
      <dgm:prSet/>
      <dgm:spPr/>
      <dgm:t>
        <a:bodyPr/>
        <a:lstStyle/>
        <a:p>
          <a:endParaRPr lang="en-US"/>
        </a:p>
      </dgm:t>
    </dgm:pt>
    <dgm:pt modelId="{4B4D69B7-3107-41B1-BE77-A1C56B2BF4E9}">
      <dgm:prSet/>
      <dgm:spPr/>
      <dgm:t>
        <a:bodyPr/>
        <a:lstStyle/>
        <a:p>
          <a:pPr rtl="0"/>
          <a:r>
            <a:rPr lang="en-US" smtClean="0"/>
            <a:t>Following is the description of the parameters used −</a:t>
          </a:r>
          <a:endParaRPr lang="en-IN"/>
        </a:p>
      </dgm:t>
    </dgm:pt>
    <dgm:pt modelId="{1BBFF2B6-45FE-4A37-954B-BF7E3EEB92AB}" type="parTrans" cxnId="{1DA3F105-9FBB-4499-85F5-C9E6CD8D4E78}">
      <dgm:prSet/>
      <dgm:spPr/>
      <dgm:t>
        <a:bodyPr/>
        <a:lstStyle/>
        <a:p>
          <a:endParaRPr lang="en-US"/>
        </a:p>
      </dgm:t>
    </dgm:pt>
    <dgm:pt modelId="{F2CC6D7A-2CAB-47AC-BADE-5C95AF30D221}" type="sibTrans" cxnId="{1DA3F105-9FBB-4499-85F5-C9E6CD8D4E78}">
      <dgm:prSet/>
      <dgm:spPr/>
      <dgm:t>
        <a:bodyPr/>
        <a:lstStyle/>
        <a:p>
          <a:endParaRPr lang="en-US"/>
        </a:p>
      </dgm:t>
    </dgm:pt>
    <dgm:pt modelId="{F70E8FE1-D6D5-441E-927B-F505BB3D8A9C}">
      <dgm:prSet/>
      <dgm:spPr/>
      <dgm:t>
        <a:bodyPr/>
        <a:lstStyle/>
        <a:p>
          <a:pPr rtl="0"/>
          <a:r>
            <a:rPr lang="en-US" smtClean="0"/>
            <a:t>x is the input vector.</a:t>
          </a:r>
          <a:endParaRPr lang="en-IN"/>
        </a:p>
      </dgm:t>
    </dgm:pt>
    <dgm:pt modelId="{9CFB6CBB-1454-4D43-8C08-0EFC3B21593D}" type="parTrans" cxnId="{A6E6C1F3-ABD8-4636-A826-27059E556C49}">
      <dgm:prSet/>
      <dgm:spPr/>
      <dgm:t>
        <a:bodyPr/>
        <a:lstStyle/>
        <a:p>
          <a:endParaRPr lang="en-US"/>
        </a:p>
      </dgm:t>
    </dgm:pt>
    <dgm:pt modelId="{C4D4B042-9E22-4B52-8166-1F75FEE03105}" type="sibTrans" cxnId="{A6E6C1F3-ABD8-4636-A826-27059E556C49}">
      <dgm:prSet/>
      <dgm:spPr/>
      <dgm:t>
        <a:bodyPr/>
        <a:lstStyle/>
        <a:p>
          <a:endParaRPr lang="en-US"/>
        </a:p>
      </dgm:t>
    </dgm:pt>
    <dgm:pt modelId="{B11CE5CA-BB7F-4814-836E-B4C230C882AD}">
      <dgm:prSet/>
      <dgm:spPr/>
      <dgm:t>
        <a:bodyPr/>
        <a:lstStyle/>
        <a:p>
          <a:pPr rtl="0"/>
          <a:r>
            <a:rPr lang="en-US" smtClean="0"/>
            <a:t>na.rm is used to remove the missing values from the input vector.</a:t>
          </a:r>
          <a:endParaRPr lang="en-IN"/>
        </a:p>
      </dgm:t>
    </dgm:pt>
    <dgm:pt modelId="{BD1D23C8-E4AC-435C-866E-A0479BEAF7B5}" type="parTrans" cxnId="{5F4ABFD6-A2B8-44FF-9F85-FD52A833283D}">
      <dgm:prSet/>
      <dgm:spPr/>
      <dgm:t>
        <a:bodyPr/>
        <a:lstStyle/>
        <a:p>
          <a:endParaRPr lang="en-US"/>
        </a:p>
      </dgm:t>
    </dgm:pt>
    <dgm:pt modelId="{BC9C21A7-2AB5-4AB5-A14F-D6FEDFD904FA}" type="sibTrans" cxnId="{5F4ABFD6-A2B8-44FF-9F85-FD52A833283D}">
      <dgm:prSet/>
      <dgm:spPr/>
      <dgm:t>
        <a:bodyPr/>
        <a:lstStyle/>
        <a:p>
          <a:endParaRPr lang="en-US"/>
        </a:p>
      </dgm:t>
    </dgm:pt>
    <dgm:pt modelId="{7BAA856C-0145-4425-AC70-E7FB048B0AF6}" type="pres">
      <dgm:prSet presAssocID="{C185460C-7B9D-482C-87E9-ED9FF26D728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BA43D0F-0A7C-4BBE-AF5A-000E1BF1469C}" type="pres">
      <dgm:prSet presAssocID="{E15BE5F9-3126-492E-88C2-FAD1EF3E30A4}" presName="thickLine" presStyleLbl="alignNode1" presStyleIdx="0" presStyleCnt="7"/>
      <dgm:spPr/>
    </dgm:pt>
    <dgm:pt modelId="{23EF73F1-7312-4C69-BA39-60DA92D20965}" type="pres">
      <dgm:prSet presAssocID="{E15BE5F9-3126-492E-88C2-FAD1EF3E30A4}" presName="horz1" presStyleCnt="0"/>
      <dgm:spPr/>
    </dgm:pt>
    <dgm:pt modelId="{C75F7442-6C81-44AD-B210-2C945FEE42B2}" type="pres">
      <dgm:prSet presAssocID="{E15BE5F9-3126-492E-88C2-FAD1EF3E30A4}" presName="tx1" presStyleLbl="revTx" presStyleIdx="0" presStyleCnt="7"/>
      <dgm:spPr/>
      <dgm:t>
        <a:bodyPr/>
        <a:lstStyle/>
        <a:p>
          <a:endParaRPr lang="en-US"/>
        </a:p>
      </dgm:t>
    </dgm:pt>
    <dgm:pt modelId="{70A023AC-D657-46FA-AD9F-7A2AC5B4AAC8}" type="pres">
      <dgm:prSet presAssocID="{E15BE5F9-3126-492E-88C2-FAD1EF3E30A4}" presName="vert1" presStyleCnt="0"/>
      <dgm:spPr/>
    </dgm:pt>
    <dgm:pt modelId="{3FEB0B3B-4D8B-486D-B44D-5129733B6AF1}" type="pres">
      <dgm:prSet presAssocID="{C022517E-99F3-46F7-9DA2-59667F139092}" presName="thickLine" presStyleLbl="alignNode1" presStyleIdx="1" presStyleCnt="7"/>
      <dgm:spPr/>
    </dgm:pt>
    <dgm:pt modelId="{1474B403-AF91-49C0-BDFC-421444A28997}" type="pres">
      <dgm:prSet presAssocID="{C022517E-99F3-46F7-9DA2-59667F139092}" presName="horz1" presStyleCnt="0"/>
      <dgm:spPr/>
    </dgm:pt>
    <dgm:pt modelId="{73C9EE1E-3249-441C-B385-0E7A53668B83}" type="pres">
      <dgm:prSet presAssocID="{C022517E-99F3-46F7-9DA2-59667F139092}" presName="tx1" presStyleLbl="revTx" presStyleIdx="1" presStyleCnt="7"/>
      <dgm:spPr/>
      <dgm:t>
        <a:bodyPr/>
        <a:lstStyle/>
        <a:p>
          <a:endParaRPr lang="en-US"/>
        </a:p>
      </dgm:t>
    </dgm:pt>
    <dgm:pt modelId="{152E9D43-1E6D-4B9D-BC2A-A5F92C3180AE}" type="pres">
      <dgm:prSet presAssocID="{C022517E-99F3-46F7-9DA2-59667F139092}" presName="vert1" presStyleCnt="0"/>
      <dgm:spPr/>
    </dgm:pt>
    <dgm:pt modelId="{EB477CA8-C2F4-4365-93A0-146E219FD531}" type="pres">
      <dgm:prSet presAssocID="{CE3EB089-CA05-4FDF-A6BF-A1C864609BDB}" presName="thickLine" presStyleLbl="alignNode1" presStyleIdx="2" presStyleCnt="7"/>
      <dgm:spPr/>
    </dgm:pt>
    <dgm:pt modelId="{35E49877-F816-49A6-9FF3-0D76828F2297}" type="pres">
      <dgm:prSet presAssocID="{CE3EB089-CA05-4FDF-A6BF-A1C864609BDB}" presName="horz1" presStyleCnt="0"/>
      <dgm:spPr/>
    </dgm:pt>
    <dgm:pt modelId="{B92CB4E6-F6F7-46AD-89FE-6E8AD88243EF}" type="pres">
      <dgm:prSet presAssocID="{CE3EB089-CA05-4FDF-A6BF-A1C864609BDB}" presName="tx1" presStyleLbl="revTx" presStyleIdx="2" presStyleCnt="7"/>
      <dgm:spPr/>
      <dgm:t>
        <a:bodyPr/>
        <a:lstStyle/>
        <a:p>
          <a:endParaRPr lang="en-US"/>
        </a:p>
      </dgm:t>
    </dgm:pt>
    <dgm:pt modelId="{101529B9-E2D8-4873-B89E-7EF1F6C59AFF}" type="pres">
      <dgm:prSet presAssocID="{CE3EB089-CA05-4FDF-A6BF-A1C864609BDB}" presName="vert1" presStyleCnt="0"/>
      <dgm:spPr/>
    </dgm:pt>
    <dgm:pt modelId="{BFBAB087-9392-453C-8EB5-BD0867974F7D}" type="pres">
      <dgm:prSet presAssocID="{33342885-FBB2-4D14-9501-469186D5D955}" presName="thickLine" presStyleLbl="alignNode1" presStyleIdx="3" presStyleCnt="7"/>
      <dgm:spPr/>
    </dgm:pt>
    <dgm:pt modelId="{D44B0CAF-B716-4E39-84B2-DC8C71F45E7E}" type="pres">
      <dgm:prSet presAssocID="{33342885-FBB2-4D14-9501-469186D5D955}" presName="horz1" presStyleCnt="0"/>
      <dgm:spPr/>
    </dgm:pt>
    <dgm:pt modelId="{683FC179-76DE-4B29-BD46-CC174F205761}" type="pres">
      <dgm:prSet presAssocID="{33342885-FBB2-4D14-9501-469186D5D955}" presName="tx1" presStyleLbl="revTx" presStyleIdx="3" presStyleCnt="7"/>
      <dgm:spPr/>
      <dgm:t>
        <a:bodyPr/>
        <a:lstStyle/>
        <a:p>
          <a:endParaRPr lang="en-US"/>
        </a:p>
      </dgm:t>
    </dgm:pt>
    <dgm:pt modelId="{CEA6AB51-4B8D-4AD6-B25D-C2517033E37D}" type="pres">
      <dgm:prSet presAssocID="{33342885-FBB2-4D14-9501-469186D5D955}" presName="vert1" presStyleCnt="0"/>
      <dgm:spPr/>
    </dgm:pt>
    <dgm:pt modelId="{277E8509-CA47-4EBD-903D-647E3F1E1298}" type="pres">
      <dgm:prSet presAssocID="{4B4D69B7-3107-41B1-BE77-A1C56B2BF4E9}" presName="thickLine" presStyleLbl="alignNode1" presStyleIdx="4" presStyleCnt="7"/>
      <dgm:spPr/>
    </dgm:pt>
    <dgm:pt modelId="{5ED4F946-9117-40F5-88A8-DEDAC8435FF8}" type="pres">
      <dgm:prSet presAssocID="{4B4D69B7-3107-41B1-BE77-A1C56B2BF4E9}" presName="horz1" presStyleCnt="0"/>
      <dgm:spPr/>
    </dgm:pt>
    <dgm:pt modelId="{DB5C351A-D67F-478D-A2DB-E09111838CE6}" type="pres">
      <dgm:prSet presAssocID="{4B4D69B7-3107-41B1-BE77-A1C56B2BF4E9}" presName="tx1" presStyleLbl="revTx" presStyleIdx="4" presStyleCnt="7"/>
      <dgm:spPr/>
      <dgm:t>
        <a:bodyPr/>
        <a:lstStyle/>
        <a:p>
          <a:endParaRPr lang="en-US"/>
        </a:p>
      </dgm:t>
    </dgm:pt>
    <dgm:pt modelId="{BD9187BF-5401-458B-B4AE-87AC77A7E8BE}" type="pres">
      <dgm:prSet presAssocID="{4B4D69B7-3107-41B1-BE77-A1C56B2BF4E9}" presName="vert1" presStyleCnt="0"/>
      <dgm:spPr/>
    </dgm:pt>
    <dgm:pt modelId="{55B64576-F106-417A-9516-33466636E205}" type="pres">
      <dgm:prSet presAssocID="{F70E8FE1-D6D5-441E-927B-F505BB3D8A9C}" presName="thickLine" presStyleLbl="alignNode1" presStyleIdx="5" presStyleCnt="7"/>
      <dgm:spPr/>
    </dgm:pt>
    <dgm:pt modelId="{395C736D-BD6E-4512-9391-4C5989DE3AC6}" type="pres">
      <dgm:prSet presAssocID="{F70E8FE1-D6D5-441E-927B-F505BB3D8A9C}" presName="horz1" presStyleCnt="0"/>
      <dgm:spPr/>
    </dgm:pt>
    <dgm:pt modelId="{C9E5D7BE-5F75-4BBD-838D-3AB8222FE2E7}" type="pres">
      <dgm:prSet presAssocID="{F70E8FE1-D6D5-441E-927B-F505BB3D8A9C}" presName="tx1" presStyleLbl="revTx" presStyleIdx="5" presStyleCnt="7"/>
      <dgm:spPr/>
      <dgm:t>
        <a:bodyPr/>
        <a:lstStyle/>
        <a:p>
          <a:endParaRPr lang="en-US"/>
        </a:p>
      </dgm:t>
    </dgm:pt>
    <dgm:pt modelId="{E74E40C5-8977-462A-B50C-09BBCF9EA276}" type="pres">
      <dgm:prSet presAssocID="{F70E8FE1-D6D5-441E-927B-F505BB3D8A9C}" presName="vert1" presStyleCnt="0"/>
      <dgm:spPr/>
    </dgm:pt>
    <dgm:pt modelId="{5F16A0AB-AC60-4652-8BAC-1B95DF996D7A}" type="pres">
      <dgm:prSet presAssocID="{B11CE5CA-BB7F-4814-836E-B4C230C882AD}" presName="thickLine" presStyleLbl="alignNode1" presStyleIdx="6" presStyleCnt="7"/>
      <dgm:spPr/>
    </dgm:pt>
    <dgm:pt modelId="{35DF691E-E249-450A-89AA-5F9FCC5E7097}" type="pres">
      <dgm:prSet presAssocID="{B11CE5CA-BB7F-4814-836E-B4C230C882AD}" presName="horz1" presStyleCnt="0"/>
      <dgm:spPr/>
    </dgm:pt>
    <dgm:pt modelId="{8D38D9E3-2D88-4A99-9B62-8248151EE27D}" type="pres">
      <dgm:prSet presAssocID="{B11CE5CA-BB7F-4814-836E-B4C230C882AD}" presName="tx1" presStyleLbl="revTx" presStyleIdx="6" presStyleCnt="7"/>
      <dgm:spPr/>
      <dgm:t>
        <a:bodyPr/>
        <a:lstStyle/>
        <a:p>
          <a:endParaRPr lang="en-US"/>
        </a:p>
      </dgm:t>
    </dgm:pt>
    <dgm:pt modelId="{8A8F8EE6-8F0A-4B75-8B21-12559AF87D1B}" type="pres">
      <dgm:prSet presAssocID="{B11CE5CA-BB7F-4814-836E-B4C230C882AD}" presName="vert1" presStyleCnt="0"/>
      <dgm:spPr/>
    </dgm:pt>
  </dgm:ptLst>
  <dgm:cxnLst>
    <dgm:cxn modelId="{A6E6C1F3-ABD8-4636-A826-27059E556C49}" srcId="{C185460C-7B9D-482C-87E9-ED9FF26D7286}" destId="{F70E8FE1-D6D5-441E-927B-F505BB3D8A9C}" srcOrd="5" destOrd="0" parTransId="{9CFB6CBB-1454-4D43-8C08-0EFC3B21593D}" sibTransId="{C4D4B042-9E22-4B52-8166-1F75FEE03105}"/>
    <dgm:cxn modelId="{7AE08205-CF33-47B3-A9B2-93E9D09BD7BA}" type="presOf" srcId="{E15BE5F9-3126-492E-88C2-FAD1EF3E30A4}" destId="{C75F7442-6C81-44AD-B210-2C945FEE42B2}" srcOrd="0" destOrd="0" presId="urn:microsoft.com/office/officeart/2008/layout/LinedList"/>
    <dgm:cxn modelId="{B7D421DA-3642-44CE-AA9E-378A9C5584B0}" type="presOf" srcId="{4B4D69B7-3107-41B1-BE77-A1C56B2BF4E9}" destId="{DB5C351A-D67F-478D-A2DB-E09111838CE6}" srcOrd="0" destOrd="0" presId="urn:microsoft.com/office/officeart/2008/layout/LinedList"/>
    <dgm:cxn modelId="{2213DFB4-2BE7-4851-9397-C82178DADDDF}" type="presOf" srcId="{F70E8FE1-D6D5-441E-927B-F505BB3D8A9C}" destId="{C9E5D7BE-5F75-4BBD-838D-3AB8222FE2E7}" srcOrd="0" destOrd="0" presId="urn:microsoft.com/office/officeart/2008/layout/LinedList"/>
    <dgm:cxn modelId="{6F9181EA-2A2D-4190-861B-57854CF98B18}" srcId="{C185460C-7B9D-482C-87E9-ED9FF26D7286}" destId="{CE3EB089-CA05-4FDF-A6BF-A1C864609BDB}" srcOrd="2" destOrd="0" parTransId="{211AECD6-0120-47A5-A765-B2C5CD082793}" sibTransId="{8C94DD18-BAD8-4F11-9902-BBDAE64262DD}"/>
    <dgm:cxn modelId="{5F4ABFD6-A2B8-44FF-9F85-FD52A833283D}" srcId="{C185460C-7B9D-482C-87E9-ED9FF26D7286}" destId="{B11CE5CA-BB7F-4814-836E-B4C230C882AD}" srcOrd="6" destOrd="0" parTransId="{BD1D23C8-E4AC-435C-866E-A0479BEAF7B5}" sibTransId="{BC9C21A7-2AB5-4AB5-A14F-D6FEDFD904FA}"/>
    <dgm:cxn modelId="{F5FA5C2B-30FB-4944-82E4-69E231B9CBA7}" type="presOf" srcId="{B11CE5CA-BB7F-4814-836E-B4C230C882AD}" destId="{8D38D9E3-2D88-4A99-9B62-8248151EE27D}" srcOrd="0" destOrd="0" presId="urn:microsoft.com/office/officeart/2008/layout/LinedList"/>
    <dgm:cxn modelId="{056B5338-1AF9-49E9-950B-19B5064F6FD6}" type="presOf" srcId="{C022517E-99F3-46F7-9DA2-59667F139092}" destId="{73C9EE1E-3249-441C-B385-0E7A53668B83}" srcOrd="0" destOrd="0" presId="urn:microsoft.com/office/officeart/2008/layout/LinedList"/>
    <dgm:cxn modelId="{55DE1C7F-B545-4689-A606-2BBCEB407A2E}" srcId="{C185460C-7B9D-482C-87E9-ED9FF26D7286}" destId="{C022517E-99F3-46F7-9DA2-59667F139092}" srcOrd="1" destOrd="0" parTransId="{038791CB-473C-4E5D-8412-B4E49EE461DD}" sibTransId="{743C5605-CE59-4DF0-925A-A475D6B06FD9}"/>
    <dgm:cxn modelId="{6439FB46-CEBF-4139-AB8A-93AAC109F826}" srcId="{C185460C-7B9D-482C-87E9-ED9FF26D7286}" destId="{E15BE5F9-3126-492E-88C2-FAD1EF3E30A4}" srcOrd="0" destOrd="0" parTransId="{4DC1E9EE-F566-4B54-AA09-0A656340BCD7}" sibTransId="{2F0C0D80-CBEF-4328-9B8A-A618408321CA}"/>
    <dgm:cxn modelId="{1DA3F105-9FBB-4499-85F5-C9E6CD8D4E78}" srcId="{C185460C-7B9D-482C-87E9-ED9FF26D7286}" destId="{4B4D69B7-3107-41B1-BE77-A1C56B2BF4E9}" srcOrd="4" destOrd="0" parTransId="{1BBFF2B6-45FE-4A37-954B-BF7E3EEB92AB}" sibTransId="{F2CC6D7A-2CAB-47AC-BADE-5C95AF30D221}"/>
    <dgm:cxn modelId="{F568D291-D4DA-4E99-9866-6DC9AACC0340}" type="presOf" srcId="{33342885-FBB2-4D14-9501-469186D5D955}" destId="{683FC179-76DE-4B29-BD46-CC174F205761}" srcOrd="0" destOrd="0" presId="urn:microsoft.com/office/officeart/2008/layout/LinedList"/>
    <dgm:cxn modelId="{8F7FB784-DC20-4E60-B71F-063750EBCDC7}" type="presOf" srcId="{C185460C-7B9D-482C-87E9-ED9FF26D7286}" destId="{7BAA856C-0145-4425-AC70-E7FB048B0AF6}" srcOrd="0" destOrd="0" presId="urn:microsoft.com/office/officeart/2008/layout/LinedList"/>
    <dgm:cxn modelId="{168AF3BF-67EE-467F-8389-069B040B1964}" srcId="{C185460C-7B9D-482C-87E9-ED9FF26D7286}" destId="{33342885-FBB2-4D14-9501-469186D5D955}" srcOrd="3" destOrd="0" parTransId="{734BC64F-A4C4-41D0-BBD7-C3DC44093858}" sibTransId="{98EE365D-B342-4BD8-8F9C-A530792960B8}"/>
    <dgm:cxn modelId="{44767CE6-4ABD-4AA2-811A-8DF1873017DD}" type="presOf" srcId="{CE3EB089-CA05-4FDF-A6BF-A1C864609BDB}" destId="{B92CB4E6-F6F7-46AD-89FE-6E8AD88243EF}" srcOrd="0" destOrd="0" presId="urn:microsoft.com/office/officeart/2008/layout/LinedList"/>
    <dgm:cxn modelId="{203311CF-BBC7-4E76-8EB6-9ECC83EB10A0}" type="presParOf" srcId="{7BAA856C-0145-4425-AC70-E7FB048B0AF6}" destId="{0BA43D0F-0A7C-4BBE-AF5A-000E1BF1469C}" srcOrd="0" destOrd="0" presId="urn:microsoft.com/office/officeart/2008/layout/LinedList"/>
    <dgm:cxn modelId="{DA87BDB3-B4DD-43B4-A411-3CC489BD5D90}" type="presParOf" srcId="{7BAA856C-0145-4425-AC70-E7FB048B0AF6}" destId="{23EF73F1-7312-4C69-BA39-60DA92D20965}" srcOrd="1" destOrd="0" presId="urn:microsoft.com/office/officeart/2008/layout/LinedList"/>
    <dgm:cxn modelId="{EB3B2444-0111-4837-86FD-D7D2632EB49C}" type="presParOf" srcId="{23EF73F1-7312-4C69-BA39-60DA92D20965}" destId="{C75F7442-6C81-44AD-B210-2C945FEE42B2}" srcOrd="0" destOrd="0" presId="urn:microsoft.com/office/officeart/2008/layout/LinedList"/>
    <dgm:cxn modelId="{5CEDFCA1-2D93-4D79-BF03-69AF3C9EFFF0}" type="presParOf" srcId="{23EF73F1-7312-4C69-BA39-60DA92D20965}" destId="{70A023AC-D657-46FA-AD9F-7A2AC5B4AAC8}" srcOrd="1" destOrd="0" presId="urn:microsoft.com/office/officeart/2008/layout/LinedList"/>
    <dgm:cxn modelId="{0950BA0C-3E55-4953-A38E-B2644622A1DC}" type="presParOf" srcId="{7BAA856C-0145-4425-AC70-E7FB048B0AF6}" destId="{3FEB0B3B-4D8B-486D-B44D-5129733B6AF1}" srcOrd="2" destOrd="0" presId="urn:microsoft.com/office/officeart/2008/layout/LinedList"/>
    <dgm:cxn modelId="{5C3981AC-DE98-4477-BDCC-9451C559B4D4}" type="presParOf" srcId="{7BAA856C-0145-4425-AC70-E7FB048B0AF6}" destId="{1474B403-AF91-49C0-BDFC-421444A28997}" srcOrd="3" destOrd="0" presId="urn:microsoft.com/office/officeart/2008/layout/LinedList"/>
    <dgm:cxn modelId="{DB0F123B-1740-4D0B-ADED-2A8CFBC85AC0}" type="presParOf" srcId="{1474B403-AF91-49C0-BDFC-421444A28997}" destId="{73C9EE1E-3249-441C-B385-0E7A53668B83}" srcOrd="0" destOrd="0" presId="urn:microsoft.com/office/officeart/2008/layout/LinedList"/>
    <dgm:cxn modelId="{D9B2A1BD-8C55-41C0-BC33-7EA543DC799D}" type="presParOf" srcId="{1474B403-AF91-49C0-BDFC-421444A28997}" destId="{152E9D43-1E6D-4B9D-BC2A-A5F92C3180AE}" srcOrd="1" destOrd="0" presId="urn:microsoft.com/office/officeart/2008/layout/LinedList"/>
    <dgm:cxn modelId="{AA1E8D00-54DE-4CAC-A5CF-28AF44E30A2B}" type="presParOf" srcId="{7BAA856C-0145-4425-AC70-E7FB048B0AF6}" destId="{EB477CA8-C2F4-4365-93A0-146E219FD531}" srcOrd="4" destOrd="0" presId="urn:microsoft.com/office/officeart/2008/layout/LinedList"/>
    <dgm:cxn modelId="{B221F38B-E887-4FD1-86C7-C416E8321B93}" type="presParOf" srcId="{7BAA856C-0145-4425-AC70-E7FB048B0AF6}" destId="{35E49877-F816-49A6-9FF3-0D76828F2297}" srcOrd="5" destOrd="0" presId="urn:microsoft.com/office/officeart/2008/layout/LinedList"/>
    <dgm:cxn modelId="{227A58FA-E328-471F-BDE4-38E5F2116357}" type="presParOf" srcId="{35E49877-F816-49A6-9FF3-0D76828F2297}" destId="{B92CB4E6-F6F7-46AD-89FE-6E8AD88243EF}" srcOrd="0" destOrd="0" presId="urn:microsoft.com/office/officeart/2008/layout/LinedList"/>
    <dgm:cxn modelId="{57DB9774-8A7D-497D-B99C-58353E719797}" type="presParOf" srcId="{35E49877-F816-49A6-9FF3-0D76828F2297}" destId="{101529B9-E2D8-4873-B89E-7EF1F6C59AFF}" srcOrd="1" destOrd="0" presId="urn:microsoft.com/office/officeart/2008/layout/LinedList"/>
    <dgm:cxn modelId="{42207BDA-4F2A-4DFA-ABFF-FEC058DF6A55}" type="presParOf" srcId="{7BAA856C-0145-4425-AC70-E7FB048B0AF6}" destId="{BFBAB087-9392-453C-8EB5-BD0867974F7D}" srcOrd="6" destOrd="0" presId="urn:microsoft.com/office/officeart/2008/layout/LinedList"/>
    <dgm:cxn modelId="{BBDD56E9-FC49-483D-8D67-4AF25DB378F8}" type="presParOf" srcId="{7BAA856C-0145-4425-AC70-E7FB048B0AF6}" destId="{D44B0CAF-B716-4E39-84B2-DC8C71F45E7E}" srcOrd="7" destOrd="0" presId="urn:microsoft.com/office/officeart/2008/layout/LinedList"/>
    <dgm:cxn modelId="{488671F0-83CD-4085-B45D-B2960016A78B}" type="presParOf" srcId="{D44B0CAF-B716-4E39-84B2-DC8C71F45E7E}" destId="{683FC179-76DE-4B29-BD46-CC174F205761}" srcOrd="0" destOrd="0" presId="urn:microsoft.com/office/officeart/2008/layout/LinedList"/>
    <dgm:cxn modelId="{F879A2E2-C8B0-4C37-B71F-3B4B2842A890}" type="presParOf" srcId="{D44B0CAF-B716-4E39-84B2-DC8C71F45E7E}" destId="{CEA6AB51-4B8D-4AD6-B25D-C2517033E37D}" srcOrd="1" destOrd="0" presId="urn:microsoft.com/office/officeart/2008/layout/LinedList"/>
    <dgm:cxn modelId="{2FF7D0C6-D5CB-4BA8-8636-A788809F7CAC}" type="presParOf" srcId="{7BAA856C-0145-4425-AC70-E7FB048B0AF6}" destId="{277E8509-CA47-4EBD-903D-647E3F1E1298}" srcOrd="8" destOrd="0" presId="urn:microsoft.com/office/officeart/2008/layout/LinedList"/>
    <dgm:cxn modelId="{DF3A6BA2-E3F1-4EE2-9417-ECDECA9DE950}" type="presParOf" srcId="{7BAA856C-0145-4425-AC70-E7FB048B0AF6}" destId="{5ED4F946-9117-40F5-88A8-DEDAC8435FF8}" srcOrd="9" destOrd="0" presId="urn:microsoft.com/office/officeart/2008/layout/LinedList"/>
    <dgm:cxn modelId="{07DEA9B0-235F-4B04-8D3F-863EF16CA94E}" type="presParOf" srcId="{5ED4F946-9117-40F5-88A8-DEDAC8435FF8}" destId="{DB5C351A-D67F-478D-A2DB-E09111838CE6}" srcOrd="0" destOrd="0" presId="urn:microsoft.com/office/officeart/2008/layout/LinedList"/>
    <dgm:cxn modelId="{18B209F2-1E13-463D-A633-2F0B1051038A}" type="presParOf" srcId="{5ED4F946-9117-40F5-88A8-DEDAC8435FF8}" destId="{BD9187BF-5401-458B-B4AE-87AC77A7E8BE}" srcOrd="1" destOrd="0" presId="urn:microsoft.com/office/officeart/2008/layout/LinedList"/>
    <dgm:cxn modelId="{7E6FBD9C-A691-4A33-9785-E67D5F80BF4B}" type="presParOf" srcId="{7BAA856C-0145-4425-AC70-E7FB048B0AF6}" destId="{55B64576-F106-417A-9516-33466636E205}" srcOrd="10" destOrd="0" presId="urn:microsoft.com/office/officeart/2008/layout/LinedList"/>
    <dgm:cxn modelId="{359935D6-FD19-4E82-8694-D532DDF2BACE}" type="presParOf" srcId="{7BAA856C-0145-4425-AC70-E7FB048B0AF6}" destId="{395C736D-BD6E-4512-9391-4C5989DE3AC6}" srcOrd="11" destOrd="0" presId="urn:microsoft.com/office/officeart/2008/layout/LinedList"/>
    <dgm:cxn modelId="{4D4CE7AD-C4AD-4C41-ADE5-9F7E4E23FF25}" type="presParOf" srcId="{395C736D-BD6E-4512-9391-4C5989DE3AC6}" destId="{C9E5D7BE-5F75-4BBD-838D-3AB8222FE2E7}" srcOrd="0" destOrd="0" presId="urn:microsoft.com/office/officeart/2008/layout/LinedList"/>
    <dgm:cxn modelId="{AB235289-C791-417D-AE62-7153E712DF40}" type="presParOf" srcId="{395C736D-BD6E-4512-9391-4C5989DE3AC6}" destId="{E74E40C5-8977-462A-B50C-09BBCF9EA276}" srcOrd="1" destOrd="0" presId="urn:microsoft.com/office/officeart/2008/layout/LinedList"/>
    <dgm:cxn modelId="{164DCAC9-4179-44E1-ACFB-8A0031F5287F}" type="presParOf" srcId="{7BAA856C-0145-4425-AC70-E7FB048B0AF6}" destId="{5F16A0AB-AC60-4652-8BAC-1B95DF996D7A}" srcOrd="12" destOrd="0" presId="urn:microsoft.com/office/officeart/2008/layout/LinedList"/>
    <dgm:cxn modelId="{06583CDC-BDD8-469E-821A-930174EAC055}" type="presParOf" srcId="{7BAA856C-0145-4425-AC70-E7FB048B0AF6}" destId="{35DF691E-E249-450A-89AA-5F9FCC5E7097}" srcOrd="13" destOrd="0" presId="urn:microsoft.com/office/officeart/2008/layout/LinedList"/>
    <dgm:cxn modelId="{2BC69028-90EA-4575-8ACB-71A909F84362}" type="presParOf" srcId="{35DF691E-E249-450A-89AA-5F9FCC5E7097}" destId="{8D38D9E3-2D88-4A99-9B62-8248151EE27D}" srcOrd="0" destOrd="0" presId="urn:microsoft.com/office/officeart/2008/layout/LinedList"/>
    <dgm:cxn modelId="{18A91091-000C-4C5D-A4BC-F6B95F7DD54B}" type="presParOf" srcId="{35DF691E-E249-450A-89AA-5F9FCC5E7097}" destId="{8A8F8EE6-8F0A-4B75-8B21-12559AF87D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824ECD-F929-4E5B-A8CA-C64E2A75712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B45D4C-932F-4F69-B9E7-B7236A440DED}">
      <dgm:prSet/>
      <dgm:spPr/>
      <dgm:t>
        <a:bodyPr/>
        <a:lstStyle/>
        <a:p>
          <a:pPr rtl="0"/>
          <a:r>
            <a:rPr lang="en-US" smtClean="0"/>
            <a:t># Create the vector.</a:t>
          </a:r>
          <a:endParaRPr lang="en-IN"/>
        </a:p>
      </dgm:t>
    </dgm:pt>
    <dgm:pt modelId="{B15F058D-1626-4B7B-8DD8-EDB05EF4BCD9}" type="parTrans" cxnId="{4806BD48-EDAF-4A62-80CD-D6AF0C9F540C}">
      <dgm:prSet/>
      <dgm:spPr/>
      <dgm:t>
        <a:bodyPr/>
        <a:lstStyle/>
        <a:p>
          <a:endParaRPr lang="en-US"/>
        </a:p>
      </dgm:t>
    </dgm:pt>
    <dgm:pt modelId="{EAE66141-191C-4A50-B2C5-3561A6EEDCE5}" type="sibTrans" cxnId="{4806BD48-EDAF-4A62-80CD-D6AF0C9F540C}">
      <dgm:prSet/>
      <dgm:spPr/>
      <dgm:t>
        <a:bodyPr/>
        <a:lstStyle/>
        <a:p>
          <a:endParaRPr lang="en-US"/>
        </a:p>
      </dgm:t>
    </dgm:pt>
    <dgm:pt modelId="{55CB177F-DC07-4130-BB4C-E527CB897C29}">
      <dgm:prSet/>
      <dgm:spPr/>
      <dgm:t>
        <a:bodyPr/>
        <a:lstStyle/>
        <a:p>
          <a:pPr rtl="0"/>
          <a:r>
            <a:rPr lang="en-US" smtClean="0"/>
            <a:t>x &lt;- c(12,7,3,4.2,18,2,54,-21,8,-5)</a:t>
          </a:r>
          <a:endParaRPr lang="en-IN"/>
        </a:p>
      </dgm:t>
    </dgm:pt>
    <dgm:pt modelId="{C451F136-1CE2-48AF-A64B-02770D8F864E}" type="parTrans" cxnId="{579F0E2F-5AD8-497A-B421-94E5351EBB12}">
      <dgm:prSet/>
      <dgm:spPr/>
      <dgm:t>
        <a:bodyPr/>
        <a:lstStyle/>
        <a:p>
          <a:endParaRPr lang="en-US"/>
        </a:p>
      </dgm:t>
    </dgm:pt>
    <dgm:pt modelId="{F9608736-D43B-4950-B17E-E742E034A2D6}" type="sibTrans" cxnId="{579F0E2F-5AD8-497A-B421-94E5351EBB12}">
      <dgm:prSet/>
      <dgm:spPr/>
      <dgm:t>
        <a:bodyPr/>
        <a:lstStyle/>
        <a:p>
          <a:endParaRPr lang="en-US"/>
        </a:p>
      </dgm:t>
    </dgm:pt>
    <dgm:pt modelId="{CEE8FE5A-DE42-4A0B-91B2-DE71DA93F415}">
      <dgm:prSet/>
      <dgm:spPr/>
      <dgm:t>
        <a:bodyPr/>
        <a:lstStyle/>
        <a:p>
          <a:pPr rtl="0"/>
          <a:r>
            <a:rPr lang="en-US" smtClean="0"/>
            <a:t># Find the median.</a:t>
          </a:r>
          <a:endParaRPr lang="en-IN"/>
        </a:p>
      </dgm:t>
    </dgm:pt>
    <dgm:pt modelId="{7094D52B-15B3-4C81-8D2A-394FBCBC2EC7}" type="parTrans" cxnId="{651D6FDE-2575-4A6E-8D80-679AEC5E9E8C}">
      <dgm:prSet/>
      <dgm:spPr/>
      <dgm:t>
        <a:bodyPr/>
        <a:lstStyle/>
        <a:p>
          <a:endParaRPr lang="en-US"/>
        </a:p>
      </dgm:t>
    </dgm:pt>
    <dgm:pt modelId="{4CB3D016-FBC8-4AB7-9B8E-26FE00890609}" type="sibTrans" cxnId="{651D6FDE-2575-4A6E-8D80-679AEC5E9E8C}">
      <dgm:prSet/>
      <dgm:spPr/>
      <dgm:t>
        <a:bodyPr/>
        <a:lstStyle/>
        <a:p>
          <a:endParaRPr lang="en-US"/>
        </a:p>
      </dgm:t>
    </dgm:pt>
    <dgm:pt modelId="{93482D7F-795B-4A16-9EC5-2EE82230C17D}">
      <dgm:prSet/>
      <dgm:spPr/>
      <dgm:t>
        <a:bodyPr/>
        <a:lstStyle/>
        <a:p>
          <a:pPr rtl="0"/>
          <a:r>
            <a:rPr lang="en-US" smtClean="0"/>
            <a:t>median.result &lt;- median(x)</a:t>
          </a:r>
          <a:endParaRPr lang="en-IN"/>
        </a:p>
      </dgm:t>
    </dgm:pt>
    <dgm:pt modelId="{DE392693-94FB-4331-8503-A9FD08F347A9}" type="parTrans" cxnId="{50BDAE56-9156-4752-A2DA-91B521B12FB1}">
      <dgm:prSet/>
      <dgm:spPr/>
      <dgm:t>
        <a:bodyPr/>
        <a:lstStyle/>
        <a:p>
          <a:endParaRPr lang="en-US"/>
        </a:p>
      </dgm:t>
    </dgm:pt>
    <dgm:pt modelId="{193ED2BF-93C9-4947-97C5-F53575FAAEC6}" type="sibTrans" cxnId="{50BDAE56-9156-4752-A2DA-91B521B12FB1}">
      <dgm:prSet/>
      <dgm:spPr/>
      <dgm:t>
        <a:bodyPr/>
        <a:lstStyle/>
        <a:p>
          <a:endParaRPr lang="en-US"/>
        </a:p>
      </dgm:t>
    </dgm:pt>
    <dgm:pt modelId="{40E0F209-4235-4F71-9EF3-9FEB318C0888}">
      <dgm:prSet/>
      <dgm:spPr/>
      <dgm:t>
        <a:bodyPr/>
        <a:lstStyle/>
        <a:p>
          <a:pPr rtl="0"/>
          <a:r>
            <a:rPr lang="en-US" smtClean="0"/>
            <a:t>print(median.result)</a:t>
          </a:r>
          <a:endParaRPr lang="en-IN"/>
        </a:p>
      </dgm:t>
    </dgm:pt>
    <dgm:pt modelId="{D9F613F4-3E3A-48D9-993A-FE2A14FD43F6}" type="parTrans" cxnId="{71BE9155-6806-45DA-AEB8-2E0DC6B4BCC7}">
      <dgm:prSet/>
      <dgm:spPr/>
      <dgm:t>
        <a:bodyPr/>
        <a:lstStyle/>
        <a:p>
          <a:endParaRPr lang="en-US"/>
        </a:p>
      </dgm:t>
    </dgm:pt>
    <dgm:pt modelId="{34E498D7-2923-4043-971F-C14D60BB92FD}" type="sibTrans" cxnId="{71BE9155-6806-45DA-AEB8-2E0DC6B4BCC7}">
      <dgm:prSet/>
      <dgm:spPr/>
      <dgm:t>
        <a:bodyPr/>
        <a:lstStyle/>
        <a:p>
          <a:endParaRPr lang="en-US"/>
        </a:p>
      </dgm:t>
    </dgm:pt>
    <dgm:pt modelId="{7CC1DBF7-E9E1-48C0-BE77-7F45E0098502}">
      <dgm:prSet/>
      <dgm:spPr/>
      <dgm:t>
        <a:bodyPr/>
        <a:lstStyle/>
        <a:p>
          <a:pPr rtl="0"/>
          <a:r>
            <a:rPr lang="en-US" smtClean="0"/>
            <a:t>When we execute the above code, it produces the following result −</a:t>
          </a:r>
          <a:endParaRPr lang="en-IN"/>
        </a:p>
      </dgm:t>
    </dgm:pt>
    <dgm:pt modelId="{8B0F2B81-C2A1-41C7-91BE-D121B6E2860E}" type="parTrans" cxnId="{8A04A14C-9CAB-40C7-9791-B8D1092F6F43}">
      <dgm:prSet/>
      <dgm:spPr/>
      <dgm:t>
        <a:bodyPr/>
        <a:lstStyle/>
        <a:p>
          <a:endParaRPr lang="en-US"/>
        </a:p>
      </dgm:t>
    </dgm:pt>
    <dgm:pt modelId="{78DB2AB3-CEF1-42B8-9B55-16B4B2867A19}" type="sibTrans" cxnId="{8A04A14C-9CAB-40C7-9791-B8D1092F6F43}">
      <dgm:prSet/>
      <dgm:spPr/>
      <dgm:t>
        <a:bodyPr/>
        <a:lstStyle/>
        <a:p>
          <a:endParaRPr lang="en-US"/>
        </a:p>
      </dgm:t>
    </dgm:pt>
    <dgm:pt modelId="{30D66509-6E9C-474D-A1C6-4BB817F5D36F}">
      <dgm:prSet/>
      <dgm:spPr/>
      <dgm:t>
        <a:bodyPr/>
        <a:lstStyle/>
        <a:p>
          <a:pPr rtl="0"/>
          <a:r>
            <a:rPr lang="en-US" smtClean="0"/>
            <a:t>[1] 5.6</a:t>
          </a:r>
          <a:endParaRPr lang="en-IN"/>
        </a:p>
      </dgm:t>
    </dgm:pt>
    <dgm:pt modelId="{4A45E2FA-EE04-4219-9467-2FCB62C1F3C6}" type="parTrans" cxnId="{82E93FDB-D97C-48B6-901E-EAC96C3E3641}">
      <dgm:prSet/>
      <dgm:spPr/>
      <dgm:t>
        <a:bodyPr/>
        <a:lstStyle/>
        <a:p>
          <a:endParaRPr lang="en-US"/>
        </a:p>
      </dgm:t>
    </dgm:pt>
    <dgm:pt modelId="{CF9416CC-49E3-4B25-A529-5007C4A5B395}" type="sibTrans" cxnId="{82E93FDB-D97C-48B6-901E-EAC96C3E3641}">
      <dgm:prSet/>
      <dgm:spPr/>
      <dgm:t>
        <a:bodyPr/>
        <a:lstStyle/>
        <a:p>
          <a:endParaRPr lang="en-US"/>
        </a:p>
      </dgm:t>
    </dgm:pt>
    <dgm:pt modelId="{FD358DE5-A8B2-42CA-A474-2035097D5896}" type="pres">
      <dgm:prSet presAssocID="{63824ECD-F929-4E5B-A8CA-C64E2A75712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921D662-FED6-4E1E-842E-3FFE72EB3FAA}" type="pres">
      <dgm:prSet presAssocID="{BEB45D4C-932F-4F69-B9E7-B7236A440DED}" presName="thickLine" presStyleLbl="alignNode1" presStyleIdx="0" presStyleCnt="7"/>
      <dgm:spPr/>
    </dgm:pt>
    <dgm:pt modelId="{A328D841-9D1C-4223-B2C2-C007F429719E}" type="pres">
      <dgm:prSet presAssocID="{BEB45D4C-932F-4F69-B9E7-B7236A440DED}" presName="horz1" presStyleCnt="0"/>
      <dgm:spPr/>
    </dgm:pt>
    <dgm:pt modelId="{05D38D12-B649-47D1-9F42-1E52D1393B83}" type="pres">
      <dgm:prSet presAssocID="{BEB45D4C-932F-4F69-B9E7-B7236A440DED}" presName="tx1" presStyleLbl="revTx" presStyleIdx="0" presStyleCnt="7"/>
      <dgm:spPr/>
      <dgm:t>
        <a:bodyPr/>
        <a:lstStyle/>
        <a:p>
          <a:endParaRPr lang="en-US"/>
        </a:p>
      </dgm:t>
    </dgm:pt>
    <dgm:pt modelId="{78340B09-5C6E-4B62-9EB6-99E15364BCFF}" type="pres">
      <dgm:prSet presAssocID="{BEB45D4C-932F-4F69-B9E7-B7236A440DED}" presName="vert1" presStyleCnt="0"/>
      <dgm:spPr/>
    </dgm:pt>
    <dgm:pt modelId="{2B8B56EA-3159-4D58-85A0-07940D8C0D19}" type="pres">
      <dgm:prSet presAssocID="{55CB177F-DC07-4130-BB4C-E527CB897C29}" presName="thickLine" presStyleLbl="alignNode1" presStyleIdx="1" presStyleCnt="7"/>
      <dgm:spPr/>
    </dgm:pt>
    <dgm:pt modelId="{CE58F2F3-510C-4BE1-B071-6367A1B3A2B2}" type="pres">
      <dgm:prSet presAssocID="{55CB177F-DC07-4130-BB4C-E527CB897C29}" presName="horz1" presStyleCnt="0"/>
      <dgm:spPr/>
    </dgm:pt>
    <dgm:pt modelId="{0304989F-87B7-490F-9653-1BAB53CE3A33}" type="pres">
      <dgm:prSet presAssocID="{55CB177F-DC07-4130-BB4C-E527CB897C29}" presName="tx1" presStyleLbl="revTx" presStyleIdx="1" presStyleCnt="7"/>
      <dgm:spPr/>
      <dgm:t>
        <a:bodyPr/>
        <a:lstStyle/>
        <a:p>
          <a:endParaRPr lang="en-US"/>
        </a:p>
      </dgm:t>
    </dgm:pt>
    <dgm:pt modelId="{4BE9DA8B-134E-4937-9A9D-37BAFFA81C6B}" type="pres">
      <dgm:prSet presAssocID="{55CB177F-DC07-4130-BB4C-E527CB897C29}" presName="vert1" presStyleCnt="0"/>
      <dgm:spPr/>
    </dgm:pt>
    <dgm:pt modelId="{3E89EDEA-06F8-4968-AAEC-1934EE90A28D}" type="pres">
      <dgm:prSet presAssocID="{CEE8FE5A-DE42-4A0B-91B2-DE71DA93F415}" presName="thickLine" presStyleLbl="alignNode1" presStyleIdx="2" presStyleCnt="7"/>
      <dgm:spPr/>
    </dgm:pt>
    <dgm:pt modelId="{C48548D9-0840-4828-A86A-8484DF8096FE}" type="pres">
      <dgm:prSet presAssocID="{CEE8FE5A-DE42-4A0B-91B2-DE71DA93F415}" presName="horz1" presStyleCnt="0"/>
      <dgm:spPr/>
    </dgm:pt>
    <dgm:pt modelId="{DB60458A-72A0-4358-A7D9-FD383DB46B95}" type="pres">
      <dgm:prSet presAssocID="{CEE8FE5A-DE42-4A0B-91B2-DE71DA93F415}" presName="tx1" presStyleLbl="revTx" presStyleIdx="2" presStyleCnt="7"/>
      <dgm:spPr/>
      <dgm:t>
        <a:bodyPr/>
        <a:lstStyle/>
        <a:p>
          <a:endParaRPr lang="en-US"/>
        </a:p>
      </dgm:t>
    </dgm:pt>
    <dgm:pt modelId="{49692427-4BE4-4D88-B76E-9386E5DF11AA}" type="pres">
      <dgm:prSet presAssocID="{CEE8FE5A-DE42-4A0B-91B2-DE71DA93F415}" presName="vert1" presStyleCnt="0"/>
      <dgm:spPr/>
    </dgm:pt>
    <dgm:pt modelId="{C0CA33AF-D9C7-4AA7-83F2-C16E1CAB2E04}" type="pres">
      <dgm:prSet presAssocID="{93482D7F-795B-4A16-9EC5-2EE82230C17D}" presName="thickLine" presStyleLbl="alignNode1" presStyleIdx="3" presStyleCnt="7"/>
      <dgm:spPr/>
    </dgm:pt>
    <dgm:pt modelId="{FAF11556-88D3-40B9-91DA-B1A2D540ED59}" type="pres">
      <dgm:prSet presAssocID="{93482D7F-795B-4A16-9EC5-2EE82230C17D}" presName="horz1" presStyleCnt="0"/>
      <dgm:spPr/>
    </dgm:pt>
    <dgm:pt modelId="{C2FA4CC1-8AA7-40EB-8601-EF26A82DEF79}" type="pres">
      <dgm:prSet presAssocID="{93482D7F-795B-4A16-9EC5-2EE82230C17D}" presName="tx1" presStyleLbl="revTx" presStyleIdx="3" presStyleCnt="7"/>
      <dgm:spPr/>
      <dgm:t>
        <a:bodyPr/>
        <a:lstStyle/>
        <a:p>
          <a:endParaRPr lang="en-US"/>
        </a:p>
      </dgm:t>
    </dgm:pt>
    <dgm:pt modelId="{84951301-ACE2-4C80-9A9B-68154AC186C7}" type="pres">
      <dgm:prSet presAssocID="{93482D7F-795B-4A16-9EC5-2EE82230C17D}" presName="vert1" presStyleCnt="0"/>
      <dgm:spPr/>
    </dgm:pt>
    <dgm:pt modelId="{AFC5767E-F2B3-4331-A8B0-674FB9B92974}" type="pres">
      <dgm:prSet presAssocID="{40E0F209-4235-4F71-9EF3-9FEB318C0888}" presName="thickLine" presStyleLbl="alignNode1" presStyleIdx="4" presStyleCnt="7"/>
      <dgm:spPr/>
    </dgm:pt>
    <dgm:pt modelId="{F02E3C9B-8F1F-498A-948A-202181C1DDA7}" type="pres">
      <dgm:prSet presAssocID="{40E0F209-4235-4F71-9EF3-9FEB318C0888}" presName="horz1" presStyleCnt="0"/>
      <dgm:spPr/>
    </dgm:pt>
    <dgm:pt modelId="{CFA0EE3A-0415-458D-A71A-ED268F78612D}" type="pres">
      <dgm:prSet presAssocID="{40E0F209-4235-4F71-9EF3-9FEB318C0888}" presName="tx1" presStyleLbl="revTx" presStyleIdx="4" presStyleCnt="7"/>
      <dgm:spPr/>
      <dgm:t>
        <a:bodyPr/>
        <a:lstStyle/>
        <a:p>
          <a:endParaRPr lang="en-US"/>
        </a:p>
      </dgm:t>
    </dgm:pt>
    <dgm:pt modelId="{541A1AF1-32B3-4B89-9ECE-3BE63577C819}" type="pres">
      <dgm:prSet presAssocID="{40E0F209-4235-4F71-9EF3-9FEB318C0888}" presName="vert1" presStyleCnt="0"/>
      <dgm:spPr/>
    </dgm:pt>
    <dgm:pt modelId="{465E1C7D-2A46-44C0-B976-7EA01F51BA85}" type="pres">
      <dgm:prSet presAssocID="{7CC1DBF7-E9E1-48C0-BE77-7F45E0098502}" presName="thickLine" presStyleLbl="alignNode1" presStyleIdx="5" presStyleCnt="7"/>
      <dgm:spPr/>
    </dgm:pt>
    <dgm:pt modelId="{20E94369-B06B-4CEA-AD29-E61E88BDC4E1}" type="pres">
      <dgm:prSet presAssocID="{7CC1DBF7-E9E1-48C0-BE77-7F45E0098502}" presName="horz1" presStyleCnt="0"/>
      <dgm:spPr/>
    </dgm:pt>
    <dgm:pt modelId="{4B40E903-2479-4C49-9B21-2916865C8FBE}" type="pres">
      <dgm:prSet presAssocID="{7CC1DBF7-E9E1-48C0-BE77-7F45E0098502}" presName="tx1" presStyleLbl="revTx" presStyleIdx="5" presStyleCnt="7"/>
      <dgm:spPr/>
      <dgm:t>
        <a:bodyPr/>
        <a:lstStyle/>
        <a:p>
          <a:endParaRPr lang="en-US"/>
        </a:p>
      </dgm:t>
    </dgm:pt>
    <dgm:pt modelId="{BF88A79C-C246-4376-AB0C-EBFECD964F12}" type="pres">
      <dgm:prSet presAssocID="{7CC1DBF7-E9E1-48C0-BE77-7F45E0098502}" presName="vert1" presStyleCnt="0"/>
      <dgm:spPr/>
    </dgm:pt>
    <dgm:pt modelId="{5DD95A55-FCE6-4B02-BFBD-A598BAE77CCF}" type="pres">
      <dgm:prSet presAssocID="{30D66509-6E9C-474D-A1C6-4BB817F5D36F}" presName="thickLine" presStyleLbl="alignNode1" presStyleIdx="6" presStyleCnt="7"/>
      <dgm:spPr/>
    </dgm:pt>
    <dgm:pt modelId="{F9971702-4501-4938-B06A-E2B77F5159E0}" type="pres">
      <dgm:prSet presAssocID="{30D66509-6E9C-474D-A1C6-4BB817F5D36F}" presName="horz1" presStyleCnt="0"/>
      <dgm:spPr/>
    </dgm:pt>
    <dgm:pt modelId="{A6635608-2FE8-4D9F-A39B-EC9F3DD04802}" type="pres">
      <dgm:prSet presAssocID="{30D66509-6E9C-474D-A1C6-4BB817F5D36F}" presName="tx1" presStyleLbl="revTx" presStyleIdx="6" presStyleCnt="7"/>
      <dgm:spPr/>
      <dgm:t>
        <a:bodyPr/>
        <a:lstStyle/>
        <a:p>
          <a:endParaRPr lang="en-US"/>
        </a:p>
      </dgm:t>
    </dgm:pt>
    <dgm:pt modelId="{761CE818-E5FA-4DFA-BFAD-1396906A10D3}" type="pres">
      <dgm:prSet presAssocID="{30D66509-6E9C-474D-A1C6-4BB817F5D36F}" presName="vert1" presStyleCnt="0"/>
      <dgm:spPr/>
    </dgm:pt>
  </dgm:ptLst>
  <dgm:cxnLst>
    <dgm:cxn modelId="{651D6FDE-2575-4A6E-8D80-679AEC5E9E8C}" srcId="{63824ECD-F929-4E5B-A8CA-C64E2A75712F}" destId="{CEE8FE5A-DE42-4A0B-91B2-DE71DA93F415}" srcOrd="2" destOrd="0" parTransId="{7094D52B-15B3-4C81-8D2A-394FBCBC2EC7}" sibTransId="{4CB3D016-FBC8-4AB7-9B8E-26FE00890609}"/>
    <dgm:cxn modelId="{82E93FDB-D97C-48B6-901E-EAC96C3E3641}" srcId="{63824ECD-F929-4E5B-A8CA-C64E2A75712F}" destId="{30D66509-6E9C-474D-A1C6-4BB817F5D36F}" srcOrd="6" destOrd="0" parTransId="{4A45E2FA-EE04-4219-9467-2FCB62C1F3C6}" sibTransId="{CF9416CC-49E3-4B25-A529-5007C4A5B395}"/>
    <dgm:cxn modelId="{71BE9155-6806-45DA-AEB8-2E0DC6B4BCC7}" srcId="{63824ECD-F929-4E5B-A8CA-C64E2A75712F}" destId="{40E0F209-4235-4F71-9EF3-9FEB318C0888}" srcOrd="4" destOrd="0" parTransId="{D9F613F4-3E3A-48D9-993A-FE2A14FD43F6}" sibTransId="{34E498D7-2923-4043-971F-C14D60BB92FD}"/>
    <dgm:cxn modelId="{79B14519-E3DC-4971-A096-F787323EF004}" type="presOf" srcId="{63824ECD-F929-4E5B-A8CA-C64E2A75712F}" destId="{FD358DE5-A8B2-42CA-A474-2035097D5896}" srcOrd="0" destOrd="0" presId="urn:microsoft.com/office/officeart/2008/layout/LinedList"/>
    <dgm:cxn modelId="{8A04A14C-9CAB-40C7-9791-B8D1092F6F43}" srcId="{63824ECD-F929-4E5B-A8CA-C64E2A75712F}" destId="{7CC1DBF7-E9E1-48C0-BE77-7F45E0098502}" srcOrd="5" destOrd="0" parTransId="{8B0F2B81-C2A1-41C7-91BE-D121B6E2860E}" sibTransId="{78DB2AB3-CEF1-42B8-9B55-16B4B2867A19}"/>
    <dgm:cxn modelId="{E31D6EE5-56A7-4F92-B043-4175625FBA11}" type="presOf" srcId="{55CB177F-DC07-4130-BB4C-E527CB897C29}" destId="{0304989F-87B7-490F-9653-1BAB53CE3A33}" srcOrd="0" destOrd="0" presId="urn:microsoft.com/office/officeart/2008/layout/LinedList"/>
    <dgm:cxn modelId="{4806BD48-EDAF-4A62-80CD-D6AF0C9F540C}" srcId="{63824ECD-F929-4E5B-A8CA-C64E2A75712F}" destId="{BEB45D4C-932F-4F69-B9E7-B7236A440DED}" srcOrd="0" destOrd="0" parTransId="{B15F058D-1626-4B7B-8DD8-EDB05EF4BCD9}" sibTransId="{EAE66141-191C-4A50-B2C5-3561A6EEDCE5}"/>
    <dgm:cxn modelId="{078AE55D-C205-405B-BB0F-0ECE543D5D82}" type="presOf" srcId="{CEE8FE5A-DE42-4A0B-91B2-DE71DA93F415}" destId="{DB60458A-72A0-4358-A7D9-FD383DB46B95}" srcOrd="0" destOrd="0" presId="urn:microsoft.com/office/officeart/2008/layout/LinedList"/>
    <dgm:cxn modelId="{65242816-DAF4-419E-B85B-CA8080912903}" type="presOf" srcId="{40E0F209-4235-4F71-9EF3-9FEB318C0888}" destId="{CFA0EE3A-0415-458D-A71A-ED268F78612D}" srcOrd="0" destOrd="0" presId="urn:microsoft.com/office/officeart/2008/layout/LinedList"/>
    <dgm:cxn modelId="{674B966E-92C8-47D9-A364-D042A34E8C1B}" type="presOf" srcId="{93482D7F-795B-4A16-9EC5-2EE82230C17D}" destId="{C2FA4CC1-8AA7-40EB-8601-EF26A82DEF79}" srcOrd="0" destOrd="0" presId="urn:microsoft.com/office/officeart/2008/layout/LinedList"/>
    <dgm:cxn modelId="{FCB8D623-2F3A-4002-8C66-458294B26956}" type="presOf" srcId="{30D66509-6E9C-474D-A1C6-4BB817F5D36F}" destId="{A6635608-2FE8-4D9F-A39B-EC9F3DD04802}" srcOrd="0" destOrd="0" presId="urn:microsoft.com/office/officeart/2008/layout/LinedList"/>
    <dgm:cxn modelId="{128D4F5E-9706-4A98-B352-7193BD82A1E3}" type="presOf" srcId="{BEB45D4C-932F-4F69-B9E7-B7236A440DED}" destId="{05D38D12-B649-47D1-9F42-1E52D1393B83}" srcOrd="0" destOrd="0" presId="urn:microsoft.com/office/officeart/2008/layout/LinedList"/>
    <dgm:cxn modelId="{579F0E2F-5AD8-497A-B421-94E5351EBB12}" srcId="{63824ECD-F929-4E5B-A8CA-C64E2A75712F}" destId="{55CB177F-DC07-4130-BB4C-E527CB897C29}" srcOrd="1" destOrd="0" parTransId="{C451F136-1CE2-48AF-A64B-02770D8F864E}" sibTransId="{F9608736-D43B-4950-B17E-E742E034A2D6}"/>
    <dgm:cxn modelId="{50BDAE56-9156-4752-A2DA-91B521B12FB1}" srcId="{63824ECD-F929-4E5B-A8CA-C64E2A75712F}" destId="{93482D7F-795B-4A16-9EC5-2EE82230C17D}" srcOrd="3" destOrd="0" parTransId="{DE392693-94FB-4331-8503-A9FD08F347A9}" sibTransId="{193ED2BF-93C9-4947-97C5-F53575FAAEC6}"/>
    <dgm:cxn modelId="{16193468-636C-42A7-9654-D56010658D8E}" type="presOf" srcId="{7CC1DBF7-E9E1-48C0-BE77-7F45E0098502}" destId="{4B40E903-2479-4C49-9B21-2916865C8FBE}" srcOrd="0" destOrd="0" presId="urn:microsoft.com/office/officeart/2008/layout/LinedList"/>
    <dgm:cxn modelId="{362A0E28-87AE-4815-949D-E4624426000F}" type="presParOf" srcId="{FD358DE5-A8B2-42CA-A474-2035097D5896}" destId="{A921D662-FED6-4E1E-842E-3FFE72EB3FAA}" srcOrd="0" destOrd="0" presId="urn:microsoft.com/office/officeart/2008/layout/LinedList"/>
    <dgm:cxn modelId="{4A53E3B9-F3B7-4CA2-808C-545E8AA0909F}" type="presParOf" srcId="{FD358DE5-A8B2-42CA-A474-2035097D5896}" destId="{A328D841-9D1C-4223-B2C2-C007F429719E}" srcOrd="1" destOrd="0" presId="urn:microsoft.com/office/officeart/2008/layout/LinedList"/>
    <dgm:cxn modelId="{64BF9200-E502-48BC-9BE7-EE99281FE75E}" type="presParOf" srcId="{A328D841-9D1C-4223-B2C2-C007F429719E}" destId="{05D38D12-B649-47D1-9F42-1E52D1393B83}" srcOrd="0" destOrd="0" presId="urn:microsoft.com/office/officeart/2008/layout/LinedList"/>
    <dgm:cxn modelId="{B091F6C2-F522-4AAF-8715-AA7F1F18B4C6}" type="presParOf" srcId="{A328D841-9D1C-4223-B2C2-C007F429719E}" destId="{78340B09-5C6E-4B62-9EB6-99E15364BCFF}" srcOrd="1" destOrd="0" presId="urn:microsoft.com/office/officeart/2008/layout/LinedList"/>
    <dgm:cxn modelId="{D5DC37FC-39D2-4554-AEC4-DE5D0B02FF1B}" type="presParOf" srcId="{FD358DE5-A8B2-42CA-A474-2035097D5896}" destId="{2B8B56EA-3159-4D58-85A0-07940D8C0D19}" srcOrd="2" destOrd="0" presId="urn:microsoft.com/office/officeart/2008/layout/LinedList"/>
    <dgm:cxn modelId="{08E80539-9ED0-4C05-9138-697FAC525D8B}" type="presParOf" srcId="{FD358DE5-A8B2-42CA-A474-2035097D5896}" destId="{CE58F2F3-510C-4BE1-B071-6367A1B3A2B2}" srcOrd="3" destOrd="0" presId="urn:microsoft.com/office/officeart/2008/layout/LinedList"/>
    <dgm:cxn modelId="{080B9C68-B0CF-4BF8-89C5-0E8F7DC7859B}" type="presParOf" srcId="{CE58F2F3-510C-4BE1-B071-6367A1B3A2B2}" destId="{0304989F-87B7-490F-9653-1BAB53CE3A33}" srcOrd="0" destOrd="0" presId="urn:microsoft.com/office/officeart/2008/layout/LinedList"/>
    <dgm:cxn modelId="{90CAC1CB-AE7C-4AA0-B099-91BA6553C604}" type="presParOf" srcId="{CE58F2F3-510C-4BE1-B071-6367A1B3A2B2}" destId="{4BE9DA8B-134E-4937-9A9D-37BAFFA81C6B}" srcOrd="1" destOrd="0" presId="urn:microsoft.com/office/officeart/2008/layout/LinedList"/>
    <dgm:cxn modelId="{A0A6BD2A-8654-4B1B-B434-39B259F0AF21}" type="presParOf" srcId="{FD358DE5-A8B2-42CA-A474-2035097D5896}" destId="{3E89EDEA-06F8-4968-AAEC-1934EE90A28D}" srcOrd="4" destOrd="0" presId="urn:microsoft.com/office/officeart/2008/layout/LinedList"/>
    <dgm:cxn modelId="{C43AAF5B-7F07-412E-977D-707C55F93FFD}" type="presParOf" srcId="{FD358DE5-A8B2-42CA-A474-2035097D5896}" destId="{C48548D9-0840-4828-A86A-8484DF8096FE}" srcOrd="5" destOrd="0" presId="urn:microsoft.com/office/officeart/2008/layout/LinedList"/>
    <dgm:cxn modelId="{3AB6872D-9952-4950-97FC-431C584E0374}" type="presParOf" srcId="{C48548D9-0840-4828-A86A-8484DF8096FE}" destId="{DB60458A-72A0-4358-A7D9-FD383DB46B95}" srcOrd="0" destOrd="0" presId="urn:microsoft.com/office/officeart/2008/layout/LinedList"/>
    <dgm:cxn modelId="{87CACB1D-5495-4035-875E-39B23B3C065A}" type="presParOf" srcId="{C48548D9-0840-4828-A86A-8484DF8096FE}" destId="{49692427-4BE4-4D88-B76E-9386E5DF11AA}" srcOrd="1" destOrd="0" presId="urn:microsoft.com/office/officeart/2008/layout/LinedList"/>
    <dgm:cxn modelId="{CB4DD264-FD99-4B31-A4E3-70B08EFC65AD}" type="presParOf" srcId="{FD358DE5-A8B2-42CA-A474-2035097D5896}" destId="{C0CA33AF-D9C7-4AA7-83F2-C16E1CAB2E04}" srcOrd="6" destOrd="0" presId="urn:microsoft.com/office/officeart/2008/layout/LinedList"/>
    <dgm:cxn modelId="{4BCB9474-E6E1-4127-B06F-8D61B05BB7DE}" type="presParOf" srcId="{FD358DE5-A8B2-42CA-A474-2035097D5896}" destId="{FAF11556-88D3-40B9-91DA-B1A2D540ED59}" srcOrd="7" destOrd="0" presId="urn:microsoft.com/office/officeart/2008/layout/LinedList"/>
    <dgm:cxn modelId="{3394170D-D40A-4B1F-96F7-8FA060FB7A8D}" type="presParOf" srcId="{FAF11556-88D3-40B9-91DA-B1A2D540ED59}" destId="{C2FA4CC1-8AA7-40EB-8601-EF26A82DEF79}" srcOrd="0" destOrd="0" presId="urn:microsoft.com/office/officeart/2008/layout/LinedList"/>
    <dgm:cxn modelId="{B438B78B-E132-4C69-AD38-C9D00781B8A3}" type="presParOf" srcId="{FAF11556-88D3-40B9-91DA-B1A2D540ED59}" destId="{84951301-ACE2-4C80-9A9B-68154AC186C7}" srcOrd="1" destOrd="0" presId="urn:microsoft.com/office/officeart/2008/layout/LinedList"/>
    <dgm:cxn modelId="{E28E85EF-CC0B-40DD-B8AE-E32263BDC5FF}" type="presParOf" srcId="{FD358DE5-A8B2-42CA-A474-2035097D5896}" destId="{AFC5767E-F2B3-4331-A8B0-674FB9B92974}" srcOrd="8" destOrd="0" presId="urn:microsoft.com/office/officeart/2008/layout/LinedList"/>
    <dgm:cxn modelId="{F88B9C89-4BA9-4ECA-A641-F1285C45DCA6}" type="presParOf" srcId="{FD358DE5-A8B2-42CA-A474-2035097D5896}" destId="{F02E3C9B-8F1F-498A-948A-202181C1DDA7}" srcOrd="9" destOrd="0" presId="urn:microsoft.com/office/officeart/2008/layout/LinedList"/>
    <dgm:cxn modelId="{5003F4CE-7E0C-45AC-A056-D487CA209EF8}" type="presParOf" srcId="{F02E3C9B-8F1F-498A-948A-202181C1DDA7}" destId="{CFA0EE3A-0415-458D-A71A-ED268F78612D}" srcOrd="0" destOrd="0" presId="urn:microsoft.com/office/officeart/2008/layout/LinedList"/>
    <dgm:cxn modelId="{754392B1-9DA0-453F-86AD-5225533CD7DD}" type="presParOf" srcId="{F02E3C9B-8F1F-498A-948A-202181C1DDA7}" destId="{541A1AF1-32B3-4B89-9ECE-3BE63577C819}" srcOrd="1" destOrd="0" presId="urn:microsoft.com/office/officeart/2008/layout/LinedList"/>
    <dgm:cxn modelId="{EDF0F8D9-BCA5-40BC-B946-7C91B99FB03E}" type="presParOf" srcId="{FD358DE5-A8B2-42CA-A474-2035097D5896}" destId="{465E1C7D-2A46-44C0-B976-7EA01F51BA85}" srcOrd="10" destOrd="0" presId="urn:microsoft.com/office/officeart/2008/layout/LinedList"/>
    <dgm:cxn modelId="{2F610A25-548C-4FFF-B64D-F4274102219D}" type="presParOf" srcId="{FD358DE5-A8B2-42CA-A474-2035097D5896}" destId="{20E94369-B06B-4CEA-AD29-E61E88BDC4E1}" srcOrd="11" destOrd="0" presId="urn:microsoft.com/office/officeart/2008/layout/LinedList"/>
    <dgm:cxn modelId="{473AC138-81AE-4C2D-A2A8-5C5AD07B3585}" type="presParOf" srcId="{20E94369-B06B-4CEA-AD29-E61E88BDC4E1}" destId="{4B40E903-2479-4C49-9B21-2916865C8FBE}" srcOrd="0" destOrd="0" presId="urn:microsoft.com/office/officeart/2008/layout/LinedList"/>
    <dgm:cxn modelId="{F3B35A7A-F7CE-4F67-A167-3B5DF20EB9B9}" type="presParOf" srcId="{20E94369-B06B-4CEA-AD29-E61E88BDC4E1}" destId="{BF88A79C-C246-4376-AB0C-EBFECD964F12}" srcOrd="1" destOrd="0" presId="urn:microsoft.com/office/officeart/2008/layout/LinedList"/>
    <dgm:cxn modelId="{1FA09011-544B-413A-A2C7-DE0623AAFE5E}" type="presParOf" srcId="{FD358DE5-A8B2-42CA-A474-2035097D5896}" destId="{5DD95A55-FCE6-4B02-BFBD-A598BAE77CCF}" srcOrd="12" destOrd="0" presId="urn:microsoft.com/office/officeart/2008/layout/LinedList"/>
    <dgm:cxn modelId="{D42E0BF2-EEB3-4935-A846-40D741F4E446}" type="presParOf" srcId="{FD358DE5-A8B2-42CA-A474-2035097D5896}" destId="{F9971702-4501-4938-B06A-E2B77F5159E0}" srcOrd="13" destOrd="0" presId="urn:microsoft.com/office/officeart/2008/layout/LinedList"/>
    <dgm:cxn modelId="{643745C2-33CF-4EFE-8616-A7D3DBA77846}" type="presParOf" srcId="{F9971702-4501-4938-B06A-E2B77F5159E0}" destId="{A6635608-2FE8-4D9F-A39B-EC9F3DD04802}" srcOrd="0" destOrd="0" presId="urn:microsoft.com/office/officeart/2008/layout/LinedList"/>
    <dgm:cxn modelId="{E2963435-F46F-4A90-A637-EA1C3700C404}" type="presParOf" srcId="{F9971702-4501-4938-B06A-E2B77F5159E0}" destId="{761CE818-E5FA-4DFA-BFAD-1396906A10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4EAD76-9CDC-470E-BF1B-185E9B35E6B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7C019B-46F4-4345-930C-A8CCB779D2B6}">
      <dgm:prSet/>
      <dgm:spPr/>
      <dgm:t>
        <a:bodyPr/>
        <a:lstStyle/>
        <a:p>
          <a:pPr rtl="0"/>
          <a:r>
            <a:rPr lang="en-US" smtClean="0"/>
            <a:t>The mode is the value that has highest number of occurrences in a set of data. Unlike mean and median, mode can have both numeric and character data.</a:t>
          </a:r>
          <a:endParaRPr lang="en-IN"/>
        </a:p>
      </dgm:t>
    </dgm:pt>
    <dgm:pt modelId="{3F773792-49E4-4BD9-B97E-87BBA80F2C7B}" type="parTrans" cxnId="{91E29F87-70D4-48AB-AAB4-ED1153569DFB}">
      <dgm:prSet/>
      <dgm:spPr/>
      <dgm:t>
        <a:bodyPr/>
        <a:lstStyle/>
        <a:p>
          <a:endParaRPr lang="en-US"/>
        </a:p>
      </dgm:t>
    </dgm:pt>
    <dgm:pt modelId="{073F13E7-91B5-4048-A115-26033CF1D9C2}" type="sibTrans" cxnId="{91E29F87-70D4-48AB-AAB4-ED1153569DFB}">
      <dgm:prSet/>
      <dgm:spPr/>
      <dgm:t>
        <a:bodyPr/>
        <a:lstStyle/>
        <a:p>
          <a:endParaRPr lang="en-US"/>
        </a:p>
      </dgm:t>
    </dgm:pt>
    <dgm:pt modelId="{548BBA74-0195-40EA-B24B-1AD34B244188}">
      <dgm:prSet/>
      <dgm:spPr/>
      <dgm:t>
        <a:bodyPr/>
        <a:lstStyle/>
        <a:p>
          <a:pPr rtl="0"/>
          <a:r>
            <a:rPr lang="en-US" smtClean="0"/>
            <a:t>R does not have a standard in-built function to calculate mode. So we create a user function to calculate mode of a data set in R. This function takes the vector as input and gives the mode value as output.</a:t>
          </a:r>
          <a:endParaRPr lang="en-IN"/>
        </a:p>
      </dgm:t>
    </dgm:pt>
    <dgm:pt modelId="{216FFE2C-72A8-473E-84B7-C5D2C26EA306}" type="parTrans" cxnId="{16304F39-2E04-47E1-8A09-499963A78B76}">
      <dgm:prSet/>
      <dgm:spPr/>
      <dgm:t>
        <a:bodyPr/>
        <a:lstStyle/>
        <a:p>
          <a:endParaRPr lang="en-US"/>
        </a:p>
      </dgm:t>
    </dgm:pt>
    <dgm:pt modelId="{35906794-68B6-4507-BE9A-87D54314663F}" type="sibTrans" cxnId="{16304F39-2E04-47E1-8A09-499963A78B76}">
      <dgm:prSet/>
      <dgm:spPr/>
      <dgm:t>
        <a:bodyPr/>
        <a:lstStyle/>
        <a:p>
          <a:endParaRPr lang="en-US"/>
        </a:p>
      </dgm:t>
    </dgm:pt>
    <dgm:pt modelId="{D50FF7DE-BC32-4B67-91D7-D1007DCEDC5F}" type="pres">
      <dgm:prSet presAssocID="{CE4EAD76-9CDC-470E-BF1B-185E9B35E6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E10E6B-C1DB-4146-820D-10779263704A}" type="pres">
      <dgm:prSet presAssocID="{377C019B-46F4-4345-930C-A8CCB779D2B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39986-AB7B-40F9-8B01-8D4AA7A71B09}" type="pres">
      <dgm:prSet presAssocID="{073F13E7-91B5-4048-A115-26033CF1D9C2}" presName="spacer" presStyleCnt="0"/>
      <dgm:spPr/>
    </dgm:pt>
    <dgm:pt modelId="{F9487FF7-7785-42A9-8C50-88C821761663}" type="pres">
      <dgm:prSet presAssocID="{548BBA74-0195-40EA-B24B-1AD34B24418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04F39-2E04-47E1-8A09-499963A78B76}" srcId="{CE4EAD76-9CDC-470E-BF1B-185E9B35E6B7}" destId="{548BBA74-0195-40EA-B24B-1AD34B244188}" srcOrd="1" destOrd="0" parTransId="{216FFE2C-72A8-473E-84B7-C5D2C26EA306}" sibTransId="{35906794-68B6-4507-BE9A-87D54314663F}"/>
    <dgm:cxn modelId="{BAF0889C-C1FA-4032-B5A3-86DE0A007C30}" type="presOf" srcId="{CE4EAD76-9CDC-470E-BF1B-185E9B35E6B7}" destId="{D50FF7DE-BC32-4B67-91D7-D1007DCEDC5F}" srcOrd="0" destOrd="0" presId="urn:microsoft.com/office/officeart/2005/8/layout/vList2"/>
    <dgm:cxn modelId="{D8D987A3-F8EC-4217-B436-149CD65E4C04}" type="presOf" srcId="{548BBA74-0195-40EA-B24B-1AD34B244188}" destId="{F9487FF7-7785-42A9-8C50-88C821761663}" srcOrd="0" destOrd="0" presId="urn:microsoft.com/office/officeart/2005/8/layout/vList2"/>
    <dgm:cxn modelId="{91E29F87-70D4-48AB-AAB4-ED1153569DFB}" srcId="{CE4EAD76-9CDC-470E-BF1B-185E9B35E6B7}" destId="{377C019B-46F4-4345-930C-A8CCB779D2B6}" srcOrd="0" destOrd="0" parTransId="{3F773792-49E4-4BD9-B97E-87BBA80F2C7B}" sibTransId="{073F13E7-91B5-4048-A115-26033CF1D9C2}"/>
    <dgm:cxn modelId="{62E091C3-BE8C-4478-88AD-24759D36ECE6}" type="presOf" srcId="{377C019B-46F4-4345-930C-A8CCB779D2B6}" destId="{47E10E6B-C1DB-4146-820D-10779263704A}" srcOrd="0" destOrd="0" presId="urn:microsoft.com/office/officeart/2005/8/layout/vList2"/>
    <dgm:cxn modelId="{37FD68C2-D349-4414-A0F8-3925726BD28B}" type="presParOf" srcId="{D50FF7DE-BC32-4B67-91D7-D1007DCEDC5F}" destId="{47E10E6B-C1DB-4146-820D-10779263704A}" srcOrd="0" destOrd="0" presId="urn:microsoft.com/office/officeart/2005/8/layout/vList2"/>
    <dgm:cxn modelId="{A3BA90AA-D181-47F7-A315-DAB24365981C}" type="presParOf" srcId="{D50FF7DE-BC32-4B67-91D7-D1007DCEDC5F}" destId="{03239986-AB7B-40F9-8B01-8D4AA7A71B09}" srcOrd="1" destOrd="0" presId="urn:microsoft.com/office/officeart/2005/8/layout/vList2"/>
    <dgm:cxn modelId="{DB4CA978-FC31-47A9-B67A-DFDA5911B067}" type="presParOf" srcId="{D50FF7DE-BC32-4B67-91D7-D1007DCEDC5F}" destId="{F9487FF7-7785-42A9-8C50-88C8217616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68AA7B-EF2B-410E-8C44-4191D2AD3D1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32246-DCE8-4B7C-88A0-512014FE6279}">
      <dgm:prSet/>
      <dgm:spPr/>
      <dgm:t>
        <a:bodyPr/>
        <a:lstStyle/>
        <a:p>
          <a:pPr rtl="0"/>
          <a:r>
            <a:rPr lang="en-US" dirty="0" smtClean="0"/>
            <a:t>Measures of Central Tendency - </a:t>
          </a:r>
          <a:r>
            <a:rPr lang="en-IN" dirty="0" smtClean="0">
              <a:hlinkClick xmlns:r="http://schemas.openxmlformats.org/officeDocument/2006/relationships" r:id="rId1"/>
            </a:rPr>
            <a:t>https://www.youtube.com/watch?v=clqgY4TlDwY</a:t>
          </a:r>
          <a:endParaRPr lang="en-IN" dirty="0"/>
        </a:p>
      </dgm:t>
    </dgm:pt>
    <dgm:pt modelId="{CCB0D3C2-6498-4628-8F10-5B62109A7F7C}" type="parTrans" cxnId="{325BC4F2-4C5E-4920-8895-302D9A5743AC}">
      <dgm:prSet/>
      <dgm:spPr/>
      <dgm:t>
        <a:bodyPr/>
        <a:lstStyle/>
        <a:p>
          <a:endParaRPr lang="en-US"/>
        </a:p>
      </dgm:t>
    </dgm:pt>
    <dgm:pt modelId="{B405BFD7-A4A3-4E2E-AB27-A0B1F50EDBF6}" type="sibTrans" cxnId="{325BC4F2-4C5E-4920-8895-302D9A5743AC}">
      <dgm:prSet/>
      <dgm:spPr/>
      <dgm:t>
        <a:bodyPr/>
        <a:lstStyle/>
        <a:p>
          <a:endParaRPr lang="en-US"/>
        </a:p>
      </dgm:t>
    </dgm:pt>
    <dgm:pt modelId="{26EB9B12-AB8E-4844-AA89-792B95B9986F}">
      <dgm:prSet/>
      <dgm:spPr/>
      <dgm:t>
        <a:bodyPr/>
        <a:lstStyle/>
        <a:p>
          <a:pPr rtl="0"/>
          <a:r>
            <a:rPr lang="en-US" dirty="0" smtClean="0"/>
            <a:t>Real Life Example - </a:t>
          </a:r>
          <a:r>
            <a:rPr lang="en-IN" dirty="0" smtClean="0">
              <a:hlinkClick xmlns:r="http://schemas.openxmlformats.org/officeDocument/2006/relationships" r:id="rId2"/>
            </a:rPr>
            <a:t>https://www.youtube.com/watch?v=_rywstqBqOs</a:t>
          </a:r>
          <a:endParaRPr lang="en-IN" dirty="0"/>
        </a:p>
      </dgm:t>
    </dgm:pt>
    <dgm:pt modelId="{2BD4F947-7DD4-4286-8DA7-393480771B79}" type="parTrans" cxnId="{EEEABBC1-C3D1-48D1-B85D-0B3601474F86}">
      <dgm:prSet/>
      <dgm:spPr/>
      <dgm:t>
        <a:bodyPr/>
        <a:lstStyle/>
        <a:p>
          <a:endParaRPr lang="en-US"/>
        </a:p>
      </dgm:t>
    </dgm:pt>
    <dgm:pt modelId="{318E423C-7446-43B3-840B-23902538452A}" type="sibTrans" cxnId="{EEEABBC1-C3D1-48D1-B85D-0B3601474F86}">
      <dgm:prSet/>
      <dgm:spPr/>
      <dgm:t>
        <a:bodyPr/>
        <a:lstStyle/>
        <a:p>
          <a:endParaRPr lang="en-US"/>
        </a:p>
      </dgm:t>
    </dgm:pt>
    <dgm:pt modelId="{61B1ED3A-C4C0-4384-99AE-0194B506A06F}" type="pres">
      <dgm:prSet presAssocID="{1668AA7B-EF2B-410E-8C44-4191D2AD3D1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F2FAA6E-6940-4799-9DE6-BF967B806A18}" type="pres">
      <dgm:prSet presAssocID="{2EE32246-DCE8-4B7C-88A0-512014FE6279}" presName="parenttextcomposite" presStyleCnt="0"/>
      <dgm:spPr/>
    </dgm:pt>
    <dgm:pt modelId="{725AB46C-829A-47A9-87CA-B36C4C161D96}" type="pres">
      <dgm:prSet presAssocID="{2EE32246-DCE8-4B7C-88A0-512014FE6279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5EC28-15C5-4B7E-86EB-3CE398EC7D0F}" type="pres">
      <dgm:prSet presAssocID="{2EE32246-DCE8-4B7C-88A0-512014FE6279}" presName="parallelogramComposite" presStyleCnt="0"/>
      <dgm:spPr/>
    </dgm:pt>
    <dgm:pt modelId="{B277096A-BD09-47E2-A498-AF0BD2264CBE}" type="pres">
      <dgm:prSet presAssocID="{2EE32246-DCE8-4B7C-88A0-512014FE6279}" presName="parallelogram1" presStyleLbl="alignNode1" presStyleIdx="0" presStyleCnt="14"/>
      <dgm:spPr/>
    </dgm:pt>
    <dgm:pt modelId="{49E91B8E-68F6-41B7-BEE0-5E522BAEB049}" type="pres">
      <dgm:prSet presAssocID="{2EE32246-DCE8-4B7C-88A0-512014FE6279}" presName="parallelogram2" presStyleLbl="alignNode1" presStyleIdx="1" presStyleCnt="14"/>
      <dgm:spPr/>
    </dgm:pt>
    <dgm:pt modelId="{EB47B9A4-3356-4CCC-9E54-AA531D720907}" type="pres">
      <dgm:prSet presAssocID="{2EE32246-DCE8-4B7C-88A0-512014FE6279}" presName="parallelogram3" presStyleLbl="alignNode1" presStyleIdx="2" presStyleCnt="14"/>
      <dgm:spPr/>
    </dgm:pt>
    <dgm:pt modelId="{02C34272-1E6A-4CFE-B0F0-B2EA6E6E3131}" type="pres">
      <dgm:prSet presAssocID="{2EE32246-DCE8-4B7C-88A0-512014FE6279}" presName="parallelogram4" presStyleLbl="alignNode1" presStyleIdx="3" presStyleCnt="14"/>
      <dgm:spPr/>
    </dgm:pt>
    <dgm:pt modelId="{414E10E4-3713-4B14-B389-E93F049B6C0D}" type="pres">
      <dgm:prSet presAssocID="{2EE32246-DCE8-4B7C-88A0-512014FE6279}" presName="parallelogram5" presStyleLbl="alignNode1" presStyleIdx="4" presStyleCnt="14"/>
      <dgm:spPr/>
    </dgm:pt>
    <dgm:pt modelId="{9AAA62AB-5E57-40C7-91E8-A74EE1C95E61}" type="pres">
      <dgm:prSet presAssocID="{2EE32246-DCE8-4B7C-88A0-512014FE6279}" presName="parallelogram6" presStyleLbl="alignNode1" presStyleIdx="5" presStyleCnt="14"/>
      <dgm:spPr/>
    </dgm:pt>
    <dgm:pt modelId="{1D35E84B-E6B0-4382-B46A-A60641CEA126}" type="pres">
      <dgm:prSet presAssocID="{2EE32246-DCE8-4B7C-88A0-512014FE6279}" presName="parallelogram7" presStyleLbl="alignNode1" presStyleIdx="6" presStyleCnt="14"/>
      <dgm:spPr/>
    </dgm:pt>
    <dgm:pt modelId="{7FE91137-E117-47CA-9DDB-85387FCEA96E}" type="pres">
      <dgm:prSet presAssocID="{B405BFD7-A4A3-4E2E-AB27-A0B1F50EDBF6}" presName="sibTrans" presStyleCnt="0"/>
      <dgm:spPr/>
    </dgm:pt>
    <dgm:pt modelId="{14A8A445-AB8D-4151-8151-A256C3CC2D18}" type="pres">
      <dgm:prSet presAssocID="{26EB9B12-AB8E-4844-AA89-792B95B9986F}" presName="parenttextcomposite" presStyleCnt="0"/>
      <dgm:spPr/>
    </dgm:pt>
    <dgm:pt modelId="{71E4363D-CABB-4C4F-8A34-F2CB83C6F143}" type="pres">
      <dgm:prSet presAssocID="{26EB9B12-AB8E-4844-AA89-792B95B9986F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BDE53-3BD4-4EFF-AAB0-42C3BFAE9502}" type="pres">
      <dgm:prSet presAssocID="{26EB9B12-AB8E-4844-AA89-792B95B9986F}" presName="parallelogramComposite" presStyleCnt="0"/>
      <dgm:spPr/>
    </dgm:pt>
    <dgm:pt modelId="{615E57E7-4158-44B3-96D9-AD560C87066D}" type="pres">
      <dgm:prSet presAssocID="{26EB9B12-AB8E-4844-AA89-792B95B9986F}" presName="parallelogram1" presStyleLbl="alignNode1" presStyleIdx="7" presStyleCnt="14"/>
      <dgm:spPr/>
    </dgm:pt>
    <dgm:pt modelId="{90E2748C-CC98-41F7-A5FB-BB41F0B34314}" type="pres">
      <dgm:prSet presAssocID="{26EB9B12-AB8E-4844-AA89-792B95B9986F}" presName="parallelogram2" presStyleLbl="alignNode1" presStyleIdx="8" presStyleCnt="14"/>
      <dgm:spPr/>
    </dgm:pt>
    <dgm:pt modelId="{188BB2B2-2F00-407D-A5FC-0D13CE65C9E2}" type="pres">
      <dgm:prSet presAssocID="{26EB9B12-AB8E-4844-AA89-792B95B9986F}" presName="parallelogram3" presStyleLbl="alignNode1" presStyleIdx="9" presStyleCnt="14"/>
      <dgm:spPr/>
    </dgm:pt>
    <dgm:pt modelId="{D24E5C71-D866-4857-99B0-96C1196BA58D}" type="pres">
      <dgm:prSet presAssocID="{26EB9B12-AB8E-4844-AA89-792B95B9986F}" presName="parallelogram4" presStyleLbl="alignNode1" presStyleIdx="10" presStyleCnt="14"/>
      <dgm:spPr/>
    </dgm:pt>
    <dgm:pt modelId="{0C08E860-4581-4B92-9336-41A0E202E02A}" type="pres">
      <dgm:prSet presAssocID="{26EB9B12-AB8E-4844-AA89-792B95B9986F}" presName="parallelogram5" presStyleLbl="alignNode1" presStyleIdx="11" presStyleCnt="14"/>
      <dgm:spPr/>
    </dgm:pt>
    <dgm:pt modelId="{2274AFC4-021F-472E-A0BF-E8769C1D88A0}" type="pres">
      <dgm:prSet presAssocID="{26EB9B12-AB8E-4844-AA89-792B95B9986F}" presName="parallelogram6" presStyleLbl="alignNode1" presStyleIdx="12" presStyleCnt="14"/>
      <dgm:spPr/>
    </dgm:pt>
    <dgm:pt modelId="{1B6BD218-1686-442F-85E1-23469DFBDA6A}" type="pres">
      <dgm:prSet presAssocID="{26EB9B12-AB8E-4844-AA89-792B95B9986F}" presName="parallelogram7" presStyleLbl="alignNode1" presStyleIdx="13" presStyleCnt="14"/>
      <dgm:spPr/>
    </dgm:pt>
  </dgm:ptLst>
  <dgm:cxnLst>
    <dgm:cxn modelId="{EEEABBC1-C3D1-48D1-B85D-0B3601474F86}" srcId="{1668AA7B-EF2B-410E-8C44-4191D2AD3D13}" destId="{26EB9B12-AB8E-4844-AA89-792B95B9986F}" srcOrd="1" destOrd="0" parTransId="{2BD4F947-7DD4-4286-8DA7-393480771B79}" sibTransId="{318E423C-7446-43B3-840B-23902538452A}"/>
    <dgm:cxn modelId="{D3E707EA-AB3D-4B29-84D3-07532B33301F}" type="presOf" srcId="{2EE32246-DCE8-4B7C-88A0-512014FE6279}" destId="{725AB46C-829A-47A9-87CA-B36C4C161D96}" srcOrd="0" destOrd="0" presId="urn:microsoft.com/office/officeart/2008/layout/VerticalAccentList"/>
    <dgm:cxn modelId="{325BC4F2-4C5E-4920-8895-302D9A5743AC}" srcId="{1668AA7B-EF2B-410E-8C44-4191D2AD3D13}" destId="{2EE32246-DCE8-4B7C-88A0-512014FE6279}" srcOrd="0" destOrd="0" parTransId="{CCB0D3C2-6498-4628-8F10-5B62109A7F7C}" sibTransId="{B405BFD7-A4A3-4E2E-AB27-A0B1F50EDBF6}"/>
    <dgm:cxn modelId="{CAB8E3CD-5400-4F6F-9077-54A694E48F67}" type="presOf" srcId="{26EB9B12-AB8E-4844-AA89-792B95B9986F}" destId="{71E4363D-CABB-4C4F-8A34-F2CB83C6F143}" srcOrd="0" destOrd="0" presId="urn:microsoft.com/office/officeart/2008/layout/VerticalAccentList"/>
    <dgm:cxn modelId="{25315E6F-08F4-48CA-89EF-F68E0BA103E8}" type="presOf" srcId="{1668AA7B-EF2B-410E-8C44-4191D2AD3D13}" destId="{61B1ED3A-C4C0-4384-99AE-0194B506A06F}" srcOrd="0" destOrd="0" presId="urn:microsoft.com/office/officeart/2008/layout/VerticalAccentList"/>
    <dgm:cxn modelId="{7BDF031D-AACA-4957-8ED1-A066B56CE9E9}" type="presParOf" srcId="{61B1ED3A-C4C0-4384-99AE-0194B506A06F}" destId="{8F2FAA6E-6940-4799-9DE6-BF967B806A18}" srcOrd="0" destOrd="0" presId="urn:microsoft.com/office/officeart/2008/layout/VerticalAccentList"/>
    <dgm:cxn modelId="{632BCB43-F696-4351-A2D4-E5DD5A4629C4}" type="presParOf" srcId="{8F2FAA6E-6940-4799-9DE6-BF967B806A18}" destId="{725AB46C-829A-47A9-87CA-B36C4C161D96}" srcOrd="0" destOrd="0" presId="urn:microsoft.com/office/officeart/2008/layout/VerticalAccentList"/>
    <dgm:cxn modelId="{3326CDAB-4C87-44A0-808F-E1EDC3CFC438}" type="presParOf" srcId="{61B1ED3A-C4C0-4384-99AE-0194B506A06F}" destId="{88C5EC28-15C5-4B7E-86EB-3CE398EC7D0F}" srcOrd="1" destOrd="0" presId="urn:microsoft.com/office/officeart/2008/layout/VerticalAccentList"/>
    <dgm:cxn modelId="{E7533BE3-F259-4201-A19F-E26AFE50DCED}" type="presParOf" srcId="{88C5EC28-15C5-4B7E-86EB-3CE398EC7D0F}" destId="{B277096A-BD09-47E2-A498-AF0BD2264CBE}" srcOrd="0" destOrd="0" presId="urn:microsoft.com/office/officeart/2008/layout/VerticalAccentList"/>
    <dgm:cxn modelId="{6703E58A-A985-4405-9626-C4B7E98DB5B0}" type="presParOf" srcId="{88C5EC28-15C5-4B7E-86EB-3CE398EC7D0F}" destId="{49E91B8E-68F6-41B7-BEE0-5E522BAEB049}" srcOrd="1" destOrd="0" presId="urn:microsoft.com/office/officeart/2008/layout/VerticalAccentList"/>
    <dgm:cxn modelId="{C647C1B5-C4A2-4A1F-90FC-3E7746D26DA9}" type="presParOf" srcId="{88C5EC28-15C5-4B7E-86EB-3CE398EC7D0F}" destId="{EB47B9A4-3356-4CCC-9E54-AA531D720907}" srcOrd="2" destOrd="0" presId="urn:microsoft.com/office/officeart/2008/layout/VerticalAccentList"/>
    <dgm:cxn modelId="{50B8D3A1-CF37-4A37-A983-CF45709B02B3}" type="presParOf" srcId="{88C5EC28-15C5-4B7E-86EB-3CE398EC7D0F}" destId="{02C34272-1E6A-4CFE-B0F0-B2EA6E6E3131}" srcOrd="3" destOrd="0" presId="urn:microsoft.com/office/officeart/2008/layout/VerticalAccentList"/>
    <dgm:cxn modelId="{EB65ECCA-865E-4FF9-AACF-695E513DBAF1}" type="presParOf" srcId="{88C5EC28-15C5-4B7E-86EB-3CE398EC7D0F}" destId="{414E10E4-3713-4B14-B389-E93F049B6C0D}" srcOrd="4" destOrd="0" presId="urn:microsoft.com/office/officeart/2008/layout/VerticalAccentList"/>
    <dgm:cxn modelId="{5BB640E4-C727-4903-8BFD-EC0A4743A1D6}" type="presParOf" srcId="{88C5EC28-15C5-4B7E-86EB-3CE398EC7D0F}" destId="{9AAA62AB-5E57-40C7-91E8-A74EE1C95E61}" srcOrd="5" destOrd="0" presId="urn:microsoft.com/office/officeart/2008/layout/VerticalAccentList"/>
    <dgm:cxn modelId="{774CDF96-8A6D-44BA-868E-2BCE10A21A0F}" type="presParOf" srcId="{88C5EC28-15C5-4B7E-86EB-3CE398EC7D0F}" destId="{1D35E84B-E6B0-4382-B46A-A60641CEA126}" srcOrd="6" destOrd="0" presId="urn:microsoft.com/office/officeart/2008/layout/VerticalAccentList"/>
    <dgm:cxn modelId="{E9875DD4-612B-45FD-8044-7B9375F1F623}" type="presParOf" srcId="{61B1ED3A-C4C0-4384-99AE-0194B506A06F}" destId="{7FE91137-E117-47CA-9DDB-85387FCEA96E}" srcOrd="2" destOrd="0" presId="urn:microsoft.com/office/officeart/2008/layout/VerticalAccentList"/>
    <dgm:cxn modelId="{11F356B1-3DB1-4CCE-BF25-70BC7C6480E7}" type="presParOf" srcId="{61B1ED3A-C4C0-4384-99AE-0194B506A06F}" destId="{14A8A445-AB8D-4151-8151-A256C3CC2D18}" srcOrd="3" destOrd="0" presId="urn:microsoft.com/office/officeart/2008/layout/VerticalAccentList"/>
    <dgm:cxn modelId="{FB6877AC-0BB1-4F67-AC1E-D33833D8A581}" type="presParOf" srcId="{14A8A445-AB8D-4151-8151-A256C3CC2D18}" destId="{71E4363D-CABB-4C4F-8A34-F2CB83C6F143}" srcOrd="0" destOrd="0" presId="urn:microsoft.com/office/officeart/2008/layout/VerticalAccentList"/>
    <dgm:cxn modelId="{C3BD78DF-E23A-44B1-9BCD-88DC3D737388}" type="presParOf" srcId="{61B1ED3A-C4C0-4384-99AE-0194B506A06F}" destId="{A1EBDE53-3BD4-4EFF-AAB0-42C3BFAE9502}" srcOrd="4" destOrd="0" presId="urn:microsoft.com/office/officeart/2008/layout/VerticalAccentList"/>
    <dgm:cxn modelId="{4C069191-4F5B-4878-ADDD-D1CF57C99500}" type="presParOf" srcId="{A1EBDE53-3BD4-4EFF-AAB0-42C3BFAE9502}" destId="{615E57E7-4158-44B3-96D9-AD560C87066D}" srcOrd="0" destOrd="0" presId="urn:microsoft.com/office/officeart/2008/layout/VerticalAccentList"/>
    <dgm:cxn modelId="{8D02DAF8-93C5-4D3E-B0E9-14E6081070A2}" type="presParOf" srcId="{A1EBDE53-3BD4-4EFF-AAB0-42C3BFAE9502}" destId="{90E2748C-CC98-41F7-A5FB-BB41F0B34314}" srcOrd="1" destOrd="0" presId="urn:microsoft.com/office/officeart/2008/layout/VerticalAccentList"/>
    <dgm:cxn modelId="{04F40414-46D8-4A1A-A294-9C8A4AA0AB49}" type="presParOf" srcId="{A1EBDE53-3BD4-4EFF-AAB0-42C3BFAE9502}" destId="{188BB2B2-2F00-407D-A5FC-0D13CE65C9E2}" srcOrd="2" destOrd="0" presId="urn:microsoft.com/office/officeart/2008/layout/VerticalAccentList"/>
    <dgm:cxn modelId="{01A685D6-35FC-4E14-8987-91CA75B3F49C}" type="presParOf" srcId="{A1EBDE53-3BD4-4EFF-AAB0-42C3BFAE9502}" destId="{D24E5C71-D866-4857-99B0-96C1196BA58D}" srcOrd="3" destOrd="0" presId="urn:microsoft.com/office/officeart/2008/layout/VerticalAccentList"/>
    <dgm:cxn modelId="{3AC007A7-6853-4703-BFD0-D5DF1313C5C0}" type="presParOf" srcId="{A1EBDE53-3BD4-4EFF-AAB0-42C3BFAE9502}" destId="{0C08E860-4581-4B92-9336-41A0E202E02A}" srcOrd="4" destOrd="0" presId="urn:microsoft.com/office/officeart/2008/layout/VerticalAccentList"/>
    <dgm:cxn modelId="{EB644B50-12E0-4AB5-A636-A20F70C1395D}" type="presParOf" srcId="{A1EBDE53-3BD4-4EFF-AAB0-42C3BFAE9502}" destId="{2274AFC4-021F-472E-A0BF-E8769C1D88A0}" srcOrd="5" destOrd="0" presId="urn:microsoft.com/office/officeart/2008/layout/VerticalAccentList"/>
    <dgm:cxn modelId="{C419B24B-0F29-4340-9D73-638F4AC4E523}" type="presParOf" srcId="{A1EBDE53-3BD4-4EFF-AAB0-42C3BFAE9502}" destId="{1B6BD218-1686-442F-85E1-23469DFBDA6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D9537-5F9F-4DE5-A795-5812B601CA9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29C62B-89A6-41D1-BFF7-C4A6E7506846}">
      <dgm:prSet/>
      <dgm:spPr/>
      <dgm:t>
        <a:bodyPr/>
        <a:lstStyle/>
        <a:p>
          <a:pPr rtl="0"/>
          <a:r>
            <a:rPr lang="en-US" smtClean="0"/>
            <a:t>Statistical analysis in R is performed by using many in-built functions. </a:t>
          </a:r>
          <a:endParaRPr lang="en-IN"/>
        </a:p>
      </dgm:t>
    </dgm:pt>
    <dgm:pt modelId="{CDE61D84-1553-41E8-8F1D-EE49D24958F9}" type="parTrans" cxnId="{FBE9C7DC-7FD4-4E3F-96D5-B436D78AAE49}">
      <dgm:prSet/>
      <dgm:spPr/>
      <dgm:t>
        <a:bodyPr/>
        <a:lstStyle/>
        <a:p>
          <a:endParaRPr lang="en-US"/>
        </a:p>
      </dgm:t>
    </dgm:pt>
    <dgm:pt modelId="{6BAF6C0B-A046-4E2C-ABEC-7782F380E77C}" type="sibTrans" cxnId="{FBE9C7DC-7FD4-4E3F-96D5-B436D78AAE49}">
      <dgm:prSet/>
      <dgm:spPr/>
      <dgm:t>
        <a:bodyPr/>
        <a:lstStyle/>
        <a:p>
          <a:endParaRPr lang="en-US"/>
        </a:p>
      </dgm:t>
    </dgm:pt>
    <dgm:pt modelId="{615A0825-AF36-4CB3-BE15-969ACBA4BF97}">
      <dgm:prSet/>
      <dgm:spPr/>
      <dgm:t>
        <a:bodyPr/>
        <a:lstStyle/>
        <a:p>
          <a:pPr rtl="0"/>
          <a:r>
            <a:rPr lang="en-US" smtClean="0"/>
            <a:t>Most of these functions are part of the R base package. </a:t>
          </a:r>
          <a:endParaRPr lang="en-IN"/>
        </a:p>
      </dgm:t>
    </dgm:pt>
    <dgm:pt modelId="{7CE8E3BC-B8DF-421D-A889-212001F66BDB}" type="parTrans" cxnId="{C93A0C0C-4B0E-4C45-8EEC-E1D358FAE5E0}">
      <dgm:prSet/>
      <dgm:spPr/>
      <dgm:t>
        <a:bodyPr/>
        <a:lstStyle/>
        <a:p>
          <a:endParaRPr lang="en-US"/>
        </a:p>
      </dgm:t>
    </dgm:pt>
    <dgm:pt modelId="{7142C6FD-2FA4-4527-83AB-1AB982C29379}" type="sibTrans" cxnId="{C93A0C0C-4B0E-4C45-8EEC-E1D358FAE5E0}">
      <dgm:prSet/>
      <dgm:spPr/>
      <dgm:t>
        <a:bodyPr/>
        <a:lstStyle/>
        <a:p>
          <a:endParaRPr lang="en-US"/>
        </a:p>
      </dgm:t>
    </dgm:pt>
    <dgm:pt modelId="{4C143687-B461-4186-AA9A-7F19F73C0992}">
      <dgm:prSet/>
      <dgm:spPr/>
      <dgm:t>
        <a:bodyPr/>
        <a:lstStyle/>
        <a:p>
          <a:pPr rtl="0"/>
          <a:r>
            <a:rPr lang="en-US" smtClean="0"/>
            <a:t>These functions take R vector as an input along with the arguments and give the result.</a:t>
          </a:r>
          <a:endParaRPr lang="en-IN"/>
        </a:p>
      </dgm:t>
    </dgm:pt>
    <dgm:pt modelId="{621322D2-ECC5-413E-B9AA-5949DBBBBDFB}" type="parTrans" cxnId="{CC5E9FCD-7A5A-4EE5-A417-6A9B32783C5D}">
      <dgm:prSet/>
      <dgm:spPr/>
      <dgm:t>
        <a:bodyPr/>
        <a:lstStyle/>
        <a:p>
          <a:endParaRPr lang="en-US"/>
        </a:p>
      </dgm:t>
    </dgm:pt>
    <dgm:pt modelId="{1177DD3F-5989-4DC0-8C2C-E4354F6DA478}" type="sibTrans" cxnId="{CC5E9FCD-7A5A-4EE5-A417-6A9B32783C5D}">
      <dgm:prSet/>
      <dgm:spPr/>
      <dgm:t>
        <a:bodyPr/>
        <a:lstStyle/>
        <a:p>
          <a:endParaRPr lang="en-US"/>
        </a:p>
      </dgm:t>
    </dgm:pt>
    <dgm:pt modelId="{7FDAFC77-C19B-4814-B399-2DF494BB33CC}" type="pres">
      <dgm:prSet presAssocID="{35DD9537-5F9F-4DE5-A795-5812B601CA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6B8876-DFDD-4A84-B915-3800E3090885}" type="pres">
      <dgm:prSet presAssocID="{2529C62B-89A6-41D1-BFF7-C4A6E750684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CAEE5-B992-46B5-A28E-5AE239680105}" type="pres">
      <dgm:prSet presAssocID="{6BAF6C0B-A046-4E2C-ABEC-7782F380E77C}" presName="spacer" presStyleCnt="0"/>
      <dgm:spPr/>
    </dgm:pt>
    <dgm:pt modelId="{E41CB328-7729-42BF-AA5B-6096F530237B}" type="pres">
      <dgm:prSet presAssocID="{615A0825-AF36-4CB3-BE15-969ACBA4BF9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BFF00-3B2B-4FB8-A153-21B75F1D79B7}" type="pres">
      <dgm:prSet presAssocID="{7142C6FD-2FA4-4527-83AB-1AB982C29379}" presName="spacer" presStyleCnt="0"/>
      <dgm:spPr/>
    </dgm:pt>
    <dgm:pt modelId="{046B9CD5-7402-457A-B61B-345B6C1CF07C}" type="pres">
      <dgm:prSet presAssocID="{4C143687-B461-4186-AA9A-7F19F73C099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322F7D-32D6-44ED-B30E-54896BFBE547}" type="presOf" srcId="{2529C62B-89A6-41D1-BFF7-C4A6E7506846}" destId="{4D6B8876-DFDD-4A84-B915-3800E3090885}" srcOrd="0" destOrd="0" presId="urn:microsoft.com/office/officeart/2005/8/layout/vList2"/>
    <dgm:cxn modelId="{45A73703-9817-40DB-9BF5-50ED6A4635BF}" type="presOf" srcId="{35DD9537-5F9F-4DE5-A795-5812B601CA90}" destId="{7FDAFC77-C19B-4814-B399-2DF494BB33CC}" srcOrd="0" destOrd="0" presId="urn:microsoft.com/office/officeart/2005/8/layout/vList2"/>
    <dgm:cxn modelId="{FBE9C7DC-7FD4-4E3F-96D5-B436D78AAE49}" srcId="{35DD9537-5F9F-4DE5-A795-5812B601CA90}" destId="{2529C62B-89A6-41D1-BFF7-C4A6E7506846}" srcOrd="0" destOrd="0" parTransId="{CDE61D84-1553-41E8-8F1D-EE49D24958F9}" sibTransId="{6BAF6C0B-A046-4E2C-ABEC-7782F380E77C}"/>
    <dgm:cxn modelId="{CC5E9FCD-7A5A-4EE5-A417-6A9B32783C5D}" srcId="{35DD9537-5F9F-4DE5-A795-5812B601CA90}" destId="{4C143687-B461-4186-AA9A-7F19F73C0992}" srcOrd="2" destOrd="0" parTransId="{621322D2-ECC5-413E-B9AA-5949DBBBBDFB}" sibTransId="{1177DD3F-5989-4DC0-8C2C-E4354F6DA478}"/>
    <dgm:cxn modelId="{9BAE7588-4C08-4D3F-85CD-F0A2A0E79662}" type="presOf" srcId="{4C143687-B461-4186-AA9A-7F19F73C0992}" destId="{046B9CD5-7402-457A-B61B-345B6C1CF07C}" srcOrd="0" destOrd="0" presId="urn:microsoft.com/office/officeart/2005/8/layout/vList2"/>
    <dgm:cxn modelId="{B27B3641-F7C9-403E-8A04-54797C631F0C}" type="presOf" srcId="{615A0825-AF36-4CB3-BE15-969ACBA4BF97}" destId="{E41CB328-7729-42BF-AA5B-6096F530237B}" srcOrd="0" destOrd="0" presId="urn:microsoft.com/office/officeart/2005/8/layout/vList2"/>
    <dgm:cxn modelId="{C93A0C0C-4B0E-4C45-8EEC-E1D358FAE5E0}" srcId="{35DD9537-5F9F-4DE5-A795-5812B601CA90}" destId="{615A0825-AF36-4CB3-BE15-969ACBA4BF97}" srcOrd="1" destOrd="0" parTransId="{7CE8E3BC-B8DF-421D-A889-212001F66BDB}" sibTransId="{7142C6FD-2FA4-4527-83AB-1AB982C29379}"/>
    <dgm:cxn modelId="{C5E50D2F-5C1D-4BFE-96C8-0EF796E161CF}" type="presParOf" srcId="{7FDAFC77-C19B-4814-B399-2DF494BB33CC}" destId="{4D6B8876-DFDD-4A84-B915-3800E3090885}" srcOrd="0" destOrd="0" presId="urn:microsoft.com/office/officeart/2005/8/layout/vList2"/>
    <dgm:cxn modelId="{B6FD8E63-B8E1-4DD2-ADD4-8057ACFDE22A}" type="presParOf" srcId="{7FDAFC77-C19B-4814-B399-2DF494BB33CC}" destId="{E2CCAEE5-B992-46B5-A28E-5AE239680105}" srcOrd="1" destOrd="0" presId="urn:microsoft.com/office/officeart/2005/8/layout/vList2"/>
    <dgm:cxn modelId="{2342BE90-AE21-4E6C-AB0A-16C51BE6C409}" type="presParOf" srcId="{7FDAFC77-C19B-4814-B399-2DF494BB33CC}" destId="{E41CB328-7729-42BF-AA5B-6096F530237B}" srcOrd="2" destOrd="0" presId="urn:microsoft.com/office/officeart/2005/8/layout/vList2"/>
    <dgm:cxn modelId="{9FB27A14-29A8-44F3-8EF0-398EB060F91E}" type="presParOf" srcId="{7FDAFC77-C19B-4814-B399-2DF494BB33CC}" destId="{AB3BFF00-3B2B-4FB8-A153-21B75F1D79B7}" srcOrd="3" destOrd="0" presId="urn:microsoft.com/office/officeart/2005/8/layout/vList2"/>
    <dgm:cxn modelId="{DB96C850-3816-4346-8089-41DDD2C5BF01}" type="presParOf" srcId="{7FDAFC77-C19B-4814-B399-2DF494BB33CC}" destId="{046B9CD5-7402-457A-B61B-345B6C1CF0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C483C-9805-4DB5-B4F5-DEB13380380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F5CCE9-4DB1-4D7A-BD71-5DC663FFBAAC}">
      <dgm:prSet/>
      <dgm:spPr/>
      <dgm:t>
        <a:bodyPr/>
        <a:lstStyle/>
        <a:p>
          <a:pPr rtl="0"/>
          <a:r>
            <a:rPr lang="en-US" smtClean="0"/>
            <a:t>It is calculated by taking the sum of the values and dividing with the number of values in a data series.</a:t>
          </a:r>
          <a:endParaRPr lang="en-IN"/>
        </a:p>
      </dgm:t>
    </dgm:pt>
    <dgm:pt modelId="{4F7011EB-BE07-4BEF-BA44-CFA936F67D73}" type="parTrans" cxnId="{90594535-88DB-40AE-9C16-0A230A6929C0}">
      <dgm:prSet/>
      <dgm:spPr/>
      <dgm:t>
        <a:bodyPr/>
        <a:lstStyle/>
        <a:p>
          <a:endParaRPr lang="en-US"/>
        </a:p>
      </dgm:t>
    </dgm:pt>
    <dgm:pt modelId="{CC4DA321-5E29-4EEC-B3BE-234A28B208F1}" type="sibTrans" cxnId="{90594535-88DB-40AE-9C16-0A230A6929C0}">
      <dgm:prSet/>
      <dgm:spPr/>
      <dgm:t>
        <a:bodyPr/>
        <a:lstStyle/>
        <a:p>
          <a:endParaRPr lang="en-US"/>
        </a:p>
      </dgm:t>
    </dgm:pt>
    <dgm:pt modelId="{F9340E11-4482-4163-9C0E-35DDA2A4B39B}">
      <dgm:prSet/>
      <dgm:spPr/>
      <dgm:t>
        <a:bodyPr/>
        <a:lstStyle/>
        <a:p>
          <a:pPr rtl="0"/>
          <a:r>
            <a:rPr lang="en-US" smtClean="0"/>
            <a:t>The function mean() is used to calculate this in R.</a:t>
          </a:r>
          <a:endParaRPr lang="en-IN"/>
        </a:p>
      </dgm:t>
    </dgm:pt>
    <dgm:pt modelId="{CE055517-C70B-4115-825A-37E00400E5A3}" type="parTrans" cxnId="{127DC942-FBE3-4ECE-91D9-9880D5DD2E46}">
      <dgm:prSet/>
      <dgm:spPr/>
      <dgm:t>
        <a:bodyPr/>
        <a:lstStyle/>
        <a:p>
          <a:endParaRPr lang="en-US"/>
        </a:p>
      </dgm:t>
    </dgm:pt>
    <dgm:pt modelId="{EFCB65B5-BEAB-4225-BD8B-21915EFA2579}" type="sibTrans" cxnId="{127DC942-FBE3-4ECE-91D9-9880D5DD2E46}">
      <dgm:prSet/>
      <dgm:spPr/>
      <dgm:t>
        <a:bodyPr/>
        <a:lstStyle/>
        <a:p>
          <a:endParaRPr lang="en-US"/>
        </a:p>
      </dgm:t>
    </dgm:pt>
    <dgm:pt modelId="{1BBFB573-EBB1-4FB4-B965-AF3DB3788834}">
      <dgm:prSet/>
      <dgm:spPr/>
      <dgm:t>
        <a:bodyPr/>
        <a:lstStyle/>
        <a:p>
          <a:pPr rtl="0"/>
          <a:r>
            <a:rPr lang="en-US" smtClean="0"/>
            <a:t>Syntax</a:t>
          </a:r>
          <a:endParaRPr lang="en-IN"/>
        </a:p>
      </dgm:t>
    </dgm:pt>
    <dgm:pt modelId="{DBD61DEB-D052-4C08-85A1-6F755672FFAE}" type="parTrans" cxnId="{FDD2A459-B1AC-47E5-878B-139BC323D407}">
      <dgm:prSet/>
      <dgm:spPr/>
      <dgm:t>
        <a:bodyPr/>
        <a:lstStyle/>
        <a:p>
          <a:endParaRPr lang="en-US"/>
        </a:p>
      </dgm:t>
    </dgm:pt>
    <dgm:pt modelId="{AB65150A-0975-459C-BDA8-B5B7A5D0D494}" type="sibTrans" cxnId="{FDD2A459-B1AC-47E5-878B-139BC323D407}">
      <dgm:prSet/>
      <dgm:spPr/>
      <dgm:t>
        <a:bodyPr/>
        <a:lstStyle/>
        <a:p>
          <a:endParaRPr lang="en-US"/>
        </a:p>
      </dgm:t>
    </dgm:pt>
    <dgm:pt modelId="{F7DF93BB-7B22-4539-A94F-C813CB7554ED}">
      <dgm:prSet/>
      <dgm:spPr/>
      <dgm:t>
        <a:bodyPr/>
        <a:lstStyle/>
        <a:p>
          <a:pPr rtl="0"/>
          <a:r>
            <a:rPr lang="en-US" smtClean="0"/>
            <a:t>The basic syntax for calculating mean in R is −</a:t>
          </a:r>
          <a:endParaRPr lang="en-IN"/>
        </a:p>
      </dgm:t>
    </dgm:pt>
    <dgm:pt modelId="{CFA136B0-9DAA-4064-80AB-CC2F13AC1825}" type="parTrans" cxnId="{711D33AD-21D6-4C4A-B5DC-F741BD252E46}">
      <dgm:prSet/>
      <dgm:spPr/>
      <dgm:t>
        <a:bodyPr/>
        <a:lstStyle/>
        <a:p>
          <a:endParaRPr lang="en-US"/>
        </a:p>
      </dgm:t>
    </dgm:pt>
    <dgm:pt modelId="{47D4C6B5-5022-45ED-96C5-3FD11F76222E}" type="sibTrans" cxnId="{711D33AD-21D6-4C4A-B5DC-F741BD252E46}">
      <dgm:prSet/>
      <dgm:spPr/>
      <dgm:t>
        <a:bodyPr/>
        <a:lstStyle/>
        <a:p>
          <a:endParaRPr lang="en-US"/>
        </a:p>
      </dgm:t>
    </dgm:pt>
    <dgm:pt modelId="{7C967DEB-DBD3-4CD4-92B2-B527F6ED437C}">
      <dgm:prSet/>
      <dgm:spPr/>
      <dgm:t>
        <a:bodyPr/>
        <a:lstStyle/>
        <a:p>
          <a:pPr rtl="0"/>
          <a:r>
            <a:rPr lang="en-US" smtClean="0"/>
            <a:t>mean(x, trim = 0, na.rm = FALSE, ...)</a:t>
          </a:r>
          <a:endParaRPr lang="en-IN"/>
        </a:p>
      </dgm:t>
    </dgm:pt>
    <dgm:pt modelId="{48877870-19B4-46D2-9798-46C9419BC362}" type="parTrans" cxnId="{CD42D912-CFA4-4C12-9E9D-1149EA2EBD75}">
      <dgm:prSet/>
      <dgm:spPr/>
      <dgm:t>
        <a:bodyPr/>
        <a:lstStyle/>
        <a:p>
          <a:endParaRPr lang="en-US"/>
        </a:p>
      </dgm:t>
    </dgm:pt>
    <dgm:pt modelId="{ED89A49F-9247-4A00-8BB0-363C2FCB49BC}" type="sibTrans" cxnId="{CD42D912-CFA4-4C12-9E9D-1149EA2EBD75}">
      <dgm:prSet/>
      <dgm:spPr/>
      <dgm:t>
        <a:bodyPr/>
        <a:lstStyle/>
        <a:p>
          <a:endParaRPr lang="en-US"/>
        </a:p>
      </dgm:t>
    </dgm:pt>
    <dgm:pt modelId="{068FE93B-B0CE-4AC0-8C21-F087848D47EE}">
      <dgm:prSet/>
      <dgm:spPr/>
      <dgm:t>
        <a:bodyPr/>
        <a:lstStyle/>
        <a:p>
          <a:pPr rtl="0"/>
          <a:r>
            <a:rPr lang="en-US" smtClean="0"/>
            <a:t>Following is the description of the parameters used −</a:t>
          </a:r>
          <a:endParaRPr lang="en-IN"/>
        </a:p>
      </dgm:t>
    </dgm:pt>
    <dgm:pt modelId="{949BFFB6-35DA-4E26-B066-1AFE1B8E097D}" type="parTrans" cxnId="{6ABBF6F0-1E4E-477F-9C41-093FA365821A}">
      <dgm:prSet/>
      <dgm:spPr/>
      <dgm:t>
        <a:bodyPr/>
        <a:lstStyle/>
        <a:p>
          <a:endParaRPr lang="en-US"/>
        </a:p>
      </dgm:t>
    </dgm:pt>
    <dgm:pt modelId="{427BD9BF-D9B5-4730-BD1E-EF309405A12E}" type="sibTrans" cxnId="{6ABBF6F0-1E4E-477F-9C41-093FA365821A}">
      <dgm:prSet/>
      <dgm:spPr/>
      <dgm:t>
        <a:bodyPr/>
        <a:lstStyle/>
        <a:p>
          <a:endParaRPr lang="en-US"/>
        </a:p>
      </dgm:t>
    </dgm:pt>
    <dgm:pt modelId="{DCC15C82-87C4-4683-BC5F-5CDFBC1E1615}">
      <dgm:prSet/>
      <dgm:spPr/>
      <dgm:t>
        <a:bodyPr/>
        <a:lstStyle/>
        <a:p>
          <a:pPr rtl="0"/>
          <a:r>
            <a:rPr lang="en-US" smtClean="0"/>
            <a:t>x is the input vector.</a:t>
          </a:r>
          <a:endParaRPr lang="en-IN"/>
        </a:p>
      </dgm:t>
    </dgm:pt>
    <dgm:pt modelId="{54A3B266-EFAE-4EB4-BBE9-43809DCEE57A}" type="parTrans" cxnId="{BFE5ED4E-4C2B-4A57-95A1-B90D5B84D18A}">
      <dgm:prSet/>
      <dgm:spPr/>
      <dgm:t>
        <a:bodyPr/>
        <a:lstStyle/>
        <a:p>
          <a:endParaRPr lang="en-US"/>
        </a:p>
      </dgm:t>
    </dgm:pt>
    <dgm:pt modelId="{AC0915E5-6CD6-453B-BAF0-180F2EFD12B7}" type="sibTrans" cxnId="{BFE5ED4E-4C2B-4A57-95A1-B90D5B84D18A}">
      <dgm:prSet/>
      <dgm:spPr/>
      <dgm:t>
        <a:bodyPr/>
        <a:lstStyle/>
        <a:p>
          <a:endParaRPr lang="en-US"/>
        </a:p>
      </dgm:t>
    </dgm:pt>
    <dgm:pt modelId="{1DD5F9B0-8346-470F-8345-D5D65B733366}">
      <dgm:prSet/>
      <dgm:spPr/>
      <dgm:t>
        <a:bodyPr/>
        <a:lstStyle/>
        <a:p>
          <a:pPr rtl="0"/>
          <a:r>
            <a:rPr lang="en-US" smtClean="0"/>
            <a:t>trim is used to drop some observations from both end of the sorted vector.</a:t>
          </a:r>
          <a:endParaRPr lang="en-IN"/>
        </a:p>
      </dgm:t>
    </dgm:pt>
    <dgm:pt modelId="{F5C969ED-0878-4062-9B78-4AA426510DF7}" type="parTrans" cxnId="{DDB6003D-1E59-413F-9148-37F3E8108811}">
      <dgm:prSet/>
      <dgm:spPr/>
      <dgm:t>
        <a:bodyPr/>
        <a:lstStyle/>
        <a:p>
          <a:endParaRPr lang="en-US"/>
        </a:p>
      </dgm:t>
    </dgm:pt>
    <dgm:pt modelId="{88EFDE73-70A3-46FF-9D32-AE281F555A86}" type="sibTrans" cxnId="{DDB6003D-1E59-413F-9148-37F3E8108811}">
      <dgm:prSet/>
      <dgm:spPr/>
      <dgm:t>
        <a:bodyPr/>
        <a:lstStyle/>
        <a:p>
          <a:endParaRPr lang="en-US"/>
        </a:p>
      </dgm:t>
    </dgm:pt>
    <dgm:pt modelId="{B09DC558-920F-46DA-8660-CE1FA0050920}">
      <dgm:prSet/>
      <dgm:spPr/>
      <dgm:t>
        <a:bodyPr/>
        <a:lstStyle/>
        <a:p>
          <a:pPr rtl="0"/>
          <a:r>
            <a:rPr lang="en-US" smtClean="0"/>
            <a:t>na.rm is used to remove the missing values from the input vector.</a:t>
          </a:r>
          <a:endParaRPr lang="en-IN"/>
        </a:p>
      </dgm:t>
    </dgm:pt>
    <dgm:pt modelId="{5E1BA784-9918-446C-9CC2-C20F6686385C}" type="parTrans" cxnId="{6EE16AE7-92C4-41D7-8AB4-472BF7F559C3}">
      <dgm:prSet/>
      <dgm:spPr/>
      <dgm:t>
        <a:bodyPr/>
        <a:lstStyle/>
        <a:p>
          <a:endParaRPr lang="en-US"/>
        </a:p>
      </dgm:t>
    </dgm:pt>
    <dgm:pt modelId="{3CFB6395-A0A1-4BC7-B648-15DD2541A684}" type="sibTrans" cxnId="{6EE16AE7-92C4-41D7-8AB4-472BF7F559C3}">
      <dgm:prSet/>
      <dgm:spPr/>
      <dgm:t>
        <a:bodyPr/>
        <a:lstStyle/>
        <a:p>
          <a:endParaRPr lang="en-US"/>
        </a:p>
      </dgm:t>
    </dgm:pt>
    <dgm:pt modelId="{3C9B7727-32AA-4C8F-A255-5EF6F082C6D5}" type="pres">
      <dgm:prSet presAssocID="{310C483C-9805-4DB5-B4F5-DEB13380380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EAE7841-DDD5-44EA-93E0-B7E5FEF60C79}" type="pres">
      <dgm:prSet presAssocID="{04F5CCE9-4DB1-4D7A-BD71-5DC663FFBAAC}" presName="thickLine" presStyleLbl="alignNode1" presStyleIdx="0" presStyleCnt="9"/>
      <dgm:spPr/>
    </dgm:pt>
    <dgm:pt modelId="{F0753B68-D3C1-41FC-8B35-F35600A76C59}" type="pres">
      <dgm:prSet presAssocID="{04F5CCE9-4DB1-4D7A-BD71-5DC663FFBAAC}" presName="horz1" presStyleCnt="0"/>
      <dgm:spPr/>
    </dgm:pt>
    <dgm:pt modelId="{6E114588-BE26-4C14-85AE-82EFF91D7E05}" type="pres">
      <dgm:prSet presAssocID="{04F5CCE9-4DB1-4D7A-BD71-5DC663FFBAAC}" presName="tx1" presStyleLbl="revTx" presStyleIdx="0" presStyleCnt="9"/>
      <dgm:spPr/>
      <dgm:t>
        <a:bodyPr/>
        <a:lstStyle/>
        <a:p>
          <a:endParaRPr lang="en-US"/>
        </a:p>
      </dgm:t>
    </dgm:pt>
    <dgm:pt modelId="{F4EE2864-1905-485C-9510-179ED4142706}" type="pres">
      <dgm:prSet presAssocID="{04F5CCE9-4DB1-4D7A-BD71-5DC663FFBAAC}" presName="vert1" presStyleCnt="0"/>
      <dgm:spPr/>
    </dgm:pt>
    <dgm:pt modelId="{E39511DA-051A-4614-8EA1-1F2658C94710}" type="pres">
      <dgm:prSet presAssocID="{F9340E11-4482-4163-9C0E-35DDA2A4B39B}" presName="thickLine" presStyleLbl="alignNode1" presStyleIdx="1" presStyleCnt="9"/>
      <dgm:spPr/>
    </dgm:pt>
    <dgm:pt modelId="{EAF63EFD-5DCF-4FDF-8CB0-CDC8A00D9DBB}" type="pres">
      <dgm:prSet presAssocID="{F9340E11-4482-4163-9C0E-35DDA2A4B39B}" presName="horz1" presStyleCnt="0"/>
      <dgm:spPr/>
    </dgm:pt>
    <dgm:pt modelId="{78C3AF8E-9D99-48D4-A674-63B1ADE75955}" type="pres">
      <dgm:prSet presAssocID="{F9340E11-4482-4163-9C0E-35DDA2A4B39B}" presName="tx1" presStyleLbl="revTx" presStyleIdx="1" presStyleCnt="9"/>
      <dgm:spPr/>
      <dgm:t>
        <a:bodyPr/>
        <a:lstStyle/>
        <a:p>
          <a:endParaRPr lang="en-US"/>
        </a:p>
      </dgm:t>
    </dgm:pt>
    <dgm:pt modelId="{A5BBB889-5309-447F-AAA0-F3284732A364}" type="pres">
      <dgm:prSet presAssocID="{F9340E11-4482-4163-9C0E-35DDA2A4B39B}" presName="vert1" presStyleCnt="0"/>
      <dgm:spPr/>
    </dgm:pt>
    <dgm:pt modelId="{F25E2932-4D6E-4C87-B9D1-8D6C1834B5BD}" type="pres">
      <dgm:prSet presAssocID="{1BBFB573-EBB1-4FB4-B965-AF3DB3788834}" presName="thickLine" presStyleLbl="alignNode1" presStyleIdx="2" presStyleCnt="9"/>
      <dgm:spPr/>
    </dgm:pt>
    <dgm:pt modelId="{7DFA3747-5BDD-472B-8267-0B07602D4162}" type="pres">
      <dgm:prSet presAssocID="{1BBFB573-EBB1-4FB4-B965-AF3DB3788834}" presName="horz1" presStyleCnt="0"/>
      <dgm:spPr/>
    </dgm:pt>
    <dgm:pt modelId="{5F694075-F536-452E-BF03-00CF384EDBA0}" type="pres">
      <dgm:prSet presAssocID="{1BBFB573-EBB1-4FB4-B965-AF3DB3788834}" presName="tx1" presStyleLbl="revTx" presStyleIdx="2" presStyleCnt="9"/>
      <dgm:spPr/>
      <dgm:t>
        <a:bodyPr/>
        <a:lstStyle/>
        <a:p>
          <a:endParaRPr lang="en-US"/>
        </a:p>
      </dgm:t>
    </dgm:pt>
    <dgm:pt modelId="{1B904090-729E-4141-8FBF-F5D5B81C4367}" type="pres">
      <dgm:prSet presAssocID="{1BBFB573-EBB1-4FB4-B965-AF3DB3788834}" presName="vert1" presStyleCnt="0"/>
      <dgm:spPr/>
    </dgm:pt>
    <dgm:pt modelId="{D7839E1B-45AA-4369-BC34-DED246630533}" type="pres">
      <dgm:prSet presAssocID="{F7DF93BB-7B22-4539-A94F-C813CB7554ED}" presName="thickLine" presStyleLbl="alignNode1" presStyleIdx="3" presStyleCnt="9"/>
      <dgm:spPr/>
    </dgm:pt>
    <dgm:pt modelId="{9BEEFC4D-E38D-45BD-8809-594C1D668884}" type="pres">
      <dgm:prSet presAssocID="{F7DF93BB-7B22-4539-A94F-C813CB7554ED}" presName="horz1" presStyleCnt="0"/>
      <dgm:spPr/>
    </dgm:pt>
    <dgm:pt modelId="{94B81497-A9F6-4718-ACE2-6CE2D146B5E5}" type="pres">
      <dgm:prSet presAssocID="{F7DF93BB-7B22-4539-A94F-C813CB7554ED}" presName="tx1" presStyleLbl="revTx" presStyleIdx="3" presStyleCnt="9"/>
      <dgm:spPr/>
      <dgm:t>
        <a:bodyPr/>
        <a:lstStyle/>
        <a:p>
          <a:endParaRPr lang="en-US"/>
        </a:p>
      </dgm:t>
    </dgm:pt>
    <dgm:pt modelId="{75AB9277-9FC6-421B-9058-83E29AC08BC5}" type="pres">
      <dgm:prSet presAssocID="{F7DF93BB-7B22-4539-A94F-C813CB7554ED}" presName="vert1" presStyleCnt="0"/>
      <dgm:spPr/>
    </dgm:pt>
    <dgm:pt modelId="{BE2361A4-C6AB-444C-8D23-B7E20C6504F4}" type="pres">
      <dgm:prSet presAssocID="{7C967DEB-DBD3-4CD4-92B2-B527F6ED437C}" presName="thickLine" presStyleLbl="alignNode1" presStyleIdx="4" presStyleCnt="9"/>
      <dgm:spPr/>
    </dgm:pt>
    <dgm:pt modelId="{65472276-3A55-4EBB-87EA-63AC16EC1DF3}" type="pres">
      <dgm:prSet presAssocID="{7C967DEB-DBD3-4CD4-92B2-B527F6ED437C}" presName="horz1" presStyleCnt="0"/>
      <dgm:spPr/>
    </dgm:pt>
    <dgm:pt modelId="{2329A594-DB96-4E5F-A296-62E323271633}" type="pres">
      <dgm:prSet presAssocID="{7C967DEB-DBD3-4CD4-92B2-B527F6ED437C}" presName="tx1" presStyleLbl="revTx" presStyleIdx="4" presStyleCnt="9"/>
      <dgm:spPr/>
      <dgm:t>
        <a:bodyPr/>
        <a:lstStyle/>
        <a:p>
          <a:endParaRPr lang="en-US"/>
        </a:p>
      </dgm:t>
    </dgm:pt>
    <dgm:pt modelId="{9D109E9B-D050-4073-84B1-2C143D1603AE}" type="pres">
      <dgm:prSet presAssocID="{7C967DEB-DBD3-4CD4-92B2-B527F6ED437C}" presName="vert1" presStyleCnt="0"/>
      <dgm:spPr/>
    </dgm:pt>
    <dgm:pt modelId="{D41C4AF8-25F5-4E6C-8BBB-EB49BDCC6A2E}" type="pres">
      <dgm:prSet presAssocID="{068FE93B-B0CE-4AC0-8C21-F087848D47EE}" presName="thickLine" presStyleLbl="alignNode1" presStyleIdx="5" presStyleCnt="9"/>
      <dgm:spPr/>
    </dgm:pt>
    <dgm:pt modelId="{390AD141-4EA2-4F9C-9975-715DB5E338D5}" type="pres">
      <dgm:prSet presAssocID="{068FE93B-B0CE-4AC0-8C21-F087848D47EE}" presName="horz1" presStyleCnt="0"/>
      <dgm:spPr/>
    </dgm:pt>
    <dgm:pt modelId="{DB04DD6A-82C9-4D0D-87AE-8DD2C5E0D1FD}" type="pres">
      <dgm:prSet presAssocID="{068FE93B-B0CE-4AC0-8C21-F087848D47EE}" presName="tx1" presStyleLbl="revTx" presStyleIdx="5" presStyleCnt="9"/>
      <dgm:spPr/>
      <dgm:t>
        <a:bodyPr/>
        <a:lstStyle/>
        <a:p>
          <a:endParaRPr lang="en-US"/>
        </a:p>
      </dgm:t>
    </dgm:pt>
    <dgm:pt modelId="{4709E445-7C79-4652-B5B7-15F3A51DEE60}" type="pres">
      <dgm:prSet presAssocID="{068FE93B-B0CE-4AC0-8C21-F087848D47EE}" presName="vert1" presStyleCnt="0"/>
      <dgm:spPr/>
    </dgm:pt>
    <dgm:pt modelId="{2A976FCC-B560-4955-B063-71AFBAF40EE1}" type="pres">
      <dgm:prSet presAssocID="{DCC15C82-87C4-4683-BC5F-5CDFBC1E1615}" presName="thickLine" presStyleLbl="alignNode1" presStyleIdx="6" presStyleCnt="9"/>
      <dgm:spPr/>
    </dgm:pt>
    <dgm:pt modelId="{F353323B-6F33-40B3-BFFB-8E8107ED61D0}" type="pres">
      <dgm:prSet presAssocID="{DCC15C82-87C4-4683-BC5F-5CDFBC1E1615}" presName="horz1" presStyleCnt="0"/>
      <dgm:spPr/>
    </dgm:pt>
    <dgm:pt modelId="{0A877428-B045-4B7A-8E26-96E8C0047614}" type="pres">
      <dgm:prSet presAssocID="{DCC15C82-87C4-4683-BC5F-5CDFBC1E1615}" presName="tx1" presStyleLbl="revTx" presStyleIdx="6" presStyleCnt="9"/>
      <dgm:spPr/>
      <dgm:t>
        <a:bodyPr/>
        <a:lstStyle/>
        <a:p>
          <a:endParaRPr lang="en-US"/>
        </a:p>
      </dgm:t>
    </dgm:pt>
    <dgm:pt modelId="{7E22B5F8-50BC-45A3-AF81-934EC99AB5CF}" type="pres">
      <dgm:prSet presAssocID="{DCC15C82-87C4-4683-BC5F-5CDFBC1E1615}" presName="vert1" presStyleCnt="0"/>
      <dgm:spPr/>
    </dgm:pt>
    <dgm:pt modelId="{552BBBA2-BB14-4E1D-ACAC-44608D6C0918}" type="pres">
      <dgm:prSet presAssocID="{1DD5F9B0-8346-470F-8345-D5D65B733366}" presName="thickLine" presStyleLbl="alignNode1" presStyleIdx="7" presStyleCnt="9"/>
      <dgm:spPr/>
    </dgm:pt>
    <dgm:pt modelId="{31D27D08-5D54-44A2-8771-61CE7C08B84D}" type="pres">
      <dgm:prSet presAssocID="{1DD5F9B0-8346-470F-8345-D5D65B733366}" presName="horz1" presStyleCnt="0"/>
      <dgm:spPr/>
    </dgm:pt>
    <dgm:pt modelId="{4CFCA805-119B-4391-81BF-71705BDE488F}" type="pres">
      <dgm:prSet presAssocID="{1DD5F9B0-8346-470F-8345-D5D65B733366}" presName="tx1" presStyleLbl="revTx" presStyleIdx="7" presStyleCnt="9"/>
      <dgm:spPr/>
      <dgm:t>
        <a:bodyPr/>
        <a:lstStyle/>
        <a:p>
          <a:endParaRPr lang="en-US"/>
        </a:p>
      </dgm:t>
    </dgm:pt>
    <dgm:pt modelId="{A4A3B71B-2710-4EC2-B155-3E5E59DB91D3}" type="pres">
      <dgm:prSet presAssocID="{1DD5F9B0-8346-470F-8345-D5D65B733366}" presName="vert1" presStyleCnt="0"/>
      <dgm:spPr/>
    </dgm:pt>
    <dgm:pt modelId="{56FCAFC6-77B1-4CFC-84FE-46D8DF0373C8}" type="pres">
      <dgm:prSet presAssocID="{B09DC558-920F-46DA-8660-CE1FA0050920}" presName="thickLine" presStyleLbl="alignNode1" presStyleIdx="8" presStyleCnt="9"/>
      <dgm:spPr/>
    </dgm:pt>
    <dgm:pt modelId="{5C9270CE-14E2-49A2-9849-0E2EAB6AD860}" type="pres">
      <dgm:prSet presAssocID="{B09DC558-920F-46DA-8660-CE1FA0050920}" presName="horz1" presStyleCnt="0"/>
      <dgm:spPr/>
    </dgm:pt>
    <dgm:pt modelId="{4AC00CD6-DFE0-4E95-9F9A-D64093526986}" type="pres">
      <dgm:prSet presAssocID="{B09DC558-920F-46DA-8660-CE1FA0050920}" presName="tx1" presStyleLbl="revTx" presStyleIdx="8" presStyleCnt="9"/>
      <dgm:spPr/>
      <dgm:t>
        <a:bodyPr/>
        <a:lstStyle/>
        <a:p>
          <a:endParaRPr lang="en-US"/>
        </a:p>
      </dgm:t>
    </dgm:pt>
    <dgm:pt modelId="{4F560C1C-5D82-4338-AB27-79211499CFF9}" type="pres">
      <dgm:prSet presAssocID="{B09DC558-920F-46DA-8660-CE1FA0050920}" presName="vert1" presStyleCnt="0"/>
      <dgm:spPr/>
    </dgm:pt>
  </dgm:ptLst>
  <dgm:cxnLst>
    <dgm:cxn modelId="{A12F2D11-5564-40EA-A574-DE5623B7141E}" type="presOf" srcId="{068FE93B-B0CE-4AC0-8C21-F087848D47EE}" destId="{DB04DD6A-82C9-4D0D-87AE-8DD2C5E0D1FD}" srcOrd="0" destOrd="0" presId="urn:microsoft.com/office/officeart/2008/layout/LinedList"/>
    <dgm:cxn modelId="{1A16282E-7756-4D80-82E2-85FCDD2526E6}" type="presOf" srcId="{F7DF93BB-7B22-4539-A94F-C813CB7554ED}" destId="{94B81497-A9F6-4718-ACE2-6CE2D146B5E5}" srcOrd="0" destOrd="0" presId="urn:microsoft.com/office/officeart/2008/layout/LinedList"/>
    <dgm:cxn modelId="{DDB6003D-1E59-413F-9148-37F3E8108811}" srcId="{310C483C-9805-4DB5-B4F5-DEB133803806}" destId="{1DD5F9B0-8346-470F-8345-D5D65B733366}" srcOrd="7" destOrd="0" parTransId="{F5C969ED-0878-4062-9B78-4AA426510DF7}" sibTransId="{88EFDE73-70A3-46FF-9D32-AE281F555A86}"/>
    <dgm:cxn modelId="{9DD08F67-1394-4653-9787-3CB6CFDF79CA}" type="presOf" srcId="{B09DC558-920F-46DA-8660-CE1FA0050920}" destId="{4AC00CD6-DFE0-4E95-9F9A-D64093526986}" srcOrd="0" destOrd="0" presId="urn:microsoft.com/office/officeart/2008/layout/LinedList"/>
    <dgm:cxn modelId="{0933EF84-4A2B-49A7-BF64-CF77F29D7778}" type="presOf" srcId="{04F5CCE9-4DB1-4D7A-BD71-5DC663FFBAAC}" destId="{6E114588-BE26-4C14-85AE-82EFF91D7E05}" srcOrd="0" destOrd="0" presId="urn:microsoft.com/office/officeart/2008/layout/LinedList"/>
    <dgm:cxn modelId="{FDD2A459-B1AC-47E5-878B-139BC323D407}" srcId="{310C483C-9805-4DB5-B4F5-DEB133803806}" destId="{1BBFB573-EBB1-4FB4-B965-AF3DB3788834}" srcOrd="2" destOrd="0" parTransId="{DBD61DEB-D052-4C08-85A1-6F755672FFAE}" sibTransId="{AB65150A-0975-459C-BDA8-B5B7A5D0D494}"/>
    <dgm:cxn modelId="{BFE5ED4E-4C2B-4A57-95A1-B90D5B84D18A}" srcId="{310C483C-9805-4DB5-B4F5-DEB133803806}" destId="{DCC15C82-87C4-4683-BC5F-5CDFBC1E1615}" srcOrd="6" destOrd="0" parTransId="{54A3B266-EFAE-4EB4-BBE9-43809DCEE57A}" sibTransId="{AC0915E5-6CD6-453B-BAF0-180F2EFD12B7}"/>
    <dgm:cxn modelId="{E670E3A4-5527-44E6-80E7-7B610C92DEC6}" type="presOf" srcId="{7C967DEB-DBD3-4CD4-92B2-B527F6ED437C}" destId="{2329A594-DB96-4E5F-A296-62E323271633}" srcOrd="0" destOrd="0" presId="urn:microsoft.com/office/officeart/2008/layout/LinedList"/>
    <dgm:cxn modelId="{0E918942-8CDC-4FBE-8E77-D797EDAA7E6E}" type="presOf" srcId="{DCC15C82-87C4-4683-BC5F-5CDFBC1E1615}" destId="{0A877428-B045-4B7A-8E26-96E8C0047614}" srcOrd="0" destOrd="0" presId="urn:microsoft.com/office/officeart/2008/layout/LinedList"/>
    <dgm:cxn modelId="{BBCA17EA-AB66-4847-AD18-CA3C705EF86C}" type="presOf" srcId="{F9340E11-4482-4163-9C0E-35DDA2A4B39B}" destId="{78C3AF8E-9D99-48D4-A674-63B1ADE75955}" srcOrd="0" destOrd="0" presId="urn:microsoft.com/office/officeart/2008/layout/LinedList"/>
    <dgm:cxn modelId="{759A07E5-9A8E-4E73-A316-F4749110FF88}" type="presOf" srcId="{310C483C-9805-4DB5-B4F5-DEB133803806}" destId="{3C9B7727-32AA-4C8F-A255-5EF6F082C6D5}" srcOrd="0" destOrd="0" presId="urn:microsoft.com/office/officeart/2008/layout/LinedList"/>
    <dgm:cxn modelId="{127DC942-FBE3-4ECE-91D9-9880D5DD2E46}" srcId="{310C483C-9805-4DB5-B4F5-DEB133803806}" destId="{F9340E11-4482-4163-9C0E-35DDA2A4B39B}" srcOrd="1" destOrd="0" parTransId="{CE055517-C70B-4115-825A-37E00400E5A3}" sibTransId="{EFCB65B5-BEAB-4225-BD8B-21915EFA2579}"/>
    <dgm:cxn modelId="{05A658EF-E1C5-4582-AF01-4C23E159155E}" type="presOf" srcId="{1DD5F9B0-8346-470F-8345-D5D65B733366}" destId="{4CFCA805-119B-4391-81BF-71705BDE488F}" srcOrd="0" destOrd="0" presId="urn:microsoft.com/office/officeart/2008/layout/LinedList"/>
    <dgm:cxn modelId="{E14A8D68-CC4D-46BC-B7B1-5B6F43839DED}" type="presOf" srcId="{1BBFB573-EBB1-4FB4-B965-AF3DB3788834}" destId="{5F694075-F536-452E-BF03-00CF384EDBA0}" srcOrd="0" destOrd="0" presId="urn:microsoft.com/office/officeart/2008/layout/LinedList"/>
    <dgm:cxn modelId="{6EE16AE7-92C4-41D7-8AB4-472BF7F559C3}" srcId="{310C483C-9805-4DB5-B4F5-DEB133803806}" destId="{B09DC558-920F-46DA-8660-CE1FA0050920}" srcOrd="8" destOrd="0" parTransId="{5E1BA784-9918-446C-9CC2-C20F6686385C}" sibTransId="{3CFB6395-A0A1-4BC7-B648-15DD2541A684}"/>
    <dgm:cxn modelId="{711D33AD-21D6-4C4A-B5DC-F741BD252E46}" srcId="{310C483C-9805-4DB5-B4F5-DEB133803806}" destId="{F7DF93BB-7B22-4539-A94F-C813CB7554ED}" srcOrd="3" destOrd="0" parTransId="{CFA136B0-9DAA-4064-80AB-CC2F13AC1825}" sibTransId="{47D4C6B5-5022-45ED-96C5-3FD11F76222E}"/>
    <dgm:cxn modelId="{6ABBF6F0-1E4E-477F-9C41-093FA365821A}" srcId="{310C483C-9805-4DB5-B4F5-DEB133803806}" destId="{068FE93B-B0CE-4AC0-8C21-F087848D47EE}" srcOrd="5" destOrd="0" parTransId="{949BFFB6-35DA-4E26-B066-1AFE1B8E097D}" sibTransId="{427BD9BF-D9B5-4730-BD1E-EF309405A12E}"/>
    <dgm:cxn modelId="{90594535-88DB-40AE-9C16-0A230A6929C0}" srcId="{310C483C-9805-4DB5-B4F5-DEB133803806}" destId="{04F5CCE9-4DB1-4D7A-BD71-5DC663FFBAAC}" srcOrd="0" destOrd="0" parTransId="{4F7011EB-BE07-4BEF-BA44-CFA936F67D73}" sibTransId="{CC4DA321-5E29-4EEC-B3BE-234A28B208F1}"/>
    <dgm:cxn modelId="{CD42D912-CFA4-4C12-9E9D-1149EA2EBD75}" srcId="{310C483C-9805-4DB5-B4F5-DEB133803806}" destId="{7C967DEB-DBD3-4CD4-92B2-B527F6ED437C}" srcOrd="4" destOrd="0" parTransId="{48877870-19B4-46D2-9798-46C9419BC362}" sibTransId="{ED89A49F-9247-4A00-8BB0-363C2FCB49BC}"/>
    <dgm:cxn modelId="{DC099CAE-33EA-487A-AAA1-F87E5B146102}" type="presParOf" srcId="{3C9B7727-32AA-4C8F-A255-5EF6F082C6D5}" destId="{7EAE7841-DDD5-44EA-93E0-B7E5FEF60C79}" srcOrd="0" destOrd="0" presId="urn:microsoft.com/office/officeart/2008/layout/LinedList"/>
    <dgm:cxn modelId="{619A5CE0-FEAB-4072-94E4-554B9F4D3922}" type="presParOf" srcId="{3C9B7727-32AA-4C8F-A255-5EF6F082C6D5}" destId="{F0753B68-D3C1-41FC-8B35-F35600A76C59}" srcOrd="1" destOrd="0" presId="urn:microsoft.com/office/officeart/2008/layout/LinedList"/>
    <dgm:cxn modelId="{B1A97E82-D0B0-47B6-BE7F-C76A14D1DED7}" type="presParOf" srcId="{F0753B68-D3C1-41FC-8B35-F35600A76C59}" destId="{6E114588-BE26-4C14-85AE-82EFF91D7E05}" srcOrd="0" destOrd="0" presId="urn:microsoft.com/office/officeart/2008/layout/LinedList"/>
    <dgm:cxn modelId="{68E1E268-EB22-4A3A-A8ED-5EA43F3FE270}" type="presParOf" srcId="{F0753B68-D3C1-41FC-8B35-F35600A76C59}" destId="{F4EE2864-1905-485C-9510-179ED4142706}" srcOrd="1" destOrd="0" presId="urn:microsoft.com/office/officeart/2008/layout/LinedList"/>
    <dgm:cxn modelId="{5C4843E6-978B-4475-BC12-582FBDDEB632}" type="presParOf" srcId="{3C9B7727-32AA-4C8F-A255-5EF6F082C6D5}" destId="{E39511DA-051A-4614-8EA1-1F2658C94710}" srcOrd="2" destOrd="0" presId="urn:microsoft.com/office/officeart/2008/layout/LinedList"/>
    <dgm:cxn modelId="{83267D11-644D-4CAB-85F3-1F49FD8B94C4}" type="presParOf" srcId="{3C9B7727-32AA-4C8F-A255-5EF6F082C6D5}" destId="{EAF63EFD-5DCF-4FDF-8CB0-CDC8A00D9DBB}" srcOrd="3" destOrd="0" presId="urn:microsoft.com/office/officeart/2008/layout/LinedList"/>
    <dgm:cxn modelId="{C4615E7F-5C27-4C81-AD13-DAD9B442662B}" type="presParOf" srcId="{EAF63EFD-5DCF-4FDF-8CB0-CDC8A00D9DBB}" destId="{78C3AF8E-9D99-48D4-A674-63B1ADE75955}" srcOrd="0" destOrd="0" presId="urn:microsoft.com/office/officeart/2008/layout/LinedList"/>
    <dgm:cxn modelId="{F6CCFC42-FB5A-4D15-9E91-FDDAD6DE116E}" type="presParOf" srcId="{EAF63EFD-5DCF-4FDF-8CB0-CDC8A00D9DBB}" destId="{A5BBB889-5309-447F-AAA0-F3284732A364}" srcOrd="1" destOrd="0" presId="urn:microsoft.com/office/officeart/2008/layout/LinedList"/>
    <dgm:cxn modelId="{2A837599-95D9-4FCE-BFE6-FAAE5492D86C}" type="presParOf" srcId="{3C9B7727-32AA-4C8F-A255-5EF6F082C6D5}" destId="{F25E2932-4D6E-4C87-B9D1-8D6C1834B5BD}" srcOrd="4" destOrd="0" presId="urn:microsoft.com/office/officeart/2008/layout/LinedList"/>
    <dgm:cxn modelId="{4484F994-05F6-4A23-9FD2-A530750AC3E4}" type="presParOf" srcId="{3C9B7727-32AA-4C8F-A255-5EF6F082C6D5}" destId="{7DFA3747-5BDD-472B-8267-0B07602D4162}" srcOrd="5" destOrd="0" presId="urn:microsoft.com/office/officeart/2008/layout/LinedList"/>
    <dgm:cxn modelId="{D1BF2F67-79B7-416C-ABC7-0F0EB8B49AC0}" type="presParOf" srcId="{7DFA3747-5BDD-472B-8267-0B07602D4162}" destId="{5F694075-F536-452E-BF03-00CF384EDBA0}" srcOrd="0" destOrd="0" presId="urn:microsoft.com/office/officeart/2008/layout/LinedList"/>
    <dgm:cxn modelId="{32C4AAF2-0961-482D-B705-B0C717C92D7A}" type="presParOf" srcId="{7DFA3747-5BDD-472B-8267-0B07602D4162}" destId="{1B904090-729E-4141-8FBF-F5D5B81C4367}" srcOrd="1" destOrd="0" presId="urn:microsoft.com/office/officeart/2008/layout/LinedList"/>
    <dgm:cxn modelId="{8DCE9E09-4FF9-4B3F-B5FE-ADA7E1B3D1AF}" type="presParOf" srcId="{3C9B7727-32AA-4C8F-A255-5EF6F082C6D5}" destId="{D7839E1B-45AA-4369-BC34-DED246630533}" srcOrd="6" destOrd="0" presId="urn:microsoft.com/office/officeart/2008/layout/LinedList"/>
    <dgm:cxn modelId="{074981FA-E2F4-4846-8A38-24CDECC952EA}" type="presParOf" srcId="{3C9B7727-32AA-4C8F-A255-5EF6F082C6D5}" destId="{9BEEFC4D-E38D-45BD-8809-594C1D668884}" srcOrd="7" destOrd="0" presId="urn:microsoft.com/office/officeart/2008/layout/LinedList"/>
    <dgm:cxn modelId="{ECB61295-077D-409A-A2C4-C63410248994}" type="presParOf" srcId="{9BEEFC4D-E38D-45BD-8809-594C1D668884}" destId="{94B81497-A9F6-4718-ACE2-6CE2D146B5E5}" srcOrd="0" destOrd="0" presId="urn:microsoft.com/office/officeart/2008/layout/LinedList"/>
    <dgm:cxn modelId="{67DEE89E-03BE-4A81-AF63-0DDC43D447E5}" type="presParOf" srcId="{9BEEFC4D-E38D-45BD-8809-594C1D668884}" destId="{75AB9277-9FC6-421B-9058-83E29AC08BC5}" srcOrd="1" destOrd="0" presId="urn:microsoft.com/office/officeart/2008/layout/LinedList"/>
    <dgm:cxn modelId="{CDC05984-FE25-4449-A74E-C67917916EE3}" type="presParOf" srcId="{3C9B7727-32AA-4C8F-A255-5EF6F082C6D5}" destId="{BE2361A4-C6AB-444C-8D23-B7E20C6504F4}" srcOrd="8" destOrd="0" presId="urn:microsoft.com/office/officeart/2008/layout/LinedList"/>
    <dgm:cxn modelId="{353E8338-EA5D-403E-81D5-2C0A89575BD1}" type="presParOf" srcId="{3C9B7727-32AA-4C8F-A255-5EF6F082C6D5}" destId="{65472276-3A55-4EBB-87EA-63AC16EC1DF3}" srcOrd="9" destOrd="0" presId="urn:microsoft.com/office/officeart/2008/layout/LinedList"/>
    <dgm:cxn modelId="{CA8B69A7-B7C7-494E-A503-3A108C021C26}" type="presParOf" srcId="{65472276-3A55-4EBB-87EA-63AC16EC1DF3}" destId="{2329A594-DB96-4E5F-A296-62E323271633}" srcOrd="0" destOrd="0" presId="urn:microsoft.com/office/officeart/2008/layout/LinedList"/>
    <dgm:cxn modelId="{CB8AE4FF-0C5F-49DC-8C56-BD09F3B4F82A}" type="presParOf" srcId="{65472276-3A55-4EBB-87EA-63AC16EC1DF3}" destId="{9D109E9B-D050-4073-84B1-2C143D1603AE}" srcOrd="1" destOrd="0" presId="urn:microsoft.com/office/officeart/2008/layout/LinedList"/>
    <dgm:cxn modelId="{F44742D7-F6B4-4C9F-AC28-83740296AA85}" type="presParOf" srcId="{3C9B7727-32AA-4C8F-A255-5EF6F082C6D5}" destId="{D41C4AF8-25F5-4E6C-8BBB-EB49BDCC6A2E}" srcOrd="10" destOrd="0" presId="urn:microsoft.com/office/officeart/2008/layout/LinedList"/>
    <dgm:cxn modelId="{69336718-AC61-444C-BCBE-CE3A0A242C13}" type="presParOf" srcId="{3C9B7727-32AA-4C8F-A255-5EF6F082C6D5}" destId="{390AD141-4EA2-4F9C-9975-715DB5E338D5}" srcOrd="11" destOrd="0" presId="urn:microsoft.com/office/officeart/2008/layout/LinedList"/>
    <dgm:cxn modelId="{59E017E7-DD27-49CE-86E9-3E88EA0B1A5D}" type="presParOf" srcId="{390AD141-4EA2-4F9C-9975-715DB5E338D5}" destId="{DB04DD6A-82C9-4D0D-87AE-8DD2C5E0D1FD}" srcOrd="0" destOrd="0" presId="urn:microsoft.com/office/officeart/2008/layout/LinedList"/>
    <dgm:cxn modelId="{A8A8D9CA-849C-4AF8-ABBD-0FF2ACD0D2EE}" type="presParOf" srcId="{390AD141-4EA2-4F9C-9975-715DB5E338D5}" destId="{4709E445-7C79-4652-B5B7-15F3A51DEE60}" srcOrd="1" destOrd="0" presId="urn:microsoft.com/office/officeart/2008/layout/LinedList"/>
    <dgm:cxn modelId="{080208A4-D052-4770-9E68-102BE92679D7}" type="presParOf" srcId="{3C9B7727-32AA-4C8F-A255-5EF6F082C6D5}" destId="{2A976FCC-B560-4955-B063-71AFBAF40EE1}" srcOrd="12" destOrd="0" presId="urn:microsoft.com/office/officeart/2008/layout/LinedList"/>
    <dgm:cxn modelId="{12C89015-ABBE-4284-86AB-8CC59486AE17}" type="presParOf" srcId="{3C9B7727-32AA-4C8F-A255-5EF6F082C6D5}" destId="{F353323B-6F33-40B3-BFFB-8E8107ED61D0}" srcOrd="13" destOrd="0" presId="urn:microsoft.com/office/officeart/2008/layout/LinedList"/>
    <dgm:cxn modelId="{EF6CB2BD-D599-450B-9D9A-B3E827DC8FDB}" type="presParOf" srcId="{F353323B-6F33-40B3-BFFB-8E8107ED61D0}" destId="{0A877428-B045-4B7A-8E26-96E8C0047614}" srcOrd="0" destOrd="0" presId="urn:microsoft.com/office/officeart/2008/layout/LinedList"/>
    <dgm:cxn modelId="{79FF5C52-A2AC-4BFD-A6C3-0B8E325C72E2}" type="presParOf" srcId="{F353323B-6F33-40B3-BFFB-8E8107ED61D0}" destId="{7E22B5F8-50BC-45A3-AF81-934EC99AB5CF}" srcOrd="1" destOrd="0" presId="urn:microsoft.com/office/officeart/2008/layout/LinedList"/>
    <dgm:cxn modelId="{C8C8C744-527F-4F89-98DC-353F038646C6}" type="presParOf" srcId="{3C9B7727-32AA-4C8F-A255-5EF6F082C6D5}" destId="{552BBBA2-BB14-4E1D-ACAC-44608D6C0918}" srcOrd="14" destOrd="0" presId="urn:microsoft.com/office/officeart/2008/layout/LinedList"/>
    <dgm:cxn modelId="{AA097BAF-0661-4C90-9FA9-24D4C114AD98}" type="presParOf" srcId="{3C9B7727-32AA-4C8F-A255-5EF6F082C6D5}" destId="{31D27D08-5D54-44A2-8771-61CE7C08B84D}" srcOrd="15" destOrd="0" presId="urn:microsoft.com/office/officeart/2008/layout/LinedList"/>
    <dgm:cxn modelId="{937AEF47-0C96-43AA-A2F7-5161A5F89357}" type="presParOf" srcId="{31D27D08-5D54-44A2-8771-61CE7C08B84D}" destId="{4CFCA805-119B-4391-81BF-71705BDE488F}" srcOrd="0" destOrd="0" presId="urn:microsoft.com/office/officeart/2008/layout/LinedList"/>
    <dgm:cxn modelId="{F2D98215-91F9-4C70-99F6-F7513CD0F369}" type="presParOf" srcId="{31D27D08-5D54-44A2-8771-61CE7C08B84D}" destId="{A4A3B71B-2710-4EC2-B155-3E5E59DB91D3}" srcOrd="1" destOrd="0" presId="urn:microsoft.com/office/officeart/2008/layout/LinedList"/>
    <dgm:cxn modelId="{6BC06D41-62B3-43A2-B1F7-1952B2FCB29D}" type="presParOf" srcId="{3C9B7727-32AA-4C8F-A255-5EF6F082C6D5}" destId="{56FCAFC6-77B1-4CFC-84FE-46D8DF0373C8}" srcOrd="16" destOrd="0" presId="urn:microsoft.com/office/officeart/2008/layout/LinedList"/>
    <dgm:cxn modelId="{5E45B366-A0D0-462D-B24C-415308D183DD}" type="presParOf" srcId="{3C9B7727-32AA-4C8F-A255-5EF6F082C6D5}" destId="{5C9270CE-14E2-49A2-9849-0E2EAB6AD860}" srcOrd="17" destOrd="0" presId="urn:microsoft.com/office/officeart/2008/layout/LinedList"/>
    <dgm:cxn modelId="{768525F3-A8BB-4B1E-9DA1-54A62A98EF7B}" type="presParOf" srcId="{5C9270CE-14E2-49A2-9849-0E2EAB6AD860}" destId="{4AC00CD6-DFE0-4E95-9F9A-D64093526986}" srcOrd="0" destOrd="0" presId="urn:microsoft.com/office/officeart/2008/layout/LinedList"/>
    <dgm:cxn modelId="{65F54D8E-89B8-4C57-A003-3039F63B76C6}" type="presParOf" srcId="{5C9270CE-14E2-49A2-9849-0E2EAB6AD860}" destId="{4F560C1C-5D82-4338-AB27-79211499C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A0DEA4-0556-4DB8-97D2-56554D98A0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940940-4C61-4E36-922B-FC1ABA8DDA27}">
      <dgm:prSet/>
      <dgm:spPr/>
      <dgm:t>
        <a:bodyPr/>
        <a:lstStyle/>
        <a:p>
          <a:pPr rtl="0"/>
          <a:r>
            <a:rPr lang="en-US" smtClean="0"/>
            <a:t># Create a vector. </a:t>
          </a:r>
          <a:endParaRPr lang="en-IN"/>
        </a:p>
      </dgm:t>
    </dgm:pt>
    <dgm:pt modelId="{F312E56E-180A-416C-A2EB-39A2E4922119}" type="parTrans" cxnId="{4B481268-82A4-411F-8D19-A63A65D922B9}">
      <dgm:prSet/>
      <dgm:spPr/>
      <dgm:t>
        <a:bodyPr/>
        <a:lstStyle/>
        <a:p>
          <a:endParaRPr lang="en-US"/>
        </a:p>
      </dgm:t>
    </dgm:pt>
    <dgm:pt modelId="{65EA233B-06ED-4861-85A1-CCA110CB70FF}" type="sibTrans" cxnId="{4B481268-82A4-411F-8D19-A63A65D922B9}">
      <dgm:prSet/>
      <dgm:spPr/>
      <dgm:t>
        <a:bodyPr/>
        <a:lstStyle/>
        <a:p>
          <a:endParaRPr lang="en-US"/>
        </a:p>
      </dgm:t>
    </dgm:pt>
    <dgm:pt modelId="{B0F24D48-95D8-40C9-8C6F-217FE9560CD8}">
      <dgm:prSet/>
      <dgm:spPr/>
      <dgm:t>
        <a:bodyPr/>
        <a:lstStyle/>
        <a:p>
          <a:pPr rtl="0"/>
          <a:r>
            <a:rPr lang="en-US" smtClean="0"/>
            <a:t>x &lt;- c(12,7,3,4.2,18,2,54,-21,8,-5)</a:t>
          </a:r>
          <a:endParaRPr lang="en-IN"/>
        </a:p>
      </dgm:t>
    </dgm:pt>
    <dgm:pt modelId="{94C61FE1-4156-4B9C-897C-0CBCCF00A5C1}" type="parTrans" cxnId="{ECBDB6AF-ABE4-4BFD-9DC8-EE0CAAC57CD4}">
      <dgm:prSet/>
      <dgm:spPr/>
      <dgm:t>
        <a:bodyPr/>
        <a:lstStyle/>
        <a:p>
          <a:endParaRPr lang="en-US"/>
        </a:p>
      </dgm:t>
    </dgm:pt>
    <dgm:pt modelId="{4017E3D1-C2E2-4D37-80E0-8E2D817A5660}" type="sibTrans" cxnId="{ECBDB6AF-ABE4-4BFD-9DC8-EE0CAAC57CD4}">
      <dgm:prSet/>
      <dgm:spPr/>
      <dgm:t>
        <a:bodyPr/>
        <a:lstStyle/>
        <a:p>
          <a:endParaRPr lang="en-US"/>
        </a:p>
      </dgm:t>
    </dgm:pt>
    <dgm:pt modelId="{74E965F2-DB7C-4123-B909-B1E96C971C5B}">
      <dgm:prSet/>
      <dgm:spPr/>
      <dgm:t>
        <a:bodyPr/>
        <a:lstStyle/>
        <a:p>
          <a:pPr rtl="0"/>
          <a:r>
            <a:rPr lang="en-US" smtClean="0"/>
            <a:t># Find Mean.</a:t>
          </a:r>
          <a:endParaRPr lang="en-IN"/>
        </a:p>
      </dgm:t>
    </dgm:pt>
    <dgm:pt modelId="{6CA8D4A9-29F8-4C60-82A2-6301D8CFD07D}" type="parTrans" cxnId="{4199C0B3-4C4E-4C28-A844-A82F10F617C0}">
      <dgm:prSet/>
      <dgm:spPr/>
      <dgm:t>
        <a:bodyPr/>
        <a:lstStyle/>
        <a:p>
          <a:endParaRPr lang="en-US"/>
        </a:p>
      </dgm:t>
    </dgm:pt>
    <dgm:pt modelId="{1747EF30-2290-4A39-B427-BE65C8B363FE}" type="sibTrans" cxnId="{4199C0B3-4C4E-4C28-A844-A82F10F617C0}">
      <dgm:prSet/>
      <dgm:spPr/>
      <dgm:t>
        <a:bodyPr/>
        <a:lstStyle/>
        <a:p>
          <a:endParaRPr lang="en-US"/>
        </a:p>
      </dgm:t>
    </dgm:pt>
    <dgm:pt modelId="{88EBC7CE-8ACE-4BFD-8D77-6A29A2EE2D80}">
      <dgm:prSet/>
      <dgm:spPr/>
      <dgm:t>
        <a:bodyPr/>
        <a:lstStyle/>
        <a:p>
          <a:pPr rtl="0"/>
          <a:r>
            <a:rPr lang="en-US" smtClean="0"/>
            <a:t>result.mean &lt;- mean(x)</a:t>
          </a:r>
          <a:endParaRPr lang="en-IN"/>
        </a:p>
      </dgm:t>
    </dgm:pt>
    <dgm:pt modelId="{7EBF9568-1ADB-49FB-8B7E-C697080F0330}" type="parTrans" cxnId="{31651CF9-6BA4-4C7F-97B8-B895E54F9C32}">
      <dgm:prSet/>
      <dgm:spPr/>
      <dgm:t>
        <a:bodyPr/>
        <a:lstStyle/>
        <a:p>
          <a:endParaRPr lang="en-US"/>
        </a:p>
      </dgm:t>
    </dgm:pt>
    <dgm:pt modelId="{43E6FFD2-2EF3-4D2B-A802-A85F1CFE6506}" type="sibTrans" cxnId="{31651CF9-6BA4-4C7F-97B8-B895E54F9C32}">
      <dgm:prSet/>
      <dgm:spPr/>
      <dgm:t>
        <a:bodyPr/>
        <a:lstStyle/>
        <a:p>
          <a:endParaRPr lang="en-US"/>
        </a:p>
      </dgm:t>
    </dgm:pt>
    <dgm:pt modelId="{892AD038-FCA5-4D77-915B-038648D70BEF}">
      <dgm:prSet/>
      <dgm:spPr/>
      <dgm:t>
        <a:bodyPr/>
        <a:lstStyle/>
        <a:p>
          <a:pPr rtl="0"/>
          <a:r>
            <a:rPr lang="en-US" smtClean="0"/>
            <a:t>print(result.mean)</a:t>
          </a:r>
          <a:endParaRPr lang="en-IN"/>
        </a:p>
      </dgm:t>
    </dgm:pt>
    <dgm:pt modelId="{25FBBD9B-A2EA-4D5E-B2CB-9A1DC18F0C50}" type="parTrans" cxnId="{37BB9063-2DE4-4883-A9B9-CDF18838B1B2}">
      <dgm:prSet/>
      <dgm:spPr/>
      <dgm:t>
        <a:bodyPr/>
        <a:lstStyle/>
        <a:p>
          <a:endParaRPr lang="en-US"/>
        </a:p>
      </dgm:t>
    </dgm:pt>
    <dgm:pt modelId="{DB5467B5-7D3D-40D4-8FD9-C98451BE15B5}" type="sibTrans" cxnId="{37BB9063-2DE4-4883-A9B9-CDF18838B1B2}">
      <dgm:prSet/>
      <dgm:spPr/>
      <dgm:t>
        <a:bodyPr/>
        <a:lstStyle/>
        <a:p>
          <a:endParaRPr lang="en-US"/>
        </a:p>
      </dgm:t>
    </dgm:pt>
    <dgm:pt modelId="{660C93A0-C6E4-4DBD-BC79-08703CC1659B}">
      <dgm:prSet/>
      <dgm:spPr/>
      <dgm:t>
        <a:bodyPr/>
        <a:lstStyle/>
        <a:p>
          <a:pPr rtl="0"/>
          <a:r>
            <a:rPr lang="en-US" smtClean="0"/>
            <a:t>When we execute the above code, it produces the following result −</a:t>
          </a:r>
          <a:endParaRPr lang="en-IN"/>
        </a:p>
      </dgm:t>
    </dgm:pt>
    <dgm:pt modelId="{F59EBAA6-2970-4006-800A-4B92C4984B97}" type="parTrans" cxnId="{C43BB024-37EE-409F-A38A-77809DF774F2}">
      <dgm:prSet/>
      <dgm:spPr/>
      <dgm:t>
        <a:bodyPr/>
        <a:lstStyle/>
        <a:p>
          <a:endParaRPr lang="en-US"/>
        </a:p>
      </dgm:t>
    </dgm:pt>
    <dgm:pt modelId="{941FD598-243F-4B83-8F89-E344FD76B729}" type="sibTrans" cxnId="{C43BB024-37EE-409F-A38A-77809DF774F2}">
      <dgm:prSet/>
      <dgm:spPr/>
      <dgm:t>
        <a:bodyPr/>
        <a:lstStyle/>
        <a:p>
          <a:endParaRPr lang="en-US"/>
        </a:p>
      </dgm:t>
    </dgm:pt>
    <dgm:pt modelId="{B590E646-F9FC-4BAC-B8E4-6E9E4A853995}">
      <dgm:prSet/>
      <dgm:spPr/>
      <dgm:t>
        <a:bodyPr/>
        <a:lstStyle/>
        <a:p>
          <a:pPr rtl="0"/>
          <a:r>
            <a:rPr lang="en-US" smtClean="0"/>
            <a:t>[1] 8.22</a:t>
          </a:r>
          <a:endParaRPr lang="en-IN"/>
        </a:p>
      </dgm:t>
    </dgm:pt>
    <dgm:pt modelId="{BD05B8EA-E73C-4EEB-B575-494E19A38E78}" type="parTrans" cxnId="{BD282CBB-58D9-4BC4-8735-40DE4DAC06D1}">
      <dgm:prSet/>
      <dgm:spPr/>
      <dgm:t>
        <a:bodyPr/>
        <a:lstStyle/>
        <a:p>
          <a:endParaRPr lang="en-US"/>
        </a:p>
      </dgm:t>
    </dgm:pt>
    <dgm:pt modelId="{AA56CFB4-41FA-4CD1-AA47-FD90D2576088}" type="sibTrans" cxnId="{BD282CBB-58D9-4BC4-8735-40DE4DAC06D1}">
      <dgm:prSet/>
      <dgm:spPr/>
      <dgm:t>
        <a:bodyPr/>
        <a:lstStyle/>
        <a:p>
          <a:endParaRPr lang="en-US"/>
        </a:p>
      </dgm:t>
    </dgm:pt>
    <dgm:pt modelId="{019FBF97-FC4A-4AED-A870-71D54176450F}" type="pres">
      <dgm:prSet presAssocID="{1CA0DEA4-0556-4DB8-97D2-56554D98A0F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81C933-A836-4EC7-8E7D-F8BF4769A6BD}" type="pres">
      <dgm:prSet presAssocID="{0E940940-4C61-4E36-922B-FC1ABA8DDA27}" presName="thickLine" presStyleLbl="alignNode1" presStyleIdx="0" presStyleCnt="7"/>
      <dgm:spPr/>
    </dgm:pt>
    <dgm:pt modelId="{C5FAFCF4-3317-4219-A47B-7E0708C865BA}" type="pres">
      <dgm:prSet presAssocID="{0E940940-4C61-4E36-922B-FC1ABA8DDA27}" presName="horz1" presStyleCnt="0"/>
      <dgm:spPr/>
    </dgm:pt>
    <dgm:pt modelId="{8CB831CF-FB27-4026-A72C-2BC205FD2448}" type="pres">
      <dgm:prSet presAssocID="{0E940940-4C61-4E36-922B-FC1ABA8DDA27}" presName="tx1" presStyleLbl="revTx" presStyleIdx="0" presStyleCnt="7"/>
      <dgm:spPr/>
      <dgm:t>
        <a:bodyPr/>
        <a:lstStyle/>
        <a:p>
          <a:endParaRPr lang="en-US"/>
        </a:p>
      </dgm:t>
    </dgm:pt>
    <dgm:pt modelId="{4561D8AA-C998-49ED-BD71-C04DB7FC851A}" type="pres">
      <dgm:prSet presAssocID="{0E940940-4C61-4E36-922B-FC1ABA8DDA27}" presName="vert1" presStyleCnt="0"/>
      <dgm:spPr/>
    </dgm:pt>
    <dgm:pt modelId="{00A5F661-8827-44E8-8976-1DA038E03D7E}" type="pres">
      <dgm:prSet presAssocID="{B0F24D48-95D8-40C9-8C6F-217FE9560CD8}" presName="thickLine" presStyleLbl="alignNode1" presStyleIdx="1" presStyleCnt="7"/>
      <dgm:spPr/>
    </dgm:pt>
    <dgm:pt modelId="{FBDF18CC-E6D3-457D-9E7A-AF91232F8A78}" type="pres">
      <dgm:prSet presAssocID="{B0F24D48-95D8-40C9-8C6F-217FE9560CD8}" presName="horz1" presStyleCnt="0"/>
      <dgm:spPr/>
    </dgm:pt>
    <dgm:pt modelId="{BA846683-3FDA-4112-8399-A87D70A6A06C}" type="pres">
      <dgm:prSet presAssocID="{B0F24D48-95D8-40C9-8C6F-217FE9560CD8}" presName="tx1" presStyleLbl="revTx" presStyleIdx="1" presStyleCnt="7"/>
      <dgm:spPr/>
      <dgm:t>
        <a:bodyPr/>
        <a:lstStyle/>
        <a:p>
          <a:endParaRPr lang="en-US"/>
        </a:p>
      </dgm:t>
    </dgm:pt>
    <dgm:pt modelId="{C8DEE213-D879-4735-A865-A449927F4F6E}" type="pres">
      <dgm:prSet presAssocID="{B0F24D48-95D8-40C9-8C6F-217FE9560CD8}" presName="vert1" presStyleCnt="0"/>
      <dgm:spPr/>
    </dgm:pt>
    <dgm:pt modelId="{0B50C24F-22C9-43EF-8CEB-8FF9ACBE8582}" type="pres">
      <dgm:prSet presAssocID="{74E965F2-DB7C-4123-B909-B1E96C971C5B}" presName="thickLine" presStyleLbl="alignNode1" presStyleIdx="2" presStyleCnt="7"/>
      <dgm:spPr/>
    </dgm:pt>
    <dgm:pt modelId="{D7F6E624-3433-4D77-8A14-85F847ADDD7C}" type="pres">
      <dgm:prSet presAssocID="{74E965F2-DB7C-4123-B909-B1E96C971C5B}" presName="horz1" presStyleCnt="0"/>
      <dgm:spPr/>
    </dgm:pt>
    <dgm:pt modelId="{C2DA345E-5306-498D-91E5-9C4A2AE775E8}" type="pres">
      <dgm:prSet presAssocID="{74E965F2-DB7C-4123-B909-B1E96C971C5B}" presName="tx1" presStyleLbl="revTx" presStyleIdx="2" presStyleCnt="7"/>
      <dgm:spPr/>
      <dgm:t>
        <a:bodyPr/>
        <a:lstStyle/>
        <a:p>
          <a:endParaRPr lang="en-US"/>
        </a:p>
      </dgm:t>
    </dgm:pt>
    <dgm:pt modelId="{57DA13D8-A4DF-4BB4-B1C1-FE619DE8D0F3}" type="pres">
      <dgm:prSet presAssocID="{74E965F2-DB7C-4123-B909-B1E96C971C5B}" presName="vert1" presStyleCnt="0"/>
      <dgm:spPr/>
    </dgm:pt>
    <dgm:pt modelId="{6C1EC4B7-D1CF-4659-BB3A-2472BC2EEFCE}" type="pres">
      <dgm:prSet presAssocID="{88EBC7CE-8ACE-4BFD-8D77-6A29A2EE2D80}" presName="thickLine" presStyleLbl="alignNode1" presStyleIdx="3" presStyleCnt="7"/>
      <dgm:spPr/>
    </dgm:pt>
    <dgm:pt modelId="{735F9A50-3176-4D7F-90E3-93F38B307F56}" type="pres">
      <dgm:prSet presAssocID="{88EBC7CE-8ACE-4BFD-8D77-6A29A2EE2D80}" presName="horz1" presStyleCnt="0"/>
      <dgm:spPr/>
    </dgm:pt>
    <dgm:pt modelId="{75380FA0-8694-48D9-ACE3-2C29A791D4B8}" type="pres">
      <dgm:prSet presAssocID="{88EBC7CE-8ACE-4BFD-8D77-6A29A2EE2D80}" presName="tx1" presStyleLbl="revTx" presStyleIdx="3" presStyleCnt="7"/>
      <dgm:spPr/>
      <dgm:t>
        <a:bodyPr/>
        <a:lstStyle/>
        <a:p>
          <a:endParaRPr lang="en-US"/>
        </a:p>
      </dgm:t>
    </dgm:pt>
    <dgm:pt modelId="{02D76637-375A-4FB2-AA03-B45B97F504BC}" type="pres">
      <dgm:prSet presAssocID="{88EBC7CE-8ACE-4BFD-8D77-6A29A2EE2D80}" presName="vert1" presStyleCnt="0"/>
      <dgm:spPr/>
    </dgm:pt>
    <dgm:pt modelId="{7EC28F05-C3AF-4126-A565-7EDE0154DE33}" type="pres">
      <dgm:prSet presAssocID="{892AD038-FCA5-4D77-915B-038648D70BEF}" presName="thickLine" presStyleLbl="alignNode1" presStyleIdx="4" presStyleCnt="7"/>
      <dgm:spPr/>
    </dgm:pt>
    <dgm:pt modelId="{6DD08BC0-8654-4F8A-A276-E3DFC6902AC2}" type="pres">
      <dgm:prSet presAssocID="{892AD038-FCA5-4D77-915B-038648D70BEF}" presName="horz1" presStyleCnt="0"/>
      <dgm:spPr/>
    </dgm:pt>
    <dgm:pt modelId="{B948CC00-3F6E-4F2B-AAE2-3A24525B360F}" type="pres">
      <dgm:prSet presAssocID="{892AD038-FCA5-4D77-915B-038648D70BEF}" presName="tx1" presStyleLbl="revTx" presStyleIdx="4" presStyleCnt="7"/>
      <dgm:spPr/>
      <dgm:t>
        <a:bodyPr/>
        <a:lstStyle/>
        <a:p>
          <a:endParaRPr lang="en-US"/>
        </a:p>
      </dgm:t>
    </dgm:pt>
    <dgm:pt modelId="{C5B441EC-2718-4E77-94B4-9D12E401C5DB}" type="pres">
      <dgm:prSet presAssocID="{892AD038-FCA5-4D77-915B-038648D70BEF}" presName="vert1" presStyleCnt="0"/>
      <dgm:spPr/>
    </dgm:pt>
    <dgm:pt modelId="{86151CFB-472B-423B-B248-B33785621694}" type="pres">
      <dgm:prSet presAssocID="{660C93A0-C6E4-4DBD-BC79-08703CC1659B}" presName="thickLine" presStyleLbl="alignNode1" presStyleIdx="5" presStyleCnt="7"/>
      <dgm:spPr/>
    </dgm:pt>
    <dgm:pt modelId="{37603537-8F99-4138-8582-3D2F37C94C95}" type="pres">
      <dgm:prSet presAssocID="{660C93A0-C6E4-4DBD-BC79-08703CC1659B}" presName="horz1" presStyleCnt="0"/>
      <dgm:spPr/>
    </dgm:pt>
    <dgm:pt modelId="{F0FCC465-B3A1-43DB-A743-3323D34E2531}" type="pres">
      <dgm:prSet presAssocID="{660C93A0-C6E4-4DBD-BC79-08703CC1659B}" presName="tx1" presStyleLbl="revTx" presStyleIdx="5" presStyleCnt="7"/>
      <dgm:spPr/>
      <dgm:t>
        <a:bodyPr/>
        <a:lstStyle/>
        <a:p>
          <a:endParaRPr lang="en-US"/>
        </a:p>
      </dgm:t>
    </dgm:pt>
    <dgm:pt modelId="{EF6FDD24-B1FA-4F6E-B412-CD49643DE501}" type="pres">
      <dgm:prSet presAssocID="{660C93A0-C6E4-4DBD-BC79-08703CC1659B}" presName="vert1" presStyleCnt="0"/>
      <dgm:spPr/>
    </dgm:pt>
    <dgm:pt modelId="{16BAED19-9A9C-413E-82E3-09150CDA5087}" type="pres">
      <dgm:prSet presAssocID="{B590E646-F9FC-4BAC-B8E4-6E9E4A853995}" presName="thickLine" presStyleLbl="alignNode1" presStyleIdx="6" presStyleCnt="7"/>
      <dgm:spPr/>
    </dgm:pt>
    <dgm:pt modelId="{B6C45F22-45A8-4A02-96E7-C9BC89F5E580}" type="pres">
      <dgm:prSet presAssocID="{B590E646-F9FC-4BAC-B8E4-6E9E4A853995}" presName="horz1" presStyleCnt="0"/>
      <dgm:spPr/>
    </dgm:pt>
    <dgm:pt modelId="{EB7C26E9-C9D3-4EE0-BD8A-EE13F755DFE8}" type="pres">
      <dgm:prSet presAssocID="{B590E646-F9FC-4BAC-B8E4-6E9E4A853995}" presName="tx1" presStyleLbl="revTx" presStyleIdx="6" presStyleCnt="7"/>
      <dgm:spPr/>
      <dgm:t>
        <a:bodyPr/>
        <a:lstStyle/>
        <a:p>
          <a:endParaRPr lang="en-US"/>
        </a:p>
      </dgm:t>
    </dgm:pt>
    <dgm:pt modelId="{893A9D53-ECF5-43C4-8D03-F05787EB09DD}" type="pres">
      <dgm:prSet presAssocID="{B590E646-F9FC-4BAC-B8E4-6E9E4A853995}" presName="vert1" presStyleCnt="0"/>
      <dgm:spPr/>
    </dgm:pt>
  </dgm:ptLst>
  <dgm:cxnLst>
    <dgm:cxn modelId="{6E0E31CE-631A-46B8-8F62-40100B57DC66}" type="presOf" srcId="{74E965F2-DB7C-4123-B909-B1E96C971C5B}" destId="{C2DA345E-5306-498D-91E5-9C4A2AE775E8}" srcOrd="0" destOrd="0" presId="urn:microsoft.com/office/officeart/2008/layout/LinedList"/>
    <dgm:cxn modelId="{84ABE066-1B35-4F8D-9A4A-661F3C6E819C}" type="presOf" srcId="{88EBC7CE-8ACE-4BFD-8D77-6A29A2EE2D80}" destId="{75380FA0-8694-48D9-ACE3-2C29A791D4B8}" srcOrd="0" destOrd="0" presId="urn:microsoft.com/office/officeart/2008/layout/LinedList"/>
    <dgm:cxn modelId="{27EB4763-DC21-4AEF-8011-E56C660F11B0}" type="presOf" srcId="{660C93A0-C6E4-4DBD-BC79-08703CC1659B}" destId="{F0FCC465-B3A1-43DB-A743-3323D34E2531}" srcOrd="0" destOrd="0" presId="urn:microsoft.com/office/officeart/2008/layout/LinedList"/>
    <dgm:cxn modelId="{05F867AC-5ADC-4241-BE86-BE505B4CC62E}" type="presOf" srcId="{892AD038-FCA5-4D77-915B-038648D70BEF}" destId="{B948CC00-3F6E-4F2B-AAE2-3A24525B360F}" srcOrd="0" destOrd="0" presId="urn:microsoft.com/office/officeart/2008/layout/LinedList"/>
    <dgm:cxn modelId="{BD282CBB-58D9-4BC4-8735-40DE4DAC06D1}" srcId="{1CA0DEA4-0556-4DB8-97D2-56554D98A0F7}" destId="{B590E646-F9FC-4BAC-B8E4-6E9E4A853995}" srcOrd="6" destOrd="0" parTransId="{BD05B8EA-E73C-4EEB-B575-494E19A38E78}" sibTransId="{AA56CFB4-41FA-4CD1-AA47-FD90D2576088}"/>
    <dgm:cxn modelId="{4199C0B3-4C4E-4C28-A844-A82F10F617C0}" srcId="{1CA0DEA4-0556-4DB8-97D2-56554D98A0F7}" destId="{74E965F2-DB7C-4123-B909-B1E96C971C5B}" srcOrd="2" destOrd="0" parTransId="{6CA8D4A9-29F8-4C60-82A2-6301D8CFD07D}" sibTransId="{1747EF30-2290-4A39-B427-BE65C8B363FE}"/>
    <dgm:cxn modelId="{E68FA452-7B58-48F1-A979-E32CA9E45F50}" type="presOf" srcId="{1CA0DEA4-0556-4DB8-97D2-56554D98A0F7}" destId="{019FBF97-FC4A-4AED-A870-71D54176450F}" srcOrd="0" destOrd="0" presId="urn:microsoft.com/office/officeart/2008/layout/LinedList"/>
    <dgm:cxn modelId="{37BB9063-2DE4-4883-A9B9-CDF18838B1B2}" srcId="{1CA0DEA4-0556-4DB8-97D2-56554D98A0F7}" destId="{892AD038-FCA5-4D77-915B-038648D70BEF}" srcOrd="4" destOrd="0" parTransId="{25FBBD9B-A2EA-4D5E-B2CB-9A1DC18F0C50}" sibTransId="{DB5467B5-7D3D-40D4-8FD9-C98451BE15B5}"/>
    <dgm:cxn modelId="{ECBDB6AF-ABE4-4BFD-9DC8-EE0CAAC57CD4}" srcId="{1CA0DEA4-0556-4DB8-97D2-56554D98A0F7}" destId="{B0F24D48-95D8-40C9-8C6F-217FE9560CD8}" srcOrd="1" destOrd="0" parTransId="{94C61FE1-4156-4B9C-897C-0CBCCF00A5C1}" sibTransId="{4017E3D1-C2E2-4D37-80E0-8E2D817A5660}"/>
    <dgm:cxn modelId="{8F7319C2-F149-4F16-A5CE-778F75D171BE}" type="presOf" srcId="{0E940940-4C61-4E36-922B-FC1ABA8DDA27}" destId="{8CB831CF-FB27-4026-A72C-2BC205FD2448}" srcOrd="0" destOrd="0" presId="urn:microsoft.com/office/officeart/2008/layout/LinedList"/>
    <dgm:cxn modelId="{07D60B9B-A720-4500-88CC-4904AA067B4E}" type="presOf" srcId="{B0F24D48-95D8-40C9-8C6F-217FE9560CD8}" destId="{BA846683-3FDA-4112-8399-A87D70A6A06C}" srcOrd="0" destOrd="0" presId="urn:microsoft.com/office/officeart/2008/layout/LinedList"/>
    <dgm:cxn modelId="{4B481268-82A4-411F-8D19-A63A65D922B9}" srcId="{1CA0DEA4-0556-4DB8-97D2-56554D98A0F7}" destId="{0E940940-4C61-4E36-922B-FC1ABA8DDA27}" srcOrd="0" destOrd="0" parTransId="{F312E56E-180A-416C-A2EB-39A2E4922119}" sibTransId="{65EA233B-06ED-4861-85A1-CCA110CB70FF}"/>
    <dgm:cxn modelId="{C43BB024-37EE-409F-A38A-77809DF774F2}" srcId="{1CA0DEA4-0556-4DB8-97D2-56554D98A0F7}" destId="{660C93A0-C6E4-4DBD-BC79-08703CC1659B}" srcOrd="5" destOrd="0" parTransId="{F59EBAA6-2970-4006-800A-4B92C4984B97}" sibTransId="{941FD598-243F-4B83-8F89-E344FD76B729}"/>
    <dgm:cxn modelId="{31651CF9-6BA4-4C7F-97B8-B895E54F9C32}" srcId="{1CA0DEA4-0556-4DB8-97D2-56554D98A0F7}" destId="{88EBC7CE-8ACE-4BFD-8D77-6A29A2EE2D80}" srcOrd="3" destOrd="0" parTransId="{7EBF9568-1ADB-49FB-8B7E-C697080F0330}" sibTransId="{43E6FFD2-2EF3-4D2B-A802-A85F1CFE6506}"/>
    <dgm:cxn modelId="{EF16D4F0-9A5B-443C-82CC-00404FC51C85}" type="presOf" srcId="{B590E646-F9FC-4BAC-B8E4-6E9E4A853995}" destId="{EB7C26E9-C9D3-4EE0-BD8A-EE13F755DFE8}" srcOrd="0" destOrd="0" presId="urn:microsoft.com/office/officeart/2008/layout/LinedList"/>
    <dgm:cxn modelId="{E4496D04-B8B9-4AF7-8361-9D4637243EA7}" type="presParOf" srcId="{019FBF97-FC4A-4AED-A870-71D54176450F}" destId="{F581C933-A836-4EC7-8E7D-F8BF4769A6BD}" srcOrd="0" destOrd="0" presId="urn:microsoft.com/office/officeart/2008/layout/LinedList"/>
    <dgm:cxn modelId="{DBF892DD-5579-4621-9139-03B571465B4D}" type="presParOf" srcId="{019FBF97-FC4A-4AED-A870-71D54176450F}" destId="{C5FAFCF4-3317-4219-A47B-7E0708C865BA}" srcOrd="1" destOrd="0" presId="urn:microsoft.com/office/officeart/2008/layout/LinedList"/>
    <dgm:cxn modelId="{A0CE063E-9D76-4836-BB0E-6E27E522C26E}" type="presParOf" srcId="{C5FAFCF4-3317-4219-A47B-7E0708C865BA}" destId="{8CB831CF-FB27-4026-A72C-2BC205FD2448}" srcOrd="0" destOrd="0" presId="urn:microsoft.com/office/officeart/2008/layout/LinedList"/>
    <dgm:cxn modelId="{98267988-F371-4D86-84C2-DBF8E1F472D3}" type="presParOf" srcId="{C5FAFCF4-3317-4219-A47B-7E0708C865BA}" destId="{4561D8AA-C998-49ED-BD71-C04DB7FC851A}" srcOrd="1" destOrd="0" presId="urn:microsoft.com/office/officeart/2008/layout/LinedList"/>
    <dgm:cxn modelId="{37579BE6-BA18-4478-9DAF-12CDC520AC81}" type="presParOf" srcId="{019FBF97-FC4A-4AED-A870-71D54176450F}" destId="{00A5F661-8827-44E8-8976-1DA038E03D7E}" srcOrd="2" destOrd="0" presId="urn:microsoft.com/office/officeart/2008/layout/LinedList"/>
    <dgm:cxn modelId="{35F281FF-F91A-4996-B7A7-DE301BE29E47}" type="presParOf" srcId="{019FBF97-FC4A-4AED-A870-71D54176450F}" destId="{FBDF18CC-E6D3-457D-9E7A-AF91232F8A78}" srcOrd="3" destOrd="0" presId="urn:microsoft.com/office/officeart/2008/layout/LinedList"/>
    <dgm:cxn modelId="{428CB302-E2C4-44E9-9E5D-9134ABE3656E}" type="presParOf" srcId="{FBDF18CC-E6D3-457D-9E7A-AF91232F8A78}" destId="{BA846683-3FDA-4112-8399-A87D70A6A06C}" srcOrd="0" destOrd="0" presId="urn:microsoft.com/office/officeart/2008/layout/LinedList"/>
    <dgm:cxn modelId="{6DF70A8D-5FE0-458A-ABC9-D5E77844D901}" type="presParOf" srcId="{FBDF18CC-E6D3-457D-9E7A-AF91232F8A78}" destId="{C8DEE213-D879-4735-A865-A449927F4F6E}" srcOrd="1" destOrd="0" presId="urn:microsoft.com/office/officeart/2008/layout/LinedList"/>
    <dgm:cxn modelId="{A0FEE46D-428A-4E57-9654-8072826D6D64}" type="presParOf" srcId="{019FBF97-FC4A-4AED-A870-71D54176450F}" destId="{0B50C24F-22C9-43EF-8CEB-8FF9ACBE8582}" srcOrd="4" destOrd="0" presId="urn:microsoft.com/office/officeart/2008/layout/LinedList"/>
    <dgm:cxn modelId="{D7A43CD0-1AF5-4331-8141-1899C9C3C335}" type="presParOf" srcId="{019FBF97-FC4A-4AED-A870-71D54176450F}" destId="{D7F6E624-3433-4D77-8A14-85F847ADDD7C}" srcOrd="5" destOrd="0" presId="urn:microsoft.com/office/officeart/2008/layout/LinedList"/>
    <dgm:cxn modelId="{8E8ACF10-210F-4965-8BBE-8F81E510787A}" type="presParOf" srcId="{D7F6E624-3433-4D77-8A14-85F847ADDD7C}" destId="{C2DA345E-5306-498D-91E5-9C4A2AE775E8}" srcOrd="0" destOrd="0" presId="urn:microsoft.com/office/officeart/2008/layout/LinedList"/>
    <dgm:cxn modelId="{59845D3D-DA6F-46E4-8FB3-39B52FDC16C5}" type="presParOf" srcId="{D7F6E624-3433-4D77-8A14-85F847ADDD7C}" destId="{57DA13D8-A4DF-4BB4-B1C1-FE619DE8D0F3}" srcOrd="1" destOrd="0" presId="urn:microsoft.com/office/officeart/2008/layout/LinedList"/>
    <dgm:cxn modelId="{4CD52EAF-E52A-4501-B461-4ECCF19A6D04}" type="presParOf" srcId="{019FBF97-FC4A-4AED-A870-71D54176450F}" destId="{6C1EC4B7-D1CF-4659-BB3A-2472BC2EEFCE}" srcOrd="6" destOrd="0" presId="urn:microsoft.com/office/officeart/2008/layout/LinedList"/>
    <dgm:cxn modelId="{DFF538E9-7A8E-4FA2-99B8-37FFBDFE03EA}" type="presParOf" srcId="{019FBF97-FC4A-4AED-A870-71D54176450F}" destId="{735F9A50-3176-4D7F-90E3-93F38B307F56}" srcOrd="7" destOrd="0" presId="urn:microsoft.com/office/officeart/2008/layout/LinedList"/>
    <dgm:cxn modelId="{8934459D-E6A3-406D-BFD3-E4051CDA8E95}" type="presParOf" srcId="{735F9A50-3176-4D7F-90E3-93F38B307F56}" destId="{75380FA0-8694-48D9-ACE3-2C29A791D4B8}" srcOrd="0" destOrd="0" presId="urn:microsoft.com/office/officeart/2008/layout/LinedList"/>
    <dgm:cxn modelId="{971E0E5B-02BD-4A92-B1DC-0D27D5595BE8}" type="presParOf" srcId="{735F9A50-3176-4D7F-90E3-93F38B307F56}" destId="{02D76637-375A-4FB2-AA03-B45B97F504BC}" srcOrd="1" destOrd="0" presId="urn:microsoft.com/office/officeart/2008/layout/LinedList"/>
    <dgm:cxn modelId="{63E514F1-1EDA-418F-B272-208B7F0F1FCF}" type="presParOf" srcId="{019FBF97-FC4A-4AED-A870-71D54176450F}" destId="{7EC28F05-C3AF-4126-A565-7EDE0154DE33}" srcOrd="8" destOrd="0" presId="urn:microsoft.com/office/officeart/2008/layout/LinedList"/>
    <dgm:cxn modelId="{975CD59B-EF9A-42F5-A033-8E51DAFCA33A}" type="presParOf" srcId="{019FBF97-FC4A-4AED-A870-71D54176450F}" destId="{6DD08BC0-8654-4F8A-A276-E3DFC6902AC2}" srcOrd="9" destOrd="0" presId="urn:microsoft.com/office/officeart/2008/layout/LinedList"/>
    <dgm:cxn modelId="{5F2897D4-6174-483C-B962-2A29836DA5D2}" type="presParOf" srcId="{6DD08BC0-8654-4F8A-A276-E3DFC6902AC2}" destId="{B948CC00-3F6E-4F2B-AAE2-3A24525B360F}" srcOrd="0" destOrd="0" presId="urn:microsoft.com/office/officeart/2008/layout/LinedList"/>
    <dgm:cxn modelId="{C42251B7-C3CB-4B69-85EF-DD1E9AE9E570}" type="presParOf" srcId="{6DD08BC0-8654-4F8A-A276-E3DFC6902AC2}" destId="{C5B441EC-2718-4E77-94B4-9D12E401C5DB}" srcOrd="1" destOrd="0" presId="urn:microsoft.com/office/officeart/2008/layout/LinedList"/>
    <dgm:cxn modelId="{BD525001-B404-4E3B-BA7F-F8EDDB82F562}" type="presParOf" srcId="{019FBF97-FC4A-4AED-A870-71D54176450F}" destId="{86151CFB-472B-423B-B248-B33785621694}" srcOrd="10" destOrd="0" presId="urn:microsoft.com/office/officeart/2008/layout/LinedList"/>
    <dgm:cxn modelId="{709AAFA5-9A39-4905-A559-3FFB2B866A3A}" type="presParOf" srcId="{019FBF97-FC4A-4AED-A870-71D54176450F}" destId="{37603537-8F99-4138-8582-3D2F37C94C95}" srcOrd="11" destOrd="0" presId="urn:microsoft.com/office/officeart/2008/layout/LinedList"/>
    <dgm:cxn modelId="{A7C6BD16-BEDA-4A1C-A5FE-7DB71B8B28E1}" type="presParOf" srcId="{37603537-8F99-4138-8582-3D2F37C94C95}" destId="{F0FCC465-B3A1-43DB-A743-3323D34E2531}" srcOrd="0" destOrd="0" presId="urn:microsoft.com/office/officeart/2008/layout/LinedList"/>
    <dgm:cxn modelId="{BE3F1BE5-9EAF-426A-BE3B-EF4EC1AD3CF9}" type="presParOf" srcId="{37603537-8F99-4138-8582-3D2F37C94C95}" destId="{EF6FDD24-B1FA-4F6E-B412-CD49643DE501}" srcOrd="1" destOrd="0" presId="urn:microsoft.com/office/officeart/2008/layout/LinedList"/>
    <dgm:cxn modelId="{6D32DE2F-227E-43FE-ACFE-DC147E5C4060}" type="presParOf" srcId="{019FBF97-FC4A-4AED-A870-71D54176450F}" destId="{16BAED19-9A9C-413E-82E3-09150CDA5087}" srcOrd="12" destOrd="0" presId="urn:microsoft.com/office/officeart/2008/layout/LinedList"/>
    <dgm:cxn modelId="{E6CDD9C9-BDA8-43E5-A516-899F209E10EA}" type="presParOf" srcId="{019FBF97-FC4A-4AED-A870-71D54176450F}" destId="{B6C45F22-45A8-4A02-96E7-C9BC89F5E580}" srcOrd="13" destOrd="0" presId="urn:microsoft.com/office/officeart/2008/layout/LinedList"/>
    <dgm:cxn modelId="{36ED1067-626D-4D35-9278-178E4A645F88}" type="presParOf" srcId="{B6C45F22-45A8-4A02-96E7-C9BC89F5E580}" destId="{EB7C26E9-C9D3-4EE0-BD8A-EE13F755DFE8}" srcOrd="0" destOrd="0" presId="urn:microsoft.com/office/officeart/2008/layout/LinedList"/>
    <dgm:cxn modelId="{7BB003BC-D58F-48D7-B5B9-E8A1070A1871}" type="presParOf" srcId="{B6C45F22-45A8-4A02-96E7-C9BC89F5E580}" destId="{893A9D53-ECF5-43C4-8D03-F05787EB09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1780EA-2A58-4D40-9BFA-820393E36B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6A1E78-1BDE-4858-902B-FDC7FDBC8D50}">
      <dgm:prSet/>
      <dgm:spPr/>
      <dgm:t>
        <a:bodyPr/>
        <a:lstStyle/>
        <a:p>
          <a:pPr rtl="0"/>
          <a:r>
            <a:rPr lang="en-US" smtClean="0"/>
            <a:t>When trim parameter is supplied, the values in the vector get sorted and then the required numbers of observations are dropped from calculating the mean.</a:t>
          </a:r>
          <a:endParaRPr lang="en-IN"/>
        </a:p>
      </dgm:t>
    </dgm:pt>
    <dgm:pt modelId="{35A678F7-0193-42B1-B685-2166814DA2FC}" type="parTrans" cxnId="{3E123754-6CBE-47A3-8626-669DD4E6A573}">
      <dgm:prSet/>
      <dgm:spPr/>
      <dgm:t>
        <a:bodyPr/>
        <a:lstStyle/>
        <a:p>
          <a:endParaRPr lang="en-US"/>
        </a:p>
      </dgm:t>
    </dgm:pt>
    <dgm:pt modelId="{3523D9D4-B319-4006-9A3E-D17A7EC18E11}" type="sibTrans" cxnId="{3E123754-6CBE-47A3-8626-669DD4E6A573}">
      <dgm:prSet/>
      <dgm:spPr/>
      <dgm:t>
        <a:bodyPr/>
        <a:lstStyle/>
        <a:p>
          <a:endParaRPr lang="en-US"/>
        </a:p>
      </dgm:t>
    </dgm:pt>
    <dgm:pt modelId="{7D5FEC36-616F-4DCE-96E4-CA18D4502396}">
      <dgm:prSet/>
      <dgm:spPr/>
      <dgm:t>
        <a:bodyPr/>
        <a:lstStyle/>
        <a:p>
          <a:pPr rtl="0"/>
          <a:r>
            <a:rPr lang="en-US" smtClean="0"/>
            <a:t>When trim = 0.3, 3 values from each end will be dropped from the calculations to find mean.</a:t>
          </a:r>
          <a:endParaRPr lang="en-IN"/>
        </a:p>
      </dgm:t>
    </dgm:pt>
    <dgm:pt modelId="{787305AE-EBF7-4949-A27A-A212B36778B6}" type="parTrans" cxnId="{5D4E2D0B-11FE-4AE9-A488-1A47E9CF5C5C}">
      <dgm:prSet/>
      <dgm:spPr/>
      <dgm:t>
        <a:bodyPr/>
        <a:lstStyle/>
        <a:p>
          <a:endParaRPr lang="en-US"/>
        </a:p>
      </dgm:t>
    </dgm:pt>
    <dgm:pt modelId="{37617B94-0B43-406D-9E63-2ED3DDFC7A71}" type="sibTrans" cxnId="{5D4E2D0B-11FE-4AE9-A488-1A47E9CF5C5C}">
      <dgm:prSet/>
      <dgm:spPr/>
      <dgm:t>
        <a:bodyPr/>
        <a:lstStyle/>
        <a:p>
          <a:endParaRPr lang="en-US"/>
        </a:p>
      </dgm:t>
    </dgm:pt>
    <dgm:pt modelId="{FFB289D6-0DAD-4D56-A540-BADF8A0B251A}">
      <dgm:prSet/>
      <dgm:spPr/>
      <dgm:t>
        <a:bodyPr/>
        <a:lstStyle/>
        <a:p>
          <a:pPr rtl="0"/>
          <a:r>
            <a:rPr lang="en-US" smtClean="0"/>
            <a:t>In this case the sorted vector is (−21, −5, 2, 3, 4.2, 7, 8, 12, 18, 54) and the values removed from the vector for calculating mean are (−21,−5,2) from left and (12,18,54) from right.</a:t>
          </a:r>
          <a:endParaRPr lang="en-IN"/>
        </a:p>
      </dgm:t>
    </dgm:pt>
    <dgm:pt modelId="{DCD145D7-9BAF-427B-9F1A-7B47246EC9ED}" type="parTrans" cxnId="{A54A3D76-B822-4E35-ADE3-052EFD8E6098}">
      <dgm:prSet/>
      <dgm:spPr/>
      <dgm:t>
        <a:bodyPr/>
        <a:lstStyle/>
        <a:p>
          <a:endParaRPr lang="en-US"/>
        </a:p>
      </dgm:t>
    </dgm:pt>
    <dgm:pt modelId="{15AA3888-40A0-4883-9296-35F6CE61AECC}" type="sibTrans" cxnId="{A54A3D76-B822-4E35-ADE3-052EFD8E6098}">
      <dgm:prSet/>
      <dgm:spPr/>
      <dgm:t>
        <a:bodyPr/>
        <a:lstStyle/>
        <a:p>
          <a:endParaRPr lang="en-US"/>
        </a:p>
      </dgm:t>
    </dgm:pt>
    <dgm:pt modelId="{0E996F23-65DE-4BDA-82CE-6CD20FAE3D83}" type="pres">
      <dgm:prSet presAssocID="{4D1780EA-2A58-4D40-9BFA-820393E36B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442FC8-A16E-4FFE-9A9E-83967E0210BD}" type="pres">
      <dgm:prSet presAssocID="{F56A1E78-1BDE-4858-902B-FDC7FDBC8D5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0DCF7-D2DA-47E0-B156-58D0DBF7D70E}" type="pres">
      <dgm:prSet presAssocID="{3523D9D4-B319-4006-9A3E-D17A7EC18E11}" presName="spacer" presStyleCnt="0"/>
      <dgm:spPr/>
    </dgm:pt>
    <dgm:pt modelId="{925FC1A3-7C10-497F-9C06-A2902A208A1D}" type="pres">
      <dgm:prSet presAssocID="{7D5FEC36-616F-4DCE-96E4-CA18D450239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FD02A-5BDB-4502-AA3C-28A337EB1112}" type="pres">
      <dgm:prSet presAssocID="{37617B94-0B43-406D-9E63-2ED3DDFC7A71}" presName="spacer" presStyleCnt="0"/>
      <dgm:spPr/>
    </dgm:pt>
    <dgm:pt modelId="{98BE15A2-D62F-436C-AB1E-000D296E7C66}" type="pres">
      <dgm:prSet presAssocID="{FFB289D6-0DAD-4D56-A540-BADF8A0B251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4E2D0B-11FE-4AE9-A488-1A47E9CF5C5C}" srcId="{4D1780EA-2A58-4D40-9BFA-820393E36B5E}" destId="{7D5FEC36-616F-4DCE-96E4-CA18D4502396}" srcOrd="1" destOrd="0" parTransId="{787305AE-EBF7-4949-A27A-A212B36778B6}" sibTransId="{37617B94-0B43-406D-9E63-2ED3DDFC7A71}"/>
    <dgm:cxn modelId="{9493DFE1-ED24-4E0B-ACB5-D6A6406A6641}" type="presOf" srcId="{7D5FEC36-616F-4DCE-96E4-CA18D4502396}" destId="{925FC1A3-7C10-497F-9C06-A2902A208A1D}" srcOrd="0" destOrd="0" presId="urn:microsoft.com/office/officeart/2005/8/layout/vList2"/>
    <dgm:cxn modelId="{A54A3D76-B822-4E35-ADE3-052EFD8E6098}" srcId="{4D1780EA-2A58-4D40-9BFA-820393E36B5E}" destId="{FFB289D6-0DAD-4D56-A540-BADF8A0B251A}" srcOrd="2" destOrd="0" parTransId="{DCD145D7-9BAF-427B-9F1A-7B47246EC9ED}" sibTransId="{15AA3888-40A0-4883-9296-35F6CE61AECC}"/>
    <dgm:cxn modelId="{07ED266B-03CF-4409-91AD-90A6D3BC6470}" type="presOf" srcId="{F56A1E78-1BDE-4858-902B-FDC7FDBC8D50}" destId="{08442FC8-A16E-4FFE-9A9E-83967E0210BD}" srcOrd="0" destOrd="0" presId="urn:microsoft.com/office/officeart/2005/8/layout/vList2"/>
    <dgm:cxn modelId="{278250EF-ECD3-48B3-8A34-D5497585A94E}" type="presOf" srcId="{4D1780EA-2A58-4D40-9BFA-820393E36B5E}" destId="{0E996F23-65DE-4BDA-82CE-6CD20FAE3D83}" srcOrd="0" destOrd="0" presId="urn:microsoft.com/office/officeart/2005/8/layout/vList2"/>
    <dgm:cxn modelId="{3E123754-6CBE-47A3-8626-669DD4E6A573}" srcId="{4D1780EA-2A58-4D40-9BFA-820393E36B5E}" destId="{F56A1E78-1BDE-4858-902B-FDC7FDBC8D50}" srcOrd="0" destOrd="0" parTransId="{35A678F7-0193-42B1-B685-2166814DA2FC}" sibTransId="{3523D9D4-B319-4006-9A3E-D17A7EC18E11}"/>
    <dgm:cxn modelId="{11430C80-6A9B-4EA9-AD01-B476EC8863D8}" type="presOf" srcId="{FFB289D6-0DAD-4D56-A540-BADF8A0B251A}" destId="{98BE15A2-D62F-436C-AB1E-000D296E7C66}" srcOrd="0" destOrd="0" presId="urn:microsoft.com/office/officeart/2005/8/layout/vList2"/>
    <dgm:cxn modelId="{CE999BF3-B781-4865-AC3B-5AEE4F10C323}" type="presParOf" srcId="{0E996F23-65DE-4BDA-82CE-6CD20FAE3D83}" destId="{08442FC8-A16E-4FFE-9A9E-83967E0210BD}" srcOrd="0" destOrd="0" presId="urn:microsoft.com/office/officeart/2005/8/layout/vList2"/>
    <dgm:cxn modelId="{9CD07602-2DEF-4470-8793-4F18AC9F6540}" type="presParOf" srcId="{0E996F23-65DE-4BDA-82CE-6CD20FAE3D83}" destId="{00D0DCF7-D2DA-47E0-B156-58D0DBF7D70E}" srcOrd="1" destOrd="0" presId="urn:microsoft.com/office/officeart/2005/8/layout/vList2"/>
    <dgm:cxn modelId="{81191FB7-B65F-41B3-B452-989025710627}" type="presParOf" srcId="{0E996F23-65DE-4BDA-82CE-6CD20FAE3D83}" destId="{925FC1A3-7C10-497F-9C06-A2902A208A1D}" srcOrd="2" destOrd="0" presId="urn:microsoft.com/office/officeart/2005/8/layout/vList2"/>
    <dgm:cxn modelId="{A07FD44E-12DA-480E-8BAC-7A3A88960475}" type="presParOf" srcId="{0E996F23-65DE-4BDA-82CE-6CD20FAE3D83}" destId="{FF0FD02A-5BDB-4502-AA3C-28A337EB1112}" srcOrd="3" destOrd="0" presId="urn:microsoft.com/office/officeart/2005/8/layout/vList2"/>
    <dgm:cxn modelId="{516510D4-A29B-42DC-B0E2-5D4BC3CE7505}" type="presParOf" srcId="{0E996F23-65DE-4BDA-82CE-6CD20FAE3D83}" destId="{98BE15A2-D62F-436C-AB1E-000D296E7C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22FC5F-9681-423E-A1C8-FE32A9BE65DD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792F74E4-AF18-479D-9872-9BBD13A55B8A}">
      <dgm:prSet/>
      <dgm:spPr/>
      <dgm:t>
        <a:bodyPr/>
        <a:lstStyle/>
        <a:p>
          <a:pPr rtl="0"/>
          <a:r>
            <a:rPr lang="en-US" smtClean="0"/>
            <a:t># Create a vector.</a:t>
          </a:r>
          <a:endParaRPr lang="en-IN"/>
        </a:p>
      </dgm:t>
    </dgm:pt>
    <dgm:pt modelId="{6FE3EB38-72B3-4918-961D-53D49A16ECC3}" type="parTrans" cxnId="{44125607-AF7B-4AAD-A27B-0085D0ADD46C}">
      <dgm:prSet/>
      <dgm:spPr/>
      <dgm:t>
        <a:bodyPr/>
        <a:lstStyle/>
        <a:p>
          <a:endParaRPr lang="en-US"/>
        </a:p>
      </dgm:t>
    </dgm:pt>
    <dgm:pt modelId="{2EF7087F-996A-4C87-88A7-4A5CBFDCA5FE}" type="sibTrans" cxnId="{44125607-AF7B-4AAD-A27B-0085D0ADD46C}">
      <dgm:prSet/>
      <dgm:spPr/>
      <dgm:t>
        <a:bodyPr/>
        <a:lstStyle/>
        <a:p>
          <a:endParaRPr lang="en-US"/>
        </a:p>
      </dgm:t>
    </dgm:pt>
    <dgm:pt modelId="{DA851D04-082A-4D02-AFB9-6D2BA91A9600}">
      <dgm:prSet/>
      <dgm:spPr/>
      <dgm:t>
        <a:bodyPr/>
        <a:lstStyle/>
        <a:p>
          <a:pPr rtl="0"/>
          <a:r>
            <a:rPr lang="en-US" smtClean="0"/>
            <a:t>x &lt;- c(12,7,3,4.2,18,2,54,-21,8,-5)</a:t>
          </a:r>
          <a:endParaRPr lang="en-IN"/>
        </a:p>
      </dgm:t>
    </dgm:pt>
    <dgm:pt modelId="{7CF28274-1A85-445D-BFF4-D3B04EE0A093}" type="parTrans" cxnId="{61D7F64A-6240-460B-99D3-A8FA705B6937}">
      <dgm:prSet/>
      <dgm:spPr/>
      <dgm:t>
        <a:bodyPr/>
        <a:lstStyle/>
        <a:p>
          <a:endParaRPr lang="en-US"/>
        </a:p>
      </dgm:t>
    </dgm:pt>
    <dgm:pt modelId="{9F10CD43-0948-4082-BB2E-CADC230ABB23}" type="sibTrans" cxnId="{61D7F64A-6240-460B-99D3-A8FA705B6937}">
      <dgm:prSet/>
      <dgm:spPr/>
      <dgm:t>
        <a:bodyPr/>
        <a:lstStyle/>
        <a:p>
          <a:endParaRPr lang="en-US"/>
        </a:p>
      </dgm:t>
    </dgm:pt>
    <dgm:pt modelId="{074E7551-7A75-4318-A1CD-2F31A15B23EF}">
      <dgm:prSet/>
      <dgm:spPr/>
      <dgm:t>
        <a:bodyPr/>
        <a:lstStyle/>
        <a:p>
          <a:pPr rtl="0"/>
          <a:r>
            <a:rPr lang="en-US" smtClean="0"/>
            <a:t># Find Mean.</a:t>
          </a:r>
          <a:endParaRPr lang="en-IN"/>
        </a:p>
      </dgm:t>
    </dgm:pt>
    <dgm:pt modelId="{D9312E07-6F2D-4DF1-804F-084BE67A3E93}" type="parTrans" cxnId="{94591953-1296-45FF-BDDD-313DDBC08CB9}">
      <dgm:prSet/>
      <dgm:spPr/>
      <dgm:t>
        <a:bodyPr/>
        <a:lstStyle/>
        <a:p>
          <a:endParaRPr lang="en-US"/>
        </a:p>
      </dgm:t>
    </dgm:pt>
    <dgm:pt modelId="{DF169585-5B97-44EB-9621-78222137AAA0}" type="sibTrans" cxnId="{94591953-1296-45FF-BDDD-313DDBC08CB9}">
      <dgm:prSet/>
      <dgm:spPr/>
      <dgm:t>
        <a:bodyPr/>
        <a:lstStyle/>
        <a:p>
          <a:endParaRPr lang="en-US"/>
        </a:p>
      </dgm:t>
    </dgm:pt>
    <dgm:pt modelId="{12ED87A9-6396-4534-9D0B-782865AEC50E}">
      <dgm:prSet/>
      <dgm:spPr/>
      <dgm:t>
        <a:bodyPr/>
        <a:lstStyle/>
        <a:p>
          <a:pPr rtl="0"/>
          <a:r>
            <a:rPr lang="en-US" smtClean="0"/>
            <a:t>result.mean &lt;-  mean(x,trim = 0.3)</a:t>
          </a:r>
          <a:endParaRPr lang="en-IN"/>
        </a:p>
      </dgm:t>
    </dgm:pt>
    <dgm:pt modelId="{D21F0EC6-9B63-48FB-9BC9-4D60EDE82915}" type="parTrans" cxnId="{06DE7060-B403-4F41-9EAA-3BD9F748994B}">
      <dgm:prSet/>
      <dgm:spPr/>
      <dgm:t>
        <a:bodyPr/>
        <a:lstStyle/>
        <a:p>
          <a:endParaRPr lang="en-US"/>
        </a:p>
      </dgm:t>
    </dgm:pt>
    <dgm:pt modelId="{A7A85AB9-2F90-4B71-9AA8-D7066243CB08}" type="sibTrans" cxnId="{06DE7060-B403-4F41-9EAA-3BD9F748994B}">
      <dgm:prSet/>
      <dgm:spPr/>
      <dgm:t>
        <a:bodyPr/>
        <a:lstStyle/>
        <a:p>
          <a:endParaRPr lang="en-US"/>
        </a:p>
      </dgm:t>
    </dgm:pt>
    <dgm:pt modelId="{E2CDD2E8-2287-47AD-932F-436CF18D2770}">
      <dgm:prSet/>
      <dgm:spPr/>
      <dgm:t>
        <a:bodyPr/>
        <a:lstStyle/>
        <a:p>
          <a:pPr rtl="0"/>
          <a:r>
            <a:rPr lang="en-US" smtClean="0"/>
            <a:t>print(result.mean)</a:t>
          </a:r>
          <a:endParaRPr lang="en-IN"/>
        </a:p>
      </dgm:t>
    </dgm:pt>
    <dgm:pt modelId="{726E5C96-0D8D-4DC7-9119-1650C980D297}" type="parTrans" cxnId="{A5C44DA9-E608-4447-99AA-B14DA3C5521F}">
      <dgm:prSet/>
      <dgm:spPr/>
      <dgm:t>
        <a:bodyPr/>
        <a:lstStyle/>
        <a:p>
          <a:endParaRPr lang="en-US"/>
        </a:p>
      </dgm:t>
    </dgm:pt>
    <dgm:pt modelId="{41E2BFC6-C4B2-4785-A0A8-57546CC19700}" type="sibTrans" cxnId="{A5C44DA9-E608-4447-99AA-B14DA3C5521F}">
      <dgm:prSet/>
      <dgm:spPr/>
      <dgm:t>
        <a:bodyPr/>
        <a:lstStyle/>
        <a:p>
          <a:endParaRPr lang="en-US"/>
        </a:p>
      </dgm:t>
    </dgm:pt>
    <dgm:pt modelId="{6D1F9D79-3813-4A1E-8F6C-41C4218F183D}">
      <dgm:prSet/>
      <dgm:spPr/>
      <dgm:t>
        <a:bodyPr/>
        <a:lstStyle/>
        <a:p>
          <a:pPr rtl="0"/>
          <a:r>
            <a:rPr lang="en-US" smtClean="0"/>
            <a:t>When we execute the above code, it produces the following result −</a:t>
          </a:r>
          <a:endParaRPr lang="en-IN"/>
        </a:p>
      </dgm:t>
    </dgm:pt>
    <dgm:pt modelId="{A27617C8-2B9B-432D-9520-6BF49BC7197E}" type="parTrans" cxnId="{C1FAAA01-3E2A-4A86-8ED7-DFA16330F0BA}">
      <dgm:prSet/>
      <dgm:spPr/>
      <dgm:t>
        <a:bodyPr/>
        <a:lstStyle/>
        <a:p>
          <a:endParaRPr lang="en-US"/>
        </a:p>
      </dgm:t>
    </dgm:pt>
    <dgm:pt modelId="{B8B0C0AA-22F6-484F-ABCE-E72437DBFDF2}" type="sibTrans" cxnId="{C1FAAA01-3E2A-4A86-8ED7-DFA16330F0BA}">
      <dgm:prSet/>
      <dgm:spPr/>
      <dgm:t>
        <a:bodyPr/>
        <a:lstStyle/>
        <a:p>
          <a:endParaRPr lang="en-US"/>
        </a:p>
      </dgm:t>
    </dgm:pt>
    <dgm:pt modelId="{FEBFEAE8-C6C0-44FB-8661-5681577803B4}">
      <dgm:prSet/>
      <dgm:spPr/>
      <dgm:t>
        <a:bodyPr/>
        <a:lstStyle/>
        <a:p>
          <a:pPr rtl="0"/>
          <a:r>
            <a:rPr lang="en-US" smtClean="0"/>
            <a:t>[1] 5.55</a:t>
          </a:r>
          <a:endParaRPr lang="en-IN"/>
        </a:p>
      </dgm:t>
    </dgm:pt>
    <dgm:pt modelId="{BE6A43A7-39D6-4B4D-8EAB-DEA6F30D8595}" type="parTrans" cxnId="{CA7E6E24-C3C0-4F8B-9A4A-B2D38D974972}">
      <dgm:prSet/>
      <dgm:spPr/>
      <dgm:t>
        <a:bodyPr/>
        <a:lstStyle/>
        <a:p>
          <a:endParaRPr lang="en-US"/>
        </a:p>
      </dgm:t>
    </dgm:pt>
    <dgm:pt modelId="{020E1FA5-E34B-495C-8FEC-9D230A621F36}" type="sibTrans" cxnId="{CA7E6E24-C3C0-4F8B-9A4A-B2D38D974972}">
      <dgm:prSet/>
      <dgm:spPr/>
      <dgm:t>
        <a:bodyPr/>
        <a:lstStyle/>
        <a:p>
          <a:endParaRPr lang="en-US"/>
        </a:p>
      </dgm:t>
    </dgm:pt>
    <dgm:pt modelId="{ABB45E17-786E-4D08-894F-4A306B1B8104}" type="pres">
      <dgm:prSet presAssocID="{D422FC5F-9681-423E-A1C8-FE32A9BE65D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646503A-79C2-4862-B2D9-079CA41A0D03}" type="pres">
      <dgm:prSet presAssocID="{792F74E4-AF18-479D-9872-9BBD13A55B8A}" presName="thickLine" presStyleLbl="alignNode1" presStyleIdx="0" presStyleCnt="7"/>
      <dgm:spPr/>
    </dgm:pt>
    <dgm:pt modelId="{E33F8D91-65B1-4A06-8033-607FCDD2CF8B}" type="pres">
      <dgm:prSet presAssocID="{792F74E4-AF18-479D-9872-9BBD13A55B8A}" presName="horz1" presStyleCnt="0"/>
      <dgm:spPr/>
    </dgm:pt>
    <dgm:pt modelId="{6B7BADB7-3CB7-4BBE-9219-E06D4C693F70}" type="pres">
      <dgm:prSet presAssocID="{792F74E4-AF18-479D-9872-9BBD13A55B8A}" presName="tx1" presStyleLbl="revTx" presStyleIdx="0" presStyleCnt="7"/>
      <dgm:spPr/>
      <dgm:t>
        <a:bodyPr/>
        <a:lstStyle/>
        <a:p>
          <a:endParaRPr lang="en-US"/>
        </a:p>
      </dgm:t>
    </dgm:pt>
    <dgm:pt modelId="{27374D7A-5A0D-4E3E-A6C7-112683FBB854}" type="pres">
      <dgm:prSet presAssocID="{792F74E4-AF18-479D-9872-9BBD13A55B8A}" presName="vert1" presStyleCnt="0"/>
      <dgm:spPr/>
    </dgm:pt>
    <dgm:pt modelId="{3B5E7104-381E-4328-B06A-B44AA8D3E9AA}" type="pres">
      <dgm:prSet presAssocID="{DA851D04-082A-4D02-AFB9-6D2BA91A9600}" presName="thickLine" presStyleLbl="alignNode1" presStyleIdx="1" presStyleCnt="7"/>
      <dgm:spPr/>
    </dgm:pt>
    <dgm:pt modelId="{16C36F52-F104-4596-8F49-64163AB4AD09}" type="pres">
      <dgm:prSet presAssocID="{DA851D04-082A-4D02-AFB9-6D2BA91A9600}" presName="horz1" presStyleCnt="0"/>
      <dgm:spPr/>
    </dgm:pt>
    <dgm:pt modelId="{E1EC8ECB-EE0C-4C2F-95B8-CCD4E7A2F0F0}" type="pres">
      <dgm:prSet presAssocID="{DA851D04-082A-4D02-AFB9-6D2BA91A9600}" presName="tx1" presStyleLbl="revTx" presStyleIdx="1" presStyleCnt="7"/>
      <dgm:spPr/>
      <dgm:t>
        <a:bodyPr/>
        <a:lstStyle/>
        <a:p>
          <a:endParaRPr lang="en-US"/>
        </a:p>
      </dgm:t>
    </dgm:pt>
    <dgm:pt modelId="{41378659-0BD6-4D1B-A98D-148F4AF087B0}" type="pres">
      <dgm:prSet presAssocID="{DA851D04-082A-4D02-AFB9-6D2BA91A9600}" presName="vert1" presStyleCnt="0"/>
      <dgm:spPr/>
    </dgm:pt>
    <dgm:pt modelId="{1707692B-5433-48D2-B036-C0D1D19D9CC6}" type="pres">
      <dgm:prSet presAssocID="{074E7551-7A75-4318-A1CD-2F31A15B23EF}" presName="thickLine" presStyleLbl="alignNode1" presStyleIdx="2" presStyleCnt="7"/>
      <dgm:spPr/>
    </dgm:pt>
    <dgm:pt modelId="{2A3DBE08-DD28-4D1C-B933-345EB4F94C56}" type="pres">
      <dgm:prSet presAssocID="{074E7551-7A75-4318-A1CD-2F31A15B23EF}" presName="horz1" presStyleCnt="0"/>
      <dgm:spPr/>
    </dgm:pt>
    <dgm:pt modelId="{69F0A765-74B1-41AE-A6F2-D34A0F349728}" type="pres">
      <dgm:prSet presAssocID="{074E7551-7A75-4318-A1CD-2F31A15B23EF}" presName="tx1" presStyleLbl="revTx" presStyleIdx="2" presStyleCnt="7"/>
      <dgm:spPr/>
      <dgm:t>
        <a:bodyPr/>
        <a:lstStyle/>
        <a:p>
          <a:endParaRPr lang="en-US"/>
        </a:p>
      </dgm:t>
    </dgm:pt>
    <dgm:pt modelId="{ECE3B1EB-D90F-4A4C-B91D-1EE851158AF5}" type="pres">
      <dgm:prSet presAssocID="{074E7551-7A75-4318-A1CD-2F31A15B23EF}" presName="vert1" presStyleCnt="0"/>
      <dgm:spPr/>
    </dgm:pt>
    <dgm:pt modelId="{9C0643D0-F0A7-4830-87F0-991733AF519C}" type="pres">
      <dgm:prSet presAssocID="{12ED87A9-6396-4534-9D0B-782865AEC50E}" presName="thickLine" presStyleLbl="alignNode1" presStyleIdx="3" presStyleCnt="7"/>
      <dgm:spPr/>
    </dgm:pt>
    <dgm:pt modelId="{A14FA250-B413-4CED-9281-9E26D7C2782E}" type="pres">
      <dgm:prSet presAssocID="{12ED87A9-6396-4534-9D0B-782865AEC50E}" presName="horz1" presStyleCnt="0"/>
      <dgm:spPr/>
    </dgm:pt>
    <dgm:pt modelId="{281809C8-12FC-4C22-A7A0-6FFD8CE8EE1D}" type="pres">
      <dgm:prSet presAssocID="{12ED87A9-6396-4534-9D0B-782865AEC50E}" presName="tx1" presStyleLbl="revTx" presStyleIdx="3" presStyleCnt="7"/>
      <dgm:spPr/>
      <dgm:t>
        <a:bodyPr/>
        <a:lstStyle/>
        <a:p>
          <a:endParaRPr lang="en-US"/>
        </a:p>
      </dgm:t>
    </dgm:pt>
    <dgm:pt modelId="{494838E2-AD6B-4E52-9370-7245710526C9}" type="pres">
      <dgm:prSet presAssocID="{12ED87A9-6396-4534-9D0B-782865AEC50E}" presName="vert1" presStyleCnt="0"/>
      <dgm:spPr/>
    </dgm:pt>
    <dgm:pt modelId="{C412512F-E620-4F7F-A1A5-0C5F0499E192}" type="pres">
      <dgm:prSet presAssocID="{E2CDD2E8-2287-47AD-932F-436CF18D2770}" presName="thickLine" presStyleLbl="alignNode1" presStyleIdx="4" presStyleCnt="7"/>
      <dgm:spPr/>
    </dgm:pt>
    <dgm:pt modelId="{4814C458-CB54-4233-A2C4-AA016EC21F8B}" type="pres">
      <dgm:prSet presAssocID="{E2CDD2E8-2287-47AD-932F-436CF18D2770}" presName="horz1" presStyleCnt="0"/>
      <dgm:spPr/>
    </dgm:pt>
    <dgm:pt modelId="{805A10DF-D8CC-44F1-BE8D-B4D8C60F30AA}" type="pres">
      <dgm:prSet presAssocID="{E2CDD2E8-2287-47AD-932F-436CF18D2770}" presName="tx1" presStyleLbl="revTx" presStyleIdx="4" presStyleCnt="7"/>
      <dgm:spPr/>
      <dgm:t>
        <a:bodyPr/>
        <a:lstStyle/>
        <a:p>
          <a:endParaRPr lang="en-US"/>
        </a:p>
      </dgm:t>
    </dgm:pt>
    <dgm:pt modelId="{5C3BC3CC-FF39-4EAA-A99C-87D65CF28BFD}" type="pres">
      <dgm:prSet presAssocID="{E2CDD2E8-2287-47AD-932F-436CF18D2770}" presName="vert1" presStyleCnt="0"/>
      <dgm:spPr/>
    </dgm:pt>
    <dgm:pt modelId="{510AA2B9-9DD6-4570-B089-5116CE91E87A}" type="pres">
      <dgm:prSet presAssocID="{6D1F9D79-3813-4A1E-8F6C-41C4218F183D}" presName="thickLine" presStyleLbl="alignNode1" presStyleIdx="5" presStyleCnt="7"/>
      <dgm:spPr/>
    </dgm:pt>
    <dgm:pt modelId="{7CD22C7A-FBEE-4BA9-827F-6BAEC0F90257}" type="pres">
      <dgm:prSet presAssocID="{6D1F9D79-3813-4A1E-8F6C-41C4218F183D}" presName="horz1" presStyleCnt="0"/>
      <dgm:spPr/>
    </dgm:pt>
    <dgm:pt modelId="{309F8887-A930-4919-B9D5-7F76550B1B93}" type="pres">
      <dgm:prSet presAssocID="{6D1F9D79-3813-4A1E-8F6C-41C4218F183D}" presName="tx1" presStyleLbl="revTx" presStyleIdx="5" presStyleCnt="7"/>
      <dgm:spPr/>
      <dgm:t>
        <a:bodyPr/>
        <a:lstStyle/>
        <a:p>
          <a:endParaRPr lang="en-US"/>
        </a:p>
      </dgm:t>
    </dgm:pt>
    <dgm:pt modelId="{DC65764E-B6DE-47F5-85B1-2E13759B4AE5}" type="pres">
      <dgm:prSet presAssocID="{6D1F9D79-3813-4A1E-8F6C-41C4218F183D}" presName="vert1" presStyleCnt="0"/>
      <dgm:spPr/>
    </dgm:pt>
    <dgm:pt modelId="{235754B8-A32A-439F-9961-654A68C65664}" type="pres">
      <dgm:prSet presAssocID="{FEBFEAE8-C6C0-44FB-8661-5681577803B4}" presName="thickLine" presStyleLbl="alignNode1" presStyleIdx="6" presStyleCnt="7"/>
      <dgm:spPr/>
    </dgm:pt>
    <dgm:pt modelId="{538D385A-2224-4446-877A-F411000E75F3}" type="pres">
      <dgm:prSet presAssocID="{FEBFEAE8-C6C0-44FB-8661-5681577803B4}" presName="horz1" presStyleCnt="0"/>
      <dgm:spPr/>
    </dgm:pt>
    <dgm:pt modelId="{89868A7B-41EF-4C16-AA5E-586B2CEA75C3}" type="pres">
      <dgm:prSet presAssocID="{FEBFEAE8-C6C0-44FB-8661-5681577803B4}" presName="tx1" presStyleLbl="revTx" presStyleIdx="6" presStyleCnt="7"/>
      <dgm:spPr/>
      <dgm:t>
        <a:bodyPr/>
        <a:lstStyle/>
        <a:p>
          <a:endParaRPr lang="en-US"/>
        </a:p>
      </dgm:t>
    </dgm:pt>
    <dgm:pt modelId="{EE69B66F-62F8-4133-9108-BCCA6C184141}" type="pres">
      <dgm:prSet presAssocID="{FEBFEAE8-C6C0-44FB-8661-5681577803B4}" presName="vert1" presStyleCnt="0"/>
      <dgm:spPr/>
    </dgm:pt>
  </dgm:ptLst>
  <dgm:cxnLst>
    <dgm:cxn modelId="{5FCB587D-3A98-47CD-87FC-B8CCA062A87A}" type="presOf" srcId="{E2CDD2E8-2287-47AD-932F-436CF18D2770}" destId="{805A10DF-D8CC-44F1-BE8D-B4D8C60F30AA}" srcOrd="0" destOrd="0" presId="urn:microsoft.com/office/officeart/2008/layout/LinedList"/>
    <dgm:cxn modelId="{ADB898B5-BF19-42D8-902F-39D947182765}" type="presOf" srcId="{DA851D04-082A-4D02-AFB9-6D2BA91A9600}" destId="{E1EC8ECB-EE0C-4C2F-95B8-CCD4E7A2F0F0}" srcOrd="0" destOrd="0" presId="urn:microsoft.com/office/officeart/2008/layout/LinedList"/>
    <dgm:cxn modelId="{A6759151-791F-41CA-B347-0DF006A65021}" type="presOf" srcId="{6D1F9D79-3813-4A1E-8F6C-41C4218F183D}" destId="{309F8887-A930-4919-B9D5-7F76550B1B93}" srcOrd="0" destOrd="0" presId="urn:microsoft.com/office/officeart/2008/layout/LinedList"/>
    <dgm:cxn modelId="{44125607-AF7B-4AAD-A27B-0085D0ADD46C}" srcId="{D422FC5F-9681-423E-A1C8-FE32A9BE65DD}" destId="{792F74E4-AF18-479D-9872-9BBD13A55B8A}" srcOrd="0" destOrd="0" parTransId="{6FE3EB38-72B3-4918-961D-53D49A16ECC3}" sibTransId="{2EF7087F-996A-4C87-88A7-4A5CBFDCA5FE}"/>
    <dgm:cxn modelId="{61D7F64A-6240-460B-99D3-A8FA705B6937}" srcId="{D422FC5F-9681-423E-A1C8-FE32A9BE65DD}" destId="{DA851D04-082A-4D02-AFB9-6D2BA91A9600}" srcOrd="1" destOrd="0" parTransId="{7CF28274-1A85-445D-BFF4-D3B04EE0A093}" sibTransId="{9F10CD43-0948-4082-BB2E-CADC230ABB23}"/>
    <dgm:cxn modelId="{BA7F104E-495E-4551-B7CE-0DB91CC5CE3E}" type="presOf" srcId="{074E7551-7A75-4318-A1CD-2F31A15B23EF}" destId="{69F0A765-74B1-41AE-A6F2-D34A0F349728}" srcOrd="0" destOrd="0" presId="urn:microsoft.com/office/officeart/2008/layout/LinedList"/>
    <dgm:cxn modelId="{C1FAAA01-3E2A-4A86-8ED7-DFA16330F0BA}" srcId="{D422FC5F-9681-423E-A1C8-FE32A9BE65DD}" destId="{6D1F9D79-3813-4A1E-8F6C-41C4218F183D}" srcOrd="5" destOrd="0" parTransId="{A27617C8-2B9B-432D-9520-6BF49BC7197E}" sibTransId="{B8B0C0AA-22F6-484F-ABCE-E72437DBFDF2}"/>
    <dgm:cxn modelId="{47E19B54-6E70-44A0-B29B-3A8C83999615}" type="presOf" srcId="{D422FC5F-9681-423E-A1C8-FE32A9BE65DD}" destId="{ABB45E17-786E-4D08-894F-4A306B1B8104}" srcOrd="0" destOrd="0" presId="urn:microsoft.com/office/officeart/2008/layout/LinedList"/>
    <dgm:cxn modelId="{94591953-1296-45FF-BDDD-313DDBC08CB9}" srcId="{D422FC5F-9681-423E-A1C8-FE32A9BE65DD}" destId="{074E7551-7A75-4318-A1CD-2F31A15B23EF}" srcOrd="2" destOrd="0" parTransId="{D9312E07-6F2D-4DF1-804F-084BE67A3E93}" sibTransId="{DF169585-5B97-44EB-9621-78222137AAA0}"/>
    <dgm:cxn modelId="{06DE7060-B403-4F41-9EAA-3BD9F748994B}" srcId="{D422FC5F-9681-423E-A1C8-FE32A9BE65DD}" destId="{12ED87A9-6396-4534-9D0B-782865AEC50E}" srcOrd="3" destOrd="0" parTransId="{D21F0EC6-9B63-48FB-9BC9-4D60EDE82915}" sibTransId="{A7A85AB9-2F90-4B71-9AA8-D7066243CB08}"/>
    <dgm:cxn modelId="{E877388C-B0D5-4264-9671-5E56B4CF2034}" type="presOf" srcId="{792F74E4-AF18-479D-9872-9BBD13A55B8A}" destId="{6B7BADB7-3CB7-4BBE-9219-E06D4C693F70}" srcOrd="0" destOrd="0" presId="urn:microsoft.com/office/officeart/2008/layout/LinedList"/>
    <dgm:cxn modelId="{9E7D4CFE-CBFF-4ED8-89F3-E7DD27E43FEE}" type="presOf" srcId="{12ED87A9-6396-4534-9D0B-782865AEC50E}" destId="{281809C8-12FC-4C22-A7A0-6FFD8CE8EE1D}" srcOrd="0" destOrd="0" presId="urn:microsoft.com/office/officeart/2008/layout/LinedList"/>
    <dgm:cxn modelId="{CA7E6E24-C3C0-4F8B-9A4A-B2D38D974972}" srcId="{D422FC5F-9681-423E-A1C8-FE32A9BE65DD}" destId="{FEBFEAE8-C6C0-44FB-8661-5681577803B4}" srcOrd="6" destOrd="0" parTransId="{BE6A43A7-39D6-4B4D-8EAB-DEA6F30D8595}" sibTransId="{020E1FA5-E34B-495C-8FEC-9D230A621F36}"/>
    <dgm:cxn modelId="{A5C44DA9-E608-4447-99AA-B14DA3C5521F}" srcId="{D422FC5F-9681-423E-A1C8-FE32A9BE65DD}" destId="{E2CDD2E8-2287-47AD-932F-436CF18D2770}" srcOrd="4" destOrd="0" parTransId="{726E5C96-0D8D-4DC7-9119-1650C980D297}" sibTransId="{41E2BFC6-C4B2-4785-A0A8-57546CC19700}"/>
    <dgm:cxn modelId="{02B34A06-751D-4706-B1F5-1C27EC5F02CE}" type="presOf" srcId="{FEBFEAE8-C6C0-44FB-8661-5681577803B4}" destId="{89868A7B-41EF-4C16-AA5E-586B2CEA75C3}" srcOrd="0" destOrd="0" presId="urn:microsoft.com/office/officeart/2008/layout/LinedList"/>
    <dgm:cxn modelId="{1D2B0BC1-B032-41FC-B6F6-45BA1EA265DB}" type="presParOf" srcId="{ABB45E17-786E-4D08-894F-4A306B1B8104}" destId="{7646503A-79C2-4862-B2D9-079CA41A0D03}" srcOrd="0" destOrd="0" presId="urn:microsoft.com/office/officeart/2008/layout/LinedList"/>
    <dgm:cxn modelId="{1898FC7F-8AD5-425A-8DAA-1ADE71A1ADDF}" type="presParOf" srcId="{ABB45E17-786E-4D08-894F-4A306B1B8104}" destId="{E33F8D91-65B1-4A06-8033-607FCDD2CF8B}" srcOrd="1" destOrd="0" presId="urn:microsoft.com/office/officeart/2008/layout/LinedList"/>
    <dgm:cxn modelId="{D591033C-5AC1-416C-8533-337CFB74E6C2}" type="presParOf" srcId="{E33F8D91-65B1-4A06-8033-607FCDD2CF8B}" destId="{6B7BADB7-3CB7-4BBE-9219-E06D4C693F70}" srcOrd="0" destOrd="0" presId="urn:microsoft.com/office/officeart/2008/layout/LinedList"/>
    <dgm:cxn modelId="{F2007B01-59D7-4930-97CE-4C150DA21038}" type="presParOf" srcId="{E33F8D91-65B1-4A06-8033-607FCDD2CF8B}" destId="{27374D7A-5A0D-4E3E-A6C7-112683FBB854}" srcOrd="1" destOrd="0" presId="urn:microsoft.com/office/officeart/2008/layout/LinedList"/>
    <dgm:cxn modelId="{CC79CB72-2E17-4C25-A024-0A4971B97472}" type="presParOf" srcId="{ABB45E17-786E-4D08-894F-4A306B1B8104}" destId="{3B5E7104-381E-4328-B06A-B44AA8D3E9AA}" srcOrd="2" destOrd="0" presId="urn:microsoft.com/office/officeart/2008/layout/LinedList"/>
    <dgm:cxn modelId="{B0B9253D-7F64-43DD-A60D-057FA647EEF0}" type="presParOf" srcId="{ABB45E17-786E-4D08-894F-4A306B1B8104}" destId="{16C36F52-F104-4596-8F49-64163AB4AD09}" srcOrd="3" destOrd="0" presId="urn:microsoft.com/office/officeart/2008/layout/LinedList"/>
    <dgm:cxn modelId="{905C5C60-535C-4F4A-ADE2-2AB7F712D46B}" type="presParOf" srcId="{16C36F52-F104-4596-8F49-64163AB4AD09}" destId="{E1EC8ECB-EE0C-4C2F-95B8-CCD4E7A2F0F0}" srcOrd="0" destOrd="0" presId="urn:microsoft.com/office/officeart/2008/layout/LinedList"/>
    <dgm:cxn modelId="{9048E83B-2070-42C0-934B-E8C9D21307D6}" type="presParOf" srcId="{16C36F52-F104-4596-8F49-64163AB4AD09}" destId="{41378659-0BD6-4D1B-A98D-148F4AF087B0}" srcOrd="1" destOrd="0" presId="urn:microsoft.com/office/officeart/2008/layout/LinedList"/>
    <dgm:cxn modelId="{9A3795FD-106C-4C98-A103-A8716F8E51C8}" type="presParOf" srcId="{ABB45E17-786E-4D08-894F-4A306B1B8104}" destId="{1707692B-5433-48D2-B036-C0D1D19D9CC6}" srcOrd="4" destOrd="0" presId="urn:microsoft.com/office/officeart/2008/layout/LinedList"/>
    <dgm:cxn modelId="{B515D92F-4060-48EF-9B13-B70FA50E3315}" type="presParOf" srcId="{ABB45E17-786E-4D08-894F-4A306B1B8104}" destId="{2A3DBE08-DD28-4D1C-B933-345EB4F94C56}" srcOrd="5" destOrd="0" presId="urn:microsoft.com/office/officeart/2008/layout/LinedList"/>
    <dgm:cxn modelId="{F2880107-8B68-4DFE-A8C6-FD54A18A9D3D}" type="presParOf" srcId="{2A3DBE08-DD28-4D1C-B933-345EB4F94C56}" destId="{69F0A765-74B1-41AE-A6F2-D34A0F349728}" srcOrd="0" destOrd="0" presId="urn:microsoft.com/office/officeart/2008/layout/LinedList"/>
    <dgm:cxn modelId="{50982303-12B9-4966-A7C4-C9BD238031F7}" type="presParOf" srcId="{2A3DBE08-DD28-4D1C-B933-345EB4F94C56}" destId="{ECE3B1EB-D90F-4A4C-B91D-1EE851158AF5}" srcOrd="1" destOrd="0" presId="urn:microsoft.com/office/officeart/2008/layout/LinedList"/>
    <dgm:cxn modelId="{102EE8AF-4179-4C83-A9B9-2909ABA67D97}" type="presParOf" srcId="{ABB45E17-786E-4D08-894F-4A306B1B8104}" destId="{9C0643D0-F0A7-4830-87F0-991733AF519C}" srcOrd="6" destOrd="0" presId="urn:microsoft.com/office/officeart/2008/layout/LinedList"/>
    <dgm:cxn modelId="{716F072B-3F83-45D8-A170-043699AA5C8C}" type="presParOf" srcId="{ABB45E17-786E-4D08-894F-4A306B1B8104}" destId="{A14FA250-B413-4CED-9281-9E26D7C2782E}" srcOrd="7" destOrd="0" presId="urn:microsoft.com/office/officeart/2008/layout/LinedList"/>
    <dgm:cxn modelId="{E68C80C0-760C-45F4-A0BC-95E140F8895F}" type="presParOf" srcId="{A14FA250-B413-4CED-9281-9E26D7C2782E}" destId="{281809C8-12FC-4C22-A7A0-6FFD8CE8EE1D}" srcOrd="0" destOrd="0" presId="urn:microsoft.com/office/officeart/2008/layout/LinedList"/>
    <dgm:cxn modelId="{44FFB9B5-D501-4AD8-A211-05C7A6F1B97D}" type="presParOf" srcId="{A14FA250-B413-4CED-9281-9E26D7C2782E}" destId="{494838E2-AD6B-4E52-9370-7245710526C9}" srcOrd="1" destOrd="0" presId="urn:microsoft.com/office/officeart/2008/layout/LinedList"/>
    <dgm:cxn modelId="{0F40CEC0-2A63-4D57-8C15-3523D991CD82}" type="presParOf" srcId="{ABB45E17-786E-4D08-894F-4A306B1B8104}" destId="{C412512F-E620-4F7F-A1A5-0C5F0499E192}" srcOrd="8" destOrd="0" presId="urn:microsoft.com/office/officeart/2008/layout/LinedList"/>
    <dgm:cxn modelId="{EA8AB270-9023-4225-9AF8-08706D117C4B}" type="presParOf" srcId="{ABB45E17-786E-4D08-894F-4A306B1B8104}" destId="{4814C458-CB54-4233-A2C4-AA016EC21F8B}" srcOrd="9" destOrd="0" presId="urn:microsoft.com/office/officeart/2008/layout/LinedList"/>
    <dgm:cxn modelId="{669BA7D7-0049-4487-A860-901C114423F6}" type="presParOf" srcId="{4814C458-CB54-4233-A2C4-AA016EC21F8B}" destId="{805A10DF-D8CC-44F1-BE8D-B4D8C60F30AA}" srcOrd="0" destOrd="0" presId="urn:microsoft.com/office/officeart/2008/layout/LinedList"/>
    <dgm:cxn modelId="{E41D5A3E-BD46-41BE-9F3C-3371B64E6B1F}" type="presParOf" srcId="{4814C458-CB54-4233-A2C4-AA016EC21F8B}" destId="{5C3BC3CC-FF39-4EAA-A99C-87D65CF28BFD}" srcOrd="1" destOrd="0" presId="urn:microsoft.com/office/officeart/2008/layout/LinedList"/>
    <dgm:cxn modelId="{043A70FF-8937-4BAC-9BED-D2006E30AEF9}" type="presParOf" srcId="{ABB45E17-786E-4D08-894F-4A306B1B8104}" destId="{510AA2B9-9DD6-4570-B089-5116CE91E87A}" srcOrd="10" destOrd="0" presId="urn:microsoft.com/office/officeart/2008/layout/LinedList"/>
    <dgm:cxn modelId="{93E59A20-14FA-4AE6-8345-0313FF3E68ED}" type="presParOf" srcId="{ABB45E17-786E-4D08-894F-4A306B1B8104}" destId="{7CD22C7A-FBEE-4BA9-827F-6BAEC0F90257}" srcOrd="11" destOrd="0" presId="urn:microsoft.com/office/officeart/2008/layout/LinedList"/>
    <dgm:cxn modelId="{B54773E9-FE76-490C-A92D-72D22DBAB181}" type="presParOf" srcId="{7CD22C7A-FBEE-4BA9-827F-6BAEC0F90257}" destId="{309F8887-A930-4919-B9D5-7F76550B1B93}" srcOrd="0" destOrd="0" presId="urn:microsoft.com/office/officeart/2008/layout/LinedList"/>
    <dgm:cxn modelId="{16ADD0FE-B3EB-4548-AB5F-FB8E9B07462D}" type="presParOf" srcId="{7CD22C7A-FBEE-4BA9-827F-6BAEC0F90257}" destId="{DC65764E-B6DE-47F5-85B1-2E13759B4AE5}" srcOrd="1" destOrd="0" presId="urn:microsoft.com/office/officeart/2008/layout/LinedList"/>
    <dgm:cxn modelId="{80F5E57A-3FCA-4C51-B3AB-0D795869081B}" type="presParOf" srcId="{ABB45E17-786E-4D08-894F-4A306B1B8104}" destId="{235754B8-A32A-439F-9961-654A68C65664}" srcOrd="12" destOrd="0" presId="urn:microsoft.com/office/officeart/2008/layout/LinedList"/>
    <dgm:cxn modelId="{F64ED5B8-9A6B-425D-8C45-06554F61273A}" type="presParOf" srcId="{ABB45E17-786E-4D08-894F-4A306B1B8104}" destId="{538D385A-2224-4446-877A-F411000E75F3}" srcOrd="13" destOrd="0" presId="urn:microsoft.com/office/officeart/2008/layout/LinedList"/>
    <dgm:cxn modelId="{6296DC57-2756-4AC1-BFF2-3DB0CA3CDCAA}" type="presParOf" srcId="{538D385A-2224-4446-877A-F411000E75F3}" destId="{89868A7B-41EF-4C16-AA5E-586B2CEA75C3}" srcOrd="0" destOrd="0" presId="urn:microsoft.com/office/officeart/2008/layout/LinedList"/>
    <dgm:cxn modelId="{481C740D-03A9-4467-A0EB-9F836510ACB9}" type="presParOf" srcId="{538D385A-2224-4446-877A-F411000E75F3}" destId="{EE69B66F-62F8-4133-9108-BCCA6C1841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F04699-B063-4E46-B99E-4AB2BC58CD3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7FF18E-DA14-47CC-8876-D6307770A763}">
      <dgm:prSet/>
      <dgm:spPr/>
      <dgm:t>
        <a:bodyPr/>
        <a:lstStyle/>
        <a:p>
          <a:pPr rtl="0"/>
          <a:r>
            <a:rPr lang="en-US" smtClean="0"/>
            <a:t>If there are missing values, then the mean function returns NA.</a:t>
          </a:r>
          <a:endParaRPr lang="en-IN"/>
        </a:p>
      </dgm:t>
    </dgm:pt>
    <dgm:pt modelId="{9F0C95FD-532A-45DE-9304-405E41262DA6}" type="parTrans" cxnId="{ED6847C6-8030-427D-829B-28D187488743}">
      <dgm:prSet/>
      <dgm:spPr/>
      <dgm:t>
        <a:bodyPr/>
        <a:lstStyle/>
        <a:p>
          <a:endParaRPr lang="en-US"/>
        </a:p>
      </dgm:t>
    </dgm:pt>
    <dgm:pt modelId="{1B35C1E2-CE51-43D9-8EFA-E6C1D8372311}" type="sibTrans" cxnId="{ED6847C6-8030-427D-829B-28D187488743}">
      <dgm:prSet/>
      <dgm:spPr/>
      <dgm:t>
        <a:bodyPr/>
        <a:lstStyle/>
        <a:p>
          <a:endParaRPr lang="en-US"/>
        </a:p>
      </dgm:t>
    </dgm:pt>
    <dgm:pt modelId="{19095735-A5EA-4117-A115-439FE97B23B3}">
      <dgm:prSet/>
      <dgm:spPr/>
      <dgm:t>
        <a:bodyPr/>
        <a:lstStyle/>
        <a:p>
          <a:pPr rtl="0"/>
          <a:r>
            <a:rPr lang="en-US" smtClean="0"/>
            <a:t>To drop the missing values from the calculation use na.rm = TRUE. which means remove the NA values.</a:t>
          </a:r>
          <a:endParaRPr lang="en-IN"/>
        </a:p>
      </dgm:t>
    </dgm:pt>
    <dgm:pt modelId="{AFE81850-8582-4615-86ED-98CE0B760199}" type="parTrans" cxnId="{9B0C1A57-A265-4E9B-9768-68178B3BF433}">
      <dgm:prSet/>
      <dgm:spPr/>
      <dgm:t>
        <a:bodyPr/>
        <a:lstStyle/>
        <a:p>
          <a:endParaRPr lang="en-US"/>
        </a:p>
      </dgm:t>
    </dgm:pt>
    <dgm:pt modelId="{4B1BDE5D-D399-436D-A6A1-2C0A65C7B4BB}" type="sibTrans" cxnId="{9B0C1A57-A265-4E9B-9768-68178B3BF433}">
      <dgm:prSet/>
      <dgm:spPr/>
      <dgm:t>
        <a:bodyPr/>
        <a:lstStyle/>
        <a:p>
          <a:endParaRPr lang="en-US"/>
        </a:p>
      </dgm:t>
    </dgm:pt>
    <dgm:pt modelId="{8A53B05D-7C19-44AA-B8C6-9835FD215630}" type="pres">
      <dgm:prSet presAssocID="{D5F04699-B063-4E46-B99E-4AB2BC58CD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99F600-E9E8-4150-9F1B-0600B2B9100E}" type="pres">
      <dgm:prSet presAssocID="{A37FF18E-DA14-47CC-8876-D6307770A76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5ABA-FA3C-4313-9575-48BB31B3B1BD}" type="pres">
      <dgm:prSet presAssocID="{1B35C1E2-CE51-43D9-8EFA-E6C1D8372311}" presName="spacer" presStyleCnt="0"/>
      <dgm:spPr/>
    </dgm:pt>
    <dgm:pt modelId="{B089CD86-00BC-4D09-B044-726B0CFC075D}" type="pres">
      <dgm:prSet presAssocID="{19095735-A5EA-4117-A115-439FE97B23B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D9794-2368-41DF-A35D-385823A360AA}" type="presOf" srcId="{19095735-A5EA-4117-A115-439FE97B23B3}" destId="{B089CD86-00BC-4D09-B044-726B0CFC075D}" srcOrd="0" destOrd="0" presId="urn:microsoft.com/office/officeart/2005/8/layout/vList2"/>
    <dgm:cxn modelId="{E05B6FB5-13FD-4559-BE69-8E614C98F970}" type="presOf" srcId="{D5F04699-B063-4E46-B99E-4AB2BC58CD37}" destId="{8A53B05D-7C19-44AA-B8C6-9835FD215630}" srcOrd="0" destOrd="0" presId="urn:microsoft.com/office/officeart/2005/8/layout/vList2"/>
    <dgm:cxn modelId="{ED6847C6-8030-427D-829B-28D187488743}" srcId="{D5F04699-B063-4E46-B99E-4AB2BC58CD37}" destId="{A37FF18E-DA14-47CC-8876-D6307770A763}" srcOrd="0" destOrd="0" parTransId="{9F0C95FD-532A-45DE-9304-405E41262DA6}" sibTransId="{1B35C1E2-CE51-43D9-8EFA-E6C1D8372311}"/>
    <dgm:cxn modelId="{C54E9848-C8AB-4A83-AE0B-7E40CABBA5BD}" type="presOf" srcId="{A37FF18E-DA14-47CC-8876-D6307770A763}" destId="{7399F600-E9E8-4150-9F1B-0600B2B9100E}" srcOrd="0" destOrd="0" presId="urn:microsoft.com/office/officeart/2005/8/layout/vList2"/>
    <dgm:cxn modelId="{9B0C1A57-A265-4E9B-9768-68178B3BF433}" srcId="{D5F04699-B063-4E46-B99E-4AB2BC58CD37}" destId="{19095735-A5EA-4117-A115-439FE97B23B3}" srcOrd="1" destOrd="0" parTransId="{AFE81850-8582-4615-86ED-98CE0B760199}" sibTransId="{4B1BDE5D-D399-436D-A6A1-2C0A65C7B4BB}"/>
    <dgm:cxn modelId="{831B796A-B3B2-4EE6-944A-106A4E51719A}" type="presParOf" srcId="{8A53B05D-7C19-44AA-B8C6-9835FD215630}" destId="{7399F600-E9E8-4150-9F1B-0600B2B9100E}" srcOrd="0" destOrd="0" presId="urn:microsoft.com/office/officeart/2005/8/layout/vList2"/>
    <dgm:cxn modelId="{1B2A7221-F708-438E-8A60-3F482B6CB65F}" type="presParOf" srcId="{8A53B05D-7C19-44AA-B8C6-9835FD215630}" destId="{8D685ABA-FA3C-4313-9575-48BB31B3B1BD}" srcOrd="1" destOrd="0" presId="urn:microsoft.com/office/officeart/2005/8/layout/vList2"/>
    <dgm:cxn modelId="{BB331EF5-AAAD-4360-AB2F-16F802B77DD9}" type="presParOf" srcId="{8A53B05D-7C19-44AA-B8C6-9835FD215630}" destId="{B089CD86-00BC-4D09-B044-726B0CFC07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EF76BF-DF68-4935-94CE-BD07E8F8487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446E9C-3D38-4AA2-ADAF-8EE9B630CF44}">
      <dgm:prSet/>
      <dgm:spPr/>
      <dgm:t>
        <a:bodyPr/>
        <a:lstStyle/>
        <a:p>
          <a:pPr rtl="0"/>
          <a:r>
            <a:rPr lang="en-US" smtClean="0"/>
            <a:t># Create a vector. </a:t>
          </a:r>
          <a:endParaRPr lang="en-IN"/>
        </a:p>
      </dgm:t>
    </dgm:pt>
    <dgm:pt modelId="{49660B23-54D1-4C63-BE24-1DD8C7233877}" type="parTrans" cxnId="{A9500964-E111-4A51-83CF-E4981C132636}">
      <dgm:prSet/>
      <dgm:spPr/>
      <dgm:t>
        <a:bodyPr/>
        <a:lstStyle/>
        <a:p>
          <a:endParaRPr lang="en-US"/>
        </a:p>
      </dgm:t>
    </dgm:pt>
    <dgm:pt modelId="{9780356F-8183-4689-B2C3-A28FDCBCE7DD}" type="sibTrans" cxnId="{A9500964-E111-4A51-83CF-E4981C132636}">
      <dgm:prSet/>
      <dgm:spPr/>
      <dgm:t>
        <a:bodyPr/>
        <a:lstStyle/>
        <a:p>
          <a:endParaRPr lang="en-US"/>
        </a:p>
      </dgm:t>
    </dgm:pt>
    <dgm:pt modelId="{0247EE59-8A42-4638-B31D-FA41B183849A}">
      <dgm:prSet/>
      <dgm:spPr/>
      <dgm:t>
        <a:bodyPr/>
        <a:lstStyle/>
        <a:p>
          <a:pPr rtl="0"/>
          <a:r>
            <a:rPr lang="en-US" smtClean="0"/>
            <a:t>x &lt;- c(12,7,3,4.2,18,2,54,-21,8,-5,NA)</a:t>
          </a:r>
          <a:endParaRPr lang="en-IN"/>
        </a:p>
      </dgm:t>
    </dgm:pt>
    <dgm:pt modelId="{3F7CA1B2-0550-4DC3-B908-159CD4FFF2EB}" type="parTrans" cxnId="{CABDF779-4562-4443-BED1-C5B80F0F99B6}">
      <dgm:prSet/>
      <dgm:spPr/>
      <dgm:t>
        <a:bodyPr/>
        <a:lstStyle/>
        <a:p>
          <a:endParaRPr lang="en-US"/>
        </a:p>
      </dgm:t>
    </dgm:pt>
    <dgm:pt modelId="{3FE574C6-A612-4AC3-8999-3E9923938EBD}" type="sibTrans" cxnId="{CABDF779-4562-4443-BED1-C5B80F0F99B6}">
      <dgm:prSet/>
      <dgm:spPr/>
      <dgm:t>
        <a:bodyPr/>
        <a:lstStyle/>
        <a:p>
          <a:endParaRPr lang="en-US"/>
        </a:p>
      </dgm:t>
    </dgm:pt>
    <dgm:pt modelId="{9D6B0EBF-24BA-4FB5-883E-F054A0D8D47F}">
      <dgm:prSet/>
      <dgm:spPr/>
      <dgm:t>
        <a:bodyPr/>
        <a:lstStyle/>
        <a:p>
          <a:pPr rtl="0"/>
          <a:r>
            <a:rPr lang="en-US" smtClean="0"/>
            <a:t># Find mean.</a:t>
          </a:r>
          <a:endParaRPr lang="en-IN"/>
        </a:p>
      </dgm:t>
    </dgm:pt>
    <dgm:pt modelId="{F34C553A-54DA-4CBA-A1E2-629125D94AFF}" type="parTrans" cxnId="{A04331B1-56E6-4543-BC4F-3C22FFEC8B24}">
      <dgm:prSet/>
      <dgm:spPr/>
      <dgm:t>
        <a:bodyPr/>
        <a:lstStyle/>
        <a:p>
          <a:endParaRPr lang="en-US"/>
        </a:p>
      </dgm:t>
    </dgm:pt>
    <dgm:pt modelId="{528CE169-ACBD-4869-BAC8-F9CAE300DE67}" type="sibTrans" cxnId="{A04331B1-56E6-4543-BC4F-3C22FFEC8B24}">
      <dgm:prSet/>
      <dgm:spPr/>
      <dgm:t>
        <a:bodyPr/>
        <a:lstStyle/>
        <a:p>
          <a:endParaRPr lang="en-US"/>
        </a:p>
      </dgm:t>
    </dgm:pt>
    <dgm:pt modelId="{021BC24D-27A4-4F37-B160-26B9A01437F7}">
      <dgm:prSet/>
      <dgm:spPr/>
      <dgm:t>
        <a:bodyPr/>
        <a:lstStyle/>
        <a:p>
          <a:pPr rtl="0"/>
          <a:r>
            <a:rPr lang="en-US" smtClean="0"/>
            <a:t>result.mean &lt;-  mean(x)</a:t>
          </a:r>
          <a:endParaRPr lang="en-IN"/>
        </a:p>
      </dgm:t>
    </dgm:pt>
    <dgm:pt modelId="{45954BF8-0DC8-438E-9623-C12CC68192FD}" type="parTrans" cxnId="{38D94A68-87FA-431D-8E69-1AE6C543CAEF}">
      <dgm:prSet/>
      <dgm:spPr/>
      <dgm:t>
        <a:bodyPr/>
        <a:lstStyle/>
        <a:p>
          <a:endParaRPr lang="en-US"/>
        </a:p>
      </dgm:t>
    </dgm:pt>
    <dgm:pt modelId="{A57178AD-BA72-4980-9F50-9633BADDB65B}" type="sibTrans" cxnId="{38D94A68-87FA-431D-8E69-1AE6C543CAEF}">
      <dgm:prSet/>
      <dgm:spPr/>
      <dgm:t>
        <a:bodyPr/>
        <a:lstStyle/>
        <a:p>
          <a:endParaRPr lang="en-US"/>
        </a:p>
      </dgm:t>
    </dgm:pt>
    <dgm:pt modelId="{A8FAC4EB-ABFB-4003-94AB-F94795C4B6BE}">
      <dgm:prSet/>
      <dgm:spPr/>
      <dgm:t>
        <a:bodyPr/>
        <a:lstStyle/>
        <a:p>
          <a:pPr rtl="0"/>
          <a:r>
            <a:rPr lang="en-US" smtClean="0"/>
            <a:t>print(result.mean)</a:t>
          </a:r>
          <a:endParaRPr lang="en-IN"/>
        </a:p>
      </dgm:t>
    </dgm:pt>
    <dgm:pt modelId="{F4980607-8E57-460F-ACDE-ED396434B118}" type="parTrans" cxnId="{9C809EF7-7CB7-4567-ABCE-3A03EAB14D5C}">
      <dgm:prSet/>
      <dgm:spPr/>
      <dgm:t>
        <a:bodyPr/>
        <a:lstStyle/>
        <a:p>
          <a:endParaRPr lang="en-US"/>
        </a:p>
      </dgm:t>
    </dgm:pt>
    <dgm:pt modelId="{69639E5F-8E00-4C6E-9758-E00DD434745F}" type="sibTrans" cxnId="{9C809EF7-7CB7-4567-ABCE-3A03EAB14D5C}">
      <dgm:prSet/>
      <dgm:spPr/>
      <dgm:t>
        <a:bodyPr/>
        <a:lstStyle/>
        <a:p>
          <a:endParaRPr lang="en-US"/>
        </a:p>
      </dgm:t>
    </dgm:pt>
    <dgm:pt modelId="{AEBEF8B5-C23A-4B53-AEF8-073888F97F78}">
      <dgm:prSet/>
      <dgm:spPr/>
      <dgm:t>
        <a:bodyPr/>
        <a:lstStyle/>
        <a:p>
          <a:pPr rtl="0"/>
          <a:r>
            <a:rPr lang="en-US" smtClean="0"/>
            <a:t># Find mean dropping NA values.</a:t>
          </a:r>
          <a:endParaRPr lang="en-IN"/>
        </a:p>
      </dgm:t>
    </dgm:pt>
    <dgm:pt modelId="{722E778C-97B6-4B5A-93DA-8071D08D2E6F}" type="parTrans" cxnId="{F64AE4BD-46C9-4CFB-BD40-54336ACC8FC1}">
      <dgm:prSet/>
      <dgm:spPr/>
      <dgm:t>
        <a:bodyPr/>
        <a:lstStyle/>
        <a:p>
          <a:endParaRPr lang="en-US"/>
        </a:p>
      </dgm:t>
    </dgm:pt>
    <dgm:pt modelId="{F901D7E4-72C9-44B1-B261-597176CAAD08}" type="sibTrans" cxnId="{F64AE4BD-46C9-4CFB-BD40-54336ACC8FC1}">
      <dgm:prSet/>
      <dgm:spPr/>
      <dgm:t>
        <a:bodyPr/>
        <a:lstStyle/>
        <a:p>
          <a:endParaRPr lang="en-US"/>
        </a:p>
      </dgm:t>
    </dgm:pt>
    <dgm:pt modelId="{ECEAD6AD-8D41-45E1-8A1F-3E791D0BF683}">
      <dgm:prSet/>
      <dgm:spPr/>
      <dgm:t>
        <a:bodyPr/>
        <a:lstStyle/>
        <a:p>
          <a:pPr rtl="0"/>
          <a:r>
            <a:rPr lang="en-US" smtClean="0"/>
            <a:t>result.mean &lt;-  mean(x,na.rm = TRUE)</a:t>
          </a:r>
          <a:endParaRPr lang="en-IN"/>
        </a:p>
      </dgm:t>
    </dgm:pt>
    <dgm:pt modelId="{BD9878FC-5BA4-4557-810B-AA00E46D012C}" type="parTrans" cxnId="{27616CED-99D6-41C0-8591-76D60C1A904C}">
      <dgm:prSet/>
      <dgm:spPr/>
      <dgm:t>
        <a:bodyPr/>
        <a:lstStyle/>
        <a:p>
          <a:endParaRPr lang="en-US"/>
        </a:p>
      </dgm:t>
    </dgm:pt>
    <dgm:pt modelId="{FB6002A8-97ED-4C84-B176-A5FBA13E8D21}" type="sibTrans" cxnId="{27616CED-99D6-41C0-8591-76D60C1A904C}">
      <dgm:prSet/>
      <dgm:spPr/>
      <dgm:t>
        <a:bodyPr/>
        <a:lstStyle/>
        <a:p>
          <a:endParaRPr lang="en-US"/>
        </a:p>
      </dgm:t>
    </dgm:pt>
    <dgm:pt modelId="{B25E4BC6-BF59-4A72-BCD8-6207B0E0FC5C}">
      <dgm:prSet/>
      <dgm:spPr/>
      <dgm:t>
        <a:bodyPr/>
        <a:lstStyle/>
        <a:p>
          <a:pPr rtl="0"/>
          <a:r>
            <a:rPr lang="en-US" smtClean="0"/>
            <a:t>print(result.mean)</a:t>
          </a:r>
          <a:endParaRPr lang="en-IN"/>
        </a:p>
      </dgm:t>
    </dgm:pt>
    <dgm:pt modelId="{8E77BFC2-C0E7-4AB8-8DFA-F45A3B432BC0}" type="parTrans" cxnId="{C973CB66-7237-4B13-9250-4415FA588512}">
      <dgm:prSet/>
      <dgm:spPr/>
      <dgm:t>
        <a:bodyPr/>
        <a:lstStyle/>
        <a:p>
          <a:endParaRPr lang="en-US"/>
        </a:p>
      </dgm:t>
    </dgm:pt>
    <dgm:pt modelId="{865C75B6-5D8F-41A2-B885-D7F66074F54A}" type="sibTrans" cxnId="{C973CB66-7237-4B13-9250-4415FA588512}">
      <dgm:prSet/>
      <dgm:spPr/>
      <dgm:t>
        <a:bodyPr/>
        <a:lstStyle/>
        <a:p>
          <a:endParaRPr lang="en-US"/>
        </a:p>
      </dgm:t>
    </dgm:pt>
    <dgm:pt modelId="{3D51FB9C-9D60-4AA9-AC81-AE038AD79D7A}">
      <dgm:prSet/>
      <dgm:spPr/>
      <dgm:t>
        <a:bodyPr/>
        <a:lstStyle/>
        <a:p>
          <a:pPr rtl="0"/>
          <a:r>
            <a:rPr lang="en-US" smtClean="0"/>
            <a:t>When we execute the above code, it produces the following result −</a:t>
          </a:r>
          <a:endParaRPr lang="en-IN"/>
        </a:p>
      </dgm:t>
    </dgm:pt>
    <dgm:pt modelId="{3D01D660-19DB-42BB-8FF2-F16D2ABDA4FC}" type="parTrans" cxnId="{238F0D5C-3A62-4089-B0E3-48B2D20933D4}">
      <dgm:prSet/>
      <dgm:spPr/>
      <dgm:t>
        <a:bodyPr/>
        <a:lstStyle/>
        <a:p>
          <a:endParaRPr lang="en-US"/>
        </a:p>
      </dgm:t>
    </dgm:pt>
    <dgm:pt modelId="{7CE7E64A-97EA-470F-A7CB-C6D2600C50EE}" type="sibTrans" cxnId="{238F0D5C-3A62-4089-B0E3-48B2D20933D4}">
      <dgm:prSet/>
      <dgm:spPr/>
      <dgm:t>
        <a:bodyPr/>
        <a:lstStyle/>
        <a:p>
          <a:endParaRPr lang="en-US"/>
        </a:p>
      </dgm:t>
    </dgm:pt>
    <dgm:pt modelId="{26F18915-5438-47DD-85B4-AD4DC4CDA51A}">
      <dgm:prSet/>
      <dgm:spPr/>
      <dgm:t>
        <a:bodyPr/>
        <a:lstStyle/>
        <a:p>
          <a:pPr rtl="0"/>
          <a:r>
            <a:rPr lang="en-US" smtClean="0"/>
            <a:t>[1] NA</a:t>
          </a:r>
          <a:endParaRPr lang="en-IN"/>
        </a:p>
      </dgm:t>
    </dgm:pt>
    <dgm:pt modelId="{5ACB24E8-595A-4B5E-A72F-2A8A7F2F0B41}" type="parTrans" cxnId="{91B954D5-102D-4159-8183-0D153DA7551A}">
      <dgm:prSet/>
      <dgm:spPr/>
      <dgm:t>
        <a:bodyPr/>
        <a:lstStyle/>
        <a:p>
          <a:endParaRPr lang="en-US"/>
        </a:p>
      </dgm:t>
    </dgm:pt>
    <dgm:pt modelId="{00D36348-5B18-41C1-94B4-A90D95B0D1D5}" type="sibTrans" cxnId="{91B954D5-102D-4159-8183-0D153DA7551A}">
      <dgm:prSet/>
      <dgm:spPr/>
      <dgm:t>
        <a:bodyPr/>
        <a:lstStyle/>
        <a:p>
          <a:endParaRPr lang="en-US"/>
        </a:p>
      </dgm:t>
    </dgm:pt>
    <dgm:pt modelId="{80586EF1-E0DF-4B49-A87B-2E70E1D6AC86}">
      <dgm:prSet/>
      <dgm:spPr/>
      <dgm:t>
        <a:bodyPr/>
        <a:lstStyle/>
        <a:p>
          <a:pPr rtl="0"/>
          <a:r>
            <a:rPr lang="en-US" smtClean="0"/>
            <a:t>[1] 8.22</a:t>
          </a:r>
          <a:endParaRPr lang="en-IN"/>
        </a:p>
      </dgm:t>
    </dgm:pt>
    <dgm:pt modelId="{16D0EB48-7B95-4CED-9A53-E6D1049160B4}" type="parTrans" cxnId="{2FC10F4F-9084-4C7D-8716-FF3278312996}">
      <dgm:prSet/>
      <dgm:spPr/>
      <dgm:t>
        <a:bodyPr/>
        <a:lstStyle/>
        <a:p>
          <a:endParaRPr lang="en-US"/>
        </a:p>
      </dgm:t>
    </dgm:pt>
    <dgm:pt modelId="{5270D170-C257-447C-A83D-F418409D7F81}" type="sibTrans" cxnId="{2FC10F4F-9084-4C7D-8716-FF3278312996}">
      <dgm:prSet/>
      <dgm:spPr/>
      <dgm:t>
        <a:bodyPr/>
        <a:lstStyle/>
        <a:p>
          <a:endParaRPr lang="en-US"/>
        </a:p>
      </dgm:t>
    </dgm:pt>
    <dgm:pt modelId="{4D817E4A-96BF-478C-A90F-C0905233E3C0}" type="pres">
      <dgm:prSet presAssocID="{12EF76BF-DF68-4935-94CE-BD07E8F8487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41CC2F-EB31-4941-89DA-A9D3F6346A7E}" type="pres">
      <dgm:prSet presAssocID="{78446E9C-3D38-4AA2-ADAF-8EE9B630CF44}" presName="thickLine" presStyleLbl="alignNode1" presStyleIdx="0" presStyleCnt="11"/>
      <dgm:spPr/>
    </dgm:pt>
    <dgm:pt modelId="{58A648CC-0752-4710-AFC7-20EFED3F2761}" type="pres">
      <dgm:prSet presAssocID="{78446E9C-3D38-4AA2-ADAF-8EE9B630CF44}" presName="horz1" presStyleCnt="0"/>
      <dgm:spPr/>
    </dgm:pt>
    <dgm:pt modelId="{43FE6CA4-1756-432E-84BB-C356CC5B465E}" type="pres">
      <dgm:prSet presAssocID="{78446E9C-3D38-4AA2-ADAF-8EE9B630CF44}" presName="tx1" presStyleLbl="revTx" presStyleIdx="0" presStyleCnt="11"/>
      <dgm:spPr/>
      <dgm:t>
        <a:bodyPr/>
        <a:lstStyle/>
        <a:p>
          <a:endParaRPr lang="en-US"/>
        </a:p>
      </dgm:t>
    </dgm:pt>
    <dgm:pt modelId="{76000A93-98DA-443C-AC2C-6CFD53BF43F4}" type="pres">
      <dgm:prSet presAssocID="{78446E9C-3D38-4AA2-ADAF-8EE9B630CF44}" presName="vert1" presStyleCnt="0"/>
      <dgm:spPr/>
    </dgm:pt>
    <dgm:pt modelId="{9DD8F2E0-3631-4674-93B4-54185888A692}" type="pres">
      <dgm:prSet presAssocID="{0247EE59-8A42-4638-B31D-FA41B183849A}" presName="thickLine" presStyleLbl="alignNode1" presStyleIdx="1" presStyleCnt="11"/>
      <dgm:spPr/>
    </dgm:pt>
    <dgm:pt modelId="{CDB0BB51-440D-4016-BAA2-61E9953C5FF4}" type="pres">
      <dgm:prSet presAssocID="{0247EE59-8A42-4638-B31D-FA41B183849A}" presName="horz1" presStyleCnt="0"/>
      <dgm:spPr/>
    </dgm:pt>
    <dgm:pt modelId="{542C7101-48BD-432F-83C9-DC4061FC086E}" type="pres">
      <dgm:prSet presAssocID="{0247EE59-8A42-4638-B31D-FA41B183849A}" presName="tx1" presStyleLbl="revTx" presStyleIdx="1" presStyleCnt="11"/>
      <dgm:spPr/>
      <dgm:t>
        <a:bodyPr/>
        <a:lstStyle/>
        <a:p>
          <a:endParaRPr lang="en-US"/>
        </a:p>
      </dgm:t>
    </dgm:pt>
    <dgm:pt modelId="{7D9DDDF4-0124-41A8-8CAA-CC2721C95FBA}" type="pres">
      <dgm:prSet presAssocID="{0247EE59-8A42-4638-B31D-FA41B183849A}" presName="vert1" presStyleCnt="0"/>
      <dgm:spPr/>
    </dgm:pt>
    <dgm:pt modelId="{8C593FF1-3D9D-4E17-8FA0-32DF438C0D6B}" type="pres">
      <dgm:prSet presAssocID="{9D6B0EBF-24BA-4FB5-883E-F054A0D8D47F}" presName="thickLine" presStyleLbl="alignNode1" presStyleIdx="2" presStyleCnt="11"/>
      <dgm:spPr/>
    </dgm:pt>
    <dgm:pt modelId="{2B40F3A3-5184-4FFF-BCA0-0317C66BF7D6}" type="pres">
      <dgm:prSet presAssocID="{9D6B0EBF-24BA-4FB5-883E-F054A0D8D47F}" presName="horz1" presStyleCnt="0"/>
      <dgm:spPr/>
    </dgm:pt>
    <dgm:pt modelId="{049B9805-1EE7-42F8-8804-C84265F23BC0}" type="pres">
      <dgm:prSet presAssocID="{9D6B0EBF-24BA-4FB5-883E-F054A0D8D47F}" presName="tx1" presStyleLbl="revTx" presStyleIdx="2" presStyleCnt="11"/>
      <dgm:spPr/>
      <dgm:t>
        <a:bodyPr/>
        <a:lstStyle/>
        <a:p>
          <a:endParaRPr lang="en-US"/>
        </a:p>
      </dgm:t>
    </dgm:pt>
    <dgm:pt modelId="{405FF4A5-F054-4CF1-BE13-C24532303668}" type="pres">
      <dgm:prSet presAssocID="{9D6B0EBF-24BA-4FB5-883E-F054A0D8D47F}" presName="vert1" presStyleCnt="0"/>
      <dgm:spPr/>
    </dgm:pt>
    <dgm:pt modelId="{CB52B67E-E0E7-4EC4-A3F2-69EE49A01AB3}" type="pres">
      <dgm:prSet presAssocID="{021BC24D-27A4-4F37-B160-26B9A01437F7}" presName="thickLine" presStyleLbl="alignNode1" presStyleIdx="3" presStyleCnt="11"/>
      <dgm:spPr/>
    </dgm:pt>
    <dgm:pt modelId="{5BB23726-A5C9-499F-A828-32176994AA85}" type="pres">
      <dgm:prSet presAssocID="{021BC24D-27A4-4F37-B160-26B9A01437F7}" presName="horz1" presStyleCnt="0"/>
      <dgm:spPr/>
    </dgm:pt>
    <dgm:pt modelId="{A338ECB4-401E-4FF3-ADE4-81232070B787}" type="pres">
      <dgm:prSet presAssocID="{021BC24D-27A4-4F37-B160-26B9A01437F7}" presName="tx1" presStyleLbl="revTx" presStyleIdx="3" presStyleCnt="11"/>
      <dgm:spPr/>
      <dgm:t>
        <a:bodyPr/>
        <a:lstStyle/>
        <a:p>
          <a:endParaRPr lang="en-US"/>
        </a:p>
      </dgm:t>
    </dgm:pt>
    <dgm:pt modelId="{CFB197E3-021B-418C-BF53-6B6E34C52FA1}" type="pres">
      <dgm:prSet presAssocID="{021BC24D-27A4-4F37-B160-26B9A01437F7}" presName="vert1" presStyleCnt="0"/>
      <dgm:spPr/>
    </dgm:pt>
    <dgm:pt modelId="{76F31D25-9964-4E2E-B94A-E7FF51FF6E63}" type="pres">
      <dgm:prSet presAssocID="{A8FAC4EB-ABFB-4003-94AB-F94795C4B6BE}" presName="thickLine" presStyleLbl="alignNode1" presStyleIdx="4" presStyleCnt="11"/>
      <dgm:spPr/>
    </dgm:pt>
    <dgm:pt modelId="{850A35B4-0290-44F5-BF44-0694749C5781}" type="pres">
      <dgm:prSet presAssocID="{A8FAC4EB-ABFB-4003-94AB-F94795C4B6BE}" presName="horz1" presStyleCnt="0"/>
      <dgm:spPr/>
    </dgm:pt>
    <dgm:pt modelId="{A51F5F97-FD3B-4E4C-9408-D7C9B9FE4F92}" type="pres">
      <dgm:prSet presAssocID="{A8FAC4EB-ABFB-4003-94AB-F94795C4B6BE}" presName="tx1" presStyleLbl="revTx" presStyleIdx="4" presStyleCnt="11"/>
      <dgm:spPr/>
      <dgm:t>
        <a:bodyPr/>
        <a:lstStyle/>
        <a:p>
          <a:endParaRPr lang="en-US"/>
        </a:p>
      </dgm:t>
    </dgm:pt>
    <dgm:pt modelId="{157EF826-D9B8-4B0D-BD2E-96E4A5DD4189}" type="pres">
      <dgm:prSet presAssocID="{A8FAC4EB-ABFB-4003-94AB-F94795C4B6BE}" presName="vert1" presStyleCnt="0"/>
      <dgm:spPr/>
    </dgm:pt>
    <dgm:pt modelId="{2C27A414-458C-43A1-964D-0C587028FB39}" type="pres">
      <dgm:prSet presAssocID="{AEBEF8B5-C23A-4B53-AEF8-073888F97F78}" presName="thickLine" presStyleLbl="alignNode1" presStyleIdx="5" presStyleCnt="11"/>
      <dgm:spPr/>
    </dgm:pt>
    <dgm:pt modelId="{BFB601D1-DA92-4663-BEE7-E209F8D27A9A}" type="pres">
      <dgm:prSet presAssocID="{AEBEF8B5-C23A-4B53-AEF8-073888F97F78}" presName="horz1" presStyleCnt="0"/>
      <dgm:spPr/>
    </dgm:pt>
    <dgm:pt modelId="{A0924C08-791C-46E2-92E1-BB3AB075823F}" type="pres">
      <dgm:prSet presAssocID="{AEBEF8B5-C23A-4B53-AEF8-073888F97F78}" presName="tx1" presStyleLbl="revTx" presStyleIdx="5" presStyleCnt="11"/>
      <dgm:spPr/>
      <dgm:t>
        <a:bodyPr/>
        <a:lstStyle/>
        <a:p>
          <a:endParaRPr lang="en-US"/>
        </a:p>
      </dgm:t>
    </dgm:pt>
    <dgm:pt modelId="{44D4E00F-A15F-4C73-B53D-F52C9314964C}" type="pres">
      <dgm:prSet presAssocID="{AEBEF8B5-C23A-4B53-AEF8-073888F97F78}" presName="vert1" presStyleCnt="0"/>
      <dgm:spPr/>
    </dgm:pt>
    <dgm:pt modelId="{E07DF2FF-BEA2-450C-B5AC-F3195696F4E2}" type="pres">
      <dgm:prSet presAssocID="{ECEAD6AD-8D41-45E1-8A1F-3E791D0BF683}" presName="thickLine" presStyleLbl="alignNode1" presStyleIdx="6" presStyleCnt="11"/>
      <dgm:spPr/>
    </dgm:pt>
    <dgm:pt modelId="{FBBB6763-0781-4876-81B6-53E7F0A46884}" type="pres">
      <dgm:prSet presAssocID="{ECEAD6AD-8D41-45E1-8A1F-3E791D0BF683}" presName="horz1" presStyleCnt="0"/>
      <dgm:spPr/>
    </dgm:pt>
    <dgm:pt modelId="{50C8C2E4-DE26-47DA-A3D3-2B97EE8FC36E}" type="pres">
      <dgm:prSet presAssocID="{ECEAD6AD-8D41-45E1-8A1F-3E791D0BF683}" presName="tx1" presStyleLbl="revTx" presStyleIdx="6" presStyleCnt="11"/>
      <dgm:spPr/>
      <dgm:t>
        <a:bodyPr/>
        <a:lstStyle/>
        <a:p>
          <a:endParaRPr lang="en-US"/>
        </a:p>
      </dgm:t>
    </dgm:pt>
    <dgm:pt modelId="{A272DCEE-76ED-4FB3-833F-BE7A962B9907}" type="pres">
      <dgm:prSet presAssocID="{ECEAD6AD-8D41-45E1-8A1F-3E791D0BF683}" presName="vert1" presStyleCnt="0"/>
      <dgm:spPr/>
    </dgm:pt>
    <dgm:pt modelId="{D55D723C-1A12-4A84-BF8E-A1E706F543AD}" type="pres">
      <dgm:prSet presAssocID="{B25E4BC6-BF59-4A72-BCD8-6207B0E0FC5C}" presName="thickLine" presStyleLbl="alignNode1" presStyleIdx="7" presStyleCnt="11"/>
      <dgm:spPr/>
    </dgm:pt>
    <dgm:pt modelId="{C507D6DB-D109-4028-AD0B-48E72907F42F}" type="pres">
      <dgm:prSet presAssocID="{B25E4BC6-BF59-4A72-BCD8-6207B0E0FC5C}" presName="horz1" presStyleCnt="0"/>
      <dgm:spPr/>
    </dgm:pt>
    <dgm:pt modelId="{69FD4C98-A048-455A-B14C-33A39CD3DCDE}" type="pres">
      <dgm:prSet presAssocID="{B25E4BC6-BF59-4A72-BCD8-6207B0E0FC5C}" presName="tx1" presStyleLbl="revTx" presStyleIdx="7" presStyleCnt="11"/>
      <dgm:spPr/>
      <dgm:t>
        <a:bodyPr/>
        <a:lstStyle/>
        <a:p>
          <a:endParaRPr lang="en-US"/>
        </a:p>
      </dgm:t>
    </dgm:pt>
    <dgm:pt modelId="{503155A6-214A-42D6-9D67-48EC1D472A28}" type="pres">
      <dgm:prSet presAssocID="{B25E4BC6-BF59-4A72-BCD8-6207B0E0FC5C}" presName="vert1" presStyleCnt="0"/>
      <dgm:spPr/>
    </dgm:pt>
    <dgm:pt modelId="{10087A9C-2358-44FB-B111-357DEE62FBEB}" type="pres">
      <dgm:prSet presAssocID="{3D51FB9C-9D60-4AA9-AC81-AE038AD79D7A}" presName="thickLine" presStyleLbl="alignNode1" presStyleIdx="8" presStyleCnt="11"/>
      <dgm:spPr/>
    </dgm:pt>
    <dgm:pt modelId="{52B877B8-A9CE-4E68-9F01-5BA50579736C}" type="pres">
      <dgm:prSet presAssocID="{3D51FB9C-9D60-4AA9-AC81-AE038AD79D7A}" presName="horz1" presStyleCnt="0"/>
      <dgm:spPr/>
    </dgm:pt>
    <dgm:pt modelId="{D862EF14-CDB4-4FE6-92AA-BFB90DBC5F12}" type="pres">
      <dgm:prSet presAssocID="{3D51FB9C-9D60-4AA9-AC81-AE038AD79D7A}" presName="tx1" presStyleLbl="revTx" presStyleIdx="8" presStyleCnt="11"/>
      <dgm:spPr/>
      <dgm:t>
        <a:bodyPr/>
        <a:lstStyle/>
        <a:p>
          <a:endParaRPr lang="en-US"/>
        </a:p>
      </dgm:t>
    </dgm:pt>
    <dgm:pt modelId="{32F03BFF-348A-4E11-864C-62E4D4722147}" type="pres">
      <dgm:prSet presAssocID="{3D51FB9C-9D60-4AA9-AC81-AE038AD79D7A}" presName="vert1" presStyleCnt="0"/>
      <dgm:spPr/>
    </dgm:pt>
    <dgm:pt modelId="{7884E954-BD78-44F9-8370-49E455C91D01}" type="pres">
      <dgm:prSet presAssocID="{26F18915-5438-47DD-85B4-AD4DC4CDA51A}" presName="thickLine" presStyleLbl="alignNode1" presStyleIdx="9" presStyleCnt="11"/>
      <dgm:spPr/>
    </dgm:pt>
    <dgm:pt modelId="{6E49DC3D-8274-4627-B82F-141B9535D24B}" type="pres">
      <dgm:prSet presAssocID="{26F18915-5438-47DD-85B4-AD4DC4CDA51A}" presName="horz1" presStyleCnt="0"/>
      <dgm:spPr/>
    </dgm:pt>
    <dgm:pt modelId="{FC45542C-55CA-426D-A532-05767D360C98}" type="pres">
      <dgm:prSet presAssocID="{26F18915-5438-47DD-85B4-AD4DC4CDA51A}" presName="tx1" presStyleLbl="revTx" presStyleIdx="9" presStyleCnt="11"/>
      <dgm:spPr/>
      <dgm:t>
        <a:bodyPr/>
        <a:lstStyle/>
        <a:p>
          <a:endParaRPr lang="en-US"/>
        </a:p>
      </dgm:t>
    </dgm:pt>
    <dgm:pt modelId="{A15538DD-607E-4F73-B0EC-34CF57027BC5}" type="pres">
      <dgm:prSet presAssocID="{26F18915-5438-47DD-85B4-AD4DC4CDA51A}" presName="vert1" presStyleCnt="0"/>
      <dgm:spPr/>
    </dgm:pt>
    <dgm:pt modelId="{8F9A261F-75D5-43B7-BBB5-D36C05733849}" type="pres">
      <dgm:prSet presAssocID="{80586EF1-E0DF-4B49-A87B-2E70E1D6AC86}" presName="thickLine" presStyleLbl="alignNode1" presStyleIdx="10" presStyleCnt="11"/>
      <dgm:spPr/>
    </dgm:pt>
    <dgm:pt modelId="{1B07D2C8-2E28-4598-9F9D-DCFA4E69A40C}" type="pres">
      <dgm:prSet presAssocID="{80586EF1-E0DF-4B49-A87B-2E70E1D6AC86}" presName="horz1" presStyleCnt="0"/>
      <dgm:spPr/>
    </dgm:pt>
    <dgm:pt modelId="{2724A303-7FBC-49C5-845B-C60DE03ED3AD}" type="pres">
      <dgm:prSet presAssocID="{80586EF1-E0DF-4B49-A87B-2E70E1D6AC86}" presName="tx1" presStyleLbl="revTx" presStyleIdx="10" presStyleCnt="11"/>
      <dgm:spPr/>
      <dgm:t>
        <a:bodyPr/>
        <a:lstStyle/>
        <a:p>
          <a:endParaRPr lang="en-US"/>
        </a:p>
      </dgm:t>
    </dgm:pt>
    <dgm:pt modelId="{DA5E8AD8-EF7F-4575-BBBA-9FE8DADD4463}" type="pres">
      <dgm:prSet presAssocID="{80586EF1-E0DF-4B49-A87B-2E70E1D6AC86}" presName="vert1" presStyleCnt="0"/>
      <dgm:spPr/>
    </dgm:pt>
  </dgm:ptLst>
  <dgm:cxnLst>
    <dgm:cxn modelId="{CABDF779-4562-4443-BED1-C5B80F0F99B6}" srcId="{12EF76BF-DF68-4935-94CE-BD07E8F84870}" destId="{0247EE59-8A42-4638-B31D-FA41B183849A}" srcOrd="1" destOrd="0" parTransId="{3F7CA1B2-0550-4DC3-B908-159CD4FFF2EB}" sibTransId="{3FE574C6-A612-4AC3-8999-3E9923938EBD}"/>
    <dgm:cxn modelId="{DC967913-66F8-4DA7-9EB0-9CF9A44B5D55}" type="presOf" srcId="{021BC24D-27A4-4F37-B160-26B9A01437F7}" destId="{A338ECB4-401E-4FF3-ADE4-81232070B787}" srcOrd="0" destOrd="0" presId="urn:microsoft.com/office/officeart/2008/layout/LinedList"/>
    <dgm:cxn modelId="{E8317060-6732-4A89-B5B0-2085CA0C7A23}" type="presOf" srcId="{B25E4BC6-BF59-4A72-BCD8-6207B0E0FC5C}" destId="{69FD4C98-A048-455A-B14C-33A39CD3DCDE}" srcOrd="0" destOrd="0" presId="urn:microsoft.com/office/officeart/2008/layout/LinedList"/>
    <dgm:cxn modelId="{2572684B-6471-4413-B8A3-32E9684A6483}" type="presOf" srcId="{26F18915-5438-47DD-85B4-AD4DC4CDA51A}" destId="{FC45542C-55CA-426D-A532-05767D360C98}" srcOrd="0" destOrd="0" presId="urn:microsoft.com/office/officeart/2008/layout/LinedList"/>
    <dgm:cxn modelId="{C973CB66-7237-4B13-9250-4415FA588512}" srcId="{12EF76BF-DF68-4935-94CE-BD07E8F84870}" destId="{B25E4BC6-BF59-4A72-BCD8-6207B0E0FC5C}" srcOrd="7" destOrd="0" parTransId="{8E77BFC2-C0E7-4AB8-8DFA-F45A3B432BC0}" sibTransId="{865C75B6-5D8F-41A2-B885-D7F66074F54A}"/>
    <dgm:cxn modelId="{A04331B1-56E6-4543-BC4F-3C22FFEC8B24}" srcId="{12EF76BF-DF68-4935-94CE-BD07E8F84870}" destId="{9D6B0EBF-24BA-4FB5-883E-F054A0D8D47F}" srcOrd="2" destOrd="0" parTransId="{F34C553A-54DA-4CBA-A1E2-629125D94AFF}" sibTransId="{528CE169-ACBD-4869-BAC8-F9CAE300DE67}"/>
    <dgm:cxn modelId="{68877B41-9F3F-489C-B56D-549509BAAD64}" type="presOf" srcId="{0247EE59-8A42-4638-B31D-FA41B183849A}" destId="{542C7101-48BD-432F-83C9-DC4061FC086E}" srcOrd="0" destOrd="0" presId="urn:microsoft.com/office/officeart/2008/layout/LinedList"/>
    <dgm:cxn modelId="{F64AE4BD-46C9-4CFB-BD40-54336ACC8FC1}" srcId="{12EF76BF-DF68-4935-94CE-BD07E8F84870}" destId="{AEBEF8B5-C23A-4B53-AEF8-073888F97F78}" srcOrd="5" destOrd="0" parTransId="{722E778C-97B6-4B5A-93DA-8071D08D2E6F}" sibTransId="{F901D7E4-72C9-44B1-B261-597176CAAD08}"/>
    <dgm:cxn modelId="{0E23F823-D54A-47FD-9E13-AD14F41835E0}" type="presOf" srcId="{9D6B0EBF-24BA-4FB5-883E-F054A0D8D47F}" destId="{049B9805-1EE7-42F8-8804-C84265F23BC0}" srcOrd="0" destOrd="0" presId="urn:microsoft.com/office/officeart/2008/layout/LinedList"/>
    <dgm:cxn modelId="{0B88C38E-96AB-4AAA-9B34-91C35A4AFAA2}" type="presOf" srcId="{12EF76BF-DF68-4935-94CE-BD07E8F84870}" destId="{4D817E4A-96BF-478C-A90F-C0905233E3C0}" srcOrd="0" destOrd="0" presId="urn:microsoft.com/office/officeart/2008/layout/LinedList"/>
    <dgm:cxn modelId="{91B954D5-102D-4159-8183-0D153DA7551A}" srcId="{12EF76BF-DF68-4935-94CE-BD07E8F84870}" destId="{26F18915-5438-47DD-85B4-AD4DC4CDA51A}" srcOrd="9" destOrd="0" parTransId="{5ACB24E8-595A-4B5E-A72F-2A8A7F2F0B41}" sibTransId="{00D36348-5B18-41C1-94B4-A90D95B0D1D5}"/>
    <dgm:cxn modelId="{38D94A68-87FA-431D-8E69-1AE6C543CAEF}" srcId="{12EF76BF-DF68-4935-94CE-BD07E8F84870}" destId="{021BC24D-27A4-4F37-B160-26B9A01437F7}" srcOrd="3" destOrd="0" parTransId="{45954BF8-0DC8-438E-9623-C12CC68192FD}" sibTransId="{A57178AD-BA72-4980-9F50-9633BADDB65B}"/>
    <dgm:cxn modelId="{A5CD0229-7217-4A0D-AB71-EDAF4C92BCD5}" type="presOf" srcId="{AEBEF8B5-C23A-4B53-AEF8-073888F97F78}" destId="{A0924C08-791C-46E2-92E1-BB3AB075823F}" srcOrd="0" destOrd="0" presId="urn:microsoft.com/office/officeart/2008/layout/LinedList"/>
    <dgm:cxn modelId="{94F2007F-7A22-4A97-8226-40E376AF00AE}" type="presOf" srcId="{ECEAD6AD-8D41-45E1-8A1F-3E791D0BF683}" destId="{50C8C2E4-DE26-47DA-A3D3-2B97EE8FC36E}" srcOrd="0" destOrd="0" presId="urn:microsoft.com/office/officeart/2008/layout/LinedList"/>
    <dgm:cxn modelId="{9C809EF7-7CB7-4567-ABCE-3A03EAB14D5C}" srcId="{12EF76BF-DF68-4935-94CE-BD07E8F84870}" destId="{A8FAC4EB-ABFB-4003-94AB-F94795C4B6BE}" srcOrd="4" destOrd="0" parTransId="{F4980607-8E57-460F-ACDE-ED396434B118}" sibTransId="{69639E5F-8E00-4C6E-9758-E00DD434745F}"/>
    <dgm:cxn modelId="{14678656-2383-4D1E-A34A-0BD8E8BB189B}" type="presOf" srcId="{3D51FB9C-9D60-4AA9-AC81-AE038AD79D7A}" destId="{D862EF14-CDB4-4FE6-92AA-BFB90DBC5F12}" srcOrd="0" destOrd="0" presId="urn:microsoft.com/office/officeart/2008/layout/LinedList"/>
    <dgm:cxn modelId="{C49008D9-C8E3-4128-BF79-9A1A5285D56D}" type="presOf" srcId="{A8FAC4EB-ABFB-4003-94AB-F94795C4B6BE}" destId="{A51F5F97-FD3B-4E4C-9408-D7C9B9FE4F92}" srcOrd="0" destOrd="0" presId="urn:microsoft.com/office/officeart/2008/layout/LinedList"/>
    <dgm:cxn modelId="{2FC10F4F-9084-4C7D-8716-FF3278312996}" srcId="{12EF76BF-DF68-4935-94CE-BD07E8F84870}" destId="{80586EF1-E0DF-4B49-A87B-2E70E1D6AC86}" srcOrd="10" destOrd="0" parTransId="{16D0EB48-7B95-4CED-9A53-E6D1049160B4}" sibTransId="{5270D170-C257-447C-A83D-F418409D7F81}"/>
    <dgm:cxn modelId="{27616CED-99D6-41C0-8591-76D60C1A904C}" srcId="{12EF76BF-DF68-4935-94CE-BD07E8F84870}" destId="{ECEAD6AD-8D41-45E1-8A1F-3E791D0BF683}" srcOrd="6" destOrd="0" parTransId="{BD9878FC-5BA4-4557-810B-AA00E46D012C}" sibTransId="{FB6002A8-97ED-4C84-B176-A5FBA13E8D21}"/>
    <dgm:cxn modelId="{157A29BE-2870-4212-8873-5E4F673C5422}" type="presOf" srcId="{78446E9C-3D38-4AA2-ADAF-8EE9B630CF44}" destId="{43FE6CA4-1756-432E-84BB-C356CC5B465E}" srcOrd="0" destOrd="0" presId="urn:microsoft.com/office/officeart/2008/layout/LinedList"/>
    <dgm:cxn modelId="{A9500964-E111-4A51-83CF-E4981C132636}" srcId="{12EF76BF-DF68-4935-94CE-BD07E8F84870}" destId="{78446E9C-3D38-4AA2-ADAF-8EE9B630CF44}" srcOrd="0" destOrd="0" parTransId="{49660B23-54D1-4C63-BE24-1DD8C7233877}" sibTransId="{9780356F-8183-4689-B2C3-A28FDCBCE7DD}"/>
    <dgm:cxn modelId="{238F0D5C-3A62-4089-B0E3-48B2D20933D4}" srcId="{12EF76BF-DF68-4935-94CE-BD07E8F84870}" destId="{3D51FB9C-9D60-4AA9-AC81-AE038AD79D7A}" srcOrd="8" destOrd="0" parTransId="{3D01D660-19DB-42BB-8FF2-F16D2ABDA4FC}" sibTransId="{7CE7E64A-97EA-470F-A7CB-C6D2600C50EE}"/>
    <dgm:cxn modelId="{336F1A58-A562-4D12-91B8-09B08DBF3FD6}" type="presOf" srcId="{80586EF1-E0DF-4B49-A87B-2E70E1D6AC86}" destId="{2724A303-7FBC-49C5-845B-C60DE03ED3AD}" srcOrd="0" destOrd="0" presId="urn:microsoft.com/office/officeart/2008/layout/LinedList"/>
    <dgm:cxn modelId="{7A9DB597-4091-4F6A-98ED-8C98769A9ED8}" type="presParOf" srcId="{4D817E4A-96BF-478C-A90F-C0905233E3C0}" destId="{4841CC2F-EB31-4941-89DA-A9D3F6346A7E}" srcOrd="0" destOrd="0" presId="urn:microsoft.com/office/officeart/2008/layout/LinedList"/>
    <dgm:cxn modelId="{2F53E7BA-73D4-4E84-A974-AB5D7D7D0438}" type="presParOf" srcId="{4D817E4A-96BF-478C-A90F-C0905233E3C0}" destId="{58A648CC-0752-4710-AFC7-20EFED3F2761}" srcOrd="1" destOrd="0" presId="urn:microsoft.com/office/officeart/2008/layout/LinedList"/>
    <dgm:cxn modelId="{64140366-DF41-4E1B-B281-9EF2E839913B}" type="presParOf" srcId="{58A648CC-0752-4710-AFC7-20EFED3F2761}" destId="{43FE6CA4-1756-432E-84BB-C356CC5B465E}" srcOrd="0" destOrd="0" presId="urn:microsoft.com/office/officeart/2008/layout/LinedList"/>
    <dgm:cxn modelId="{A1FF6524-B88C-4284-A4FC-49EFEAF8AB16}" type="presParOf" srcId="{58A648CC-0752-4710-AFC7-20EFED3F2761}" destId="{76000A93-98DA-443C-AC2C-6CFD53BF43F4}" srcOrd="1" destOrd="0" presId="urn:microsoft.com/office/officeart/2008/layout/LinedList"/>
    <dgm:cxn modelId="{8BCBE648-1296-4E18-ADE3-3A1FAED446FD}" type="presParOf" srcId="{4D817E4A-96BF-478C-A90F-C0905233E3C0}" destId="{9DD8F2E0-3631-4674-93B4-54185888A692}" srcOrd="2" destOrd="0" presId="urn:microsoft.com/office/officeart/2008/layout/LinedList"/>
    <dgm:cxn modelId="{CD8F042C-49D3-4DAD-B2E3-D27E2E330218}" type="presParOf" srcId="{4D817E4A-96BF-478C-A90F-C0905233E3C0}" destId="{CDB0BB51-440D-4016-BAA2-61E9953C5FF4}" srcOrd="3" destOrd="0" presId="urn:microsoft.com/office/officeart/2008/layout/LinedList"/>
    <dgm:cxn modelId="{BDC976E1-75D5-4342-A0AC-31CB49F46D8A}" type="presParOf" srcId="{CDB0BB51-440D-4016-BAA2-61E9953C5FF4}" destId="{542C7101-48BD-432F-83C9-DC4061FC086E}" srcOrd="0" destOrd="0" presId="urn:microsoft.com/office/officeart/2008/layout/LinedList"/>
    <dgm:cxn modelId="{D0F6B54A-C5D1-4768-851E-017BAA28EB61}" type="presParOf" srcId="{CDB0BB51-440D-4016-BAA2-61E9953C5FF4}" destId="{7D9DDDF4-0124-41A8-8CAA-CC2721C95FBA}" srcOrd="1" destOrd="0" presId="urn:microsoft.com/office/officeart/2008/layout/LinedList"/>
    <dgm:cxn modelId="{DF9074C8-F8AE-4BC1-8CAB-F0424FB0B69B}" type="presParOf" srcId="{4D817E4A-96BF-478C-A90F-C0905233E3C0}" destId="{8C593FF1-3D9D-4E17-8FA0-32DF438C0D6B}" srcOrd="4" destOrd="0" presId="urn:microsoft.com/office/officeart/2008/layout/LinedList"/>
    <dgm:cxn modelId="{5E93790F-0B1A-4388-9567-A29E3FF7F26E}" type="presParOf" srcId="{4D817E4A-96BF-478C-A90F-C0905233E3C0}" destId="{2B40F3A3-5184-4FFF-BCA0-0317C66BF7D6}" srcOrd="5" destOrd="0" presId="urn:microsoft.com/office/officeart/2008/layout/LinedList"/>
    <dgm:cxn modelId="{2FB80207-B180-4317-BFB9-81432136EABD}" type="presParOf" srcId="{2B40F3A3-5184-4FFF-BCA0-0317C66BF7D6}" destId="{049B9805-1EE7-42F8-8804-C84265F23BC0}" srcOrd="0" destOrd="0" presId="urn:microsoft.com/office/officeart/2008/layout/LinedList"/>
    <dgm:cxn modelId="{ADDD3305-ECFC-429C-A76B-FCA889E1AFE6}" type="presParOf" srcId="{2B40F3A3-5184-4FFF-BCA0-0317C66BF7D6}" destId="{405FF4A5-F054-4CF1-BE13-C24532303668}" srcOrd="1" destOrd="0" presId="urn:microsoft.com/office/officeart/2008/layout/LinedList"/>
    <dgm:cxn modelId="{1E95148D-7B22-4A39-B18D-7912EB5413E1}" type="presParOf" srcId="{4D817E4A-96BF-478C-A90F-C0905233E3C0}" destId="{CB52B67E-E0E7-4EC4-A3F2-69EE49A01AB3}" srcOrd="6" destOrd="0" presId="urn:microsoft.com/office/officeart/2008/layout/LinedList"/>
    <dgm:cxn modelId="{BC5C1DF1-5125-4B6F-B2C5-17EEC5F89C94}" type="presParOf" srcId="{4D817E4A-96BF-478C-A90F-C0905233E3C0}" destId="{5BB23726-A5C9-499F-A828-32176994AA85}" srcOrd="7" destOrd="0" presId="urn:microsoft.com/office/officeart/2008/layout/LinedList"/>
    <dgm:cxn modelId="{2286DC39-9737-42F6-A947-9E7A307C0B50}" type="presParOf" srcId="{5BB23726-A5C9-499F-A828-32176994AA85}" destId="{A338ECB4-401E-4FF3-ADE4-81232070B787}" srcOrd="0" destOrd="0" presId="urn:microsoft.com/office/officeart/2008/layout/LinedList"/>
    <dgm:cxn modelId="{23E2CC48-36DD-4B77-97D2-8737465539DC}" type="presParOf" srcId="{5BB23726-A5C9-499F-A828-32176994AA85}" destId="{CFB197E3-021B-418C-BF53-6B6E34C52FA1}" srcOrd="1" destOrd="0" presId="urn:microsoft.com/office/officeart/2008/layout/LinedList"/>
    <dgm:cxn modelId="{F65BAAD4-BE45-46FE-B2C2-F6F159B517AC}" type="presParOf" srcId="{4D817E4A-96BF-478C-A90F-C0905233E3C0}" destId="{76F31D25-9964-4E2E-B94A-E7FF51FF6E63}" srcOrd="8" destOrd="0" presId="urn:microsoft.com/office/officeart/2008/layout/LinedList"/>
    <dgm:cxn modelId="{435B6D7F-91DC-40E7-89ED-91CF6B2C715E}" type="presParOf" srcId="{4D817E4A-96BF-478C-A90F-C0905233E3C0}" destId="{850A35B4-0290-44F5-BF44-0694749C5781}" srcOrd="9" destOrd="0" presId="urn:microsoft.com/office/officeart/2008/layout/LinedList"/>
    <dgm:cxn modelId="{83412ED7-02F4-401F-BC18-5C87D24664CA}" type="presParOf" srcId="{850A35B4-0290-44F5-BF44-0694749C5781}" destId="{A51F5F97-FD3B-4E4C-9408-D7C9B9FE4F92}" srcOrd="0" destOrd="0" presId="urn:microsoft.com/office/officeart/2008/layout/LinedList"/>
    <dgm:cxn modelId="{E4B03899-7A3D-4FC4-B962-967B7D9257F2}" type="presParOf" srcId="{850A35B4-0290-44F5-BF44-0694749C5781}" destId="{157EF826-D9B8-4B0D-BD2E-96E4A5DD4189}" srcOrd="1" destOrd="0" presId="urn:microsoft.com/office/officeart/2008/layout/LinedList"/>
    <dgm:cxn modelId="{5CCA1C76-203E-4F64-9EB0-E697AAB74B36}" type="presParOf" srcId="{4D817E4A-96BF-478C-A90F-C0905233E3C0}" destId="{2C27A414-458C-43A1-964D-0C587028FB39}" srcOrd="10" destOrd="0" presId="urn:microsoft.com/office/officeart/2008/layout/LinedList"/>
    <dgm:cxn modelId="{F42BA502-6A89-4973-AF1F-89CBD0BBBF03}" type="presParOf" srcId="{4D817E4A-96BF-478C-A90F-C0905233E3C0}" destId="{BFB601D1-DA92-4663-BEE7-E209F8D27A9A}" srcOrd="11" destOrd="0" presId="urn:microsoft.com/office/officeart/2008/layout/LinedList"/>
    <dgm:cxn modelId="{A5E45A9C-F5DC-4DC6-B493-3500DFBB90CE}" type="presParOf" srcId="{BFB601D1-DA92-4663-BEE7-E209F8D27A9A}" destId="{A0924C08-791C-46E2-92E1-BB3AB075823F}" srcOrd="0" destOrd="0" presId="urn:microsoft.com/office/officeart/2008/layout/LinedList"/>
    <dgm:cxn modelId="{106A873C-782D-4573-B6A4-EEB491AB83E7}" type="presParOf" srcId="{BFB601D1-DA92-4663-BEE7-E209F8D27A9A}" destId="{44D4E00F-A15F-4C73-B53D-F52C9314964C}" srcOrd="1" destOrd="0" presId="urn:microsoft.com/office/officeart/2008/layout/LinedList"/>
    <dgm:cxn modelId="{BB18956C-FE31-4794-BFCC-5E49A4540DB4}" type="presParOf" srcId="{4D817E4A-96BF-478C-A90F-C0905233E3C0}" destId="{E07DF2FF-BEA2-450C-B5AC-F3195696F4E2}" srcOrd="12" destOrd="0" presId="urn:microsoft.com/office/officeart/2008/layout/LinedList"/>
    <dgm:cxn modelId="{17505CE2-C2FF-44F1-A162-BAA23971DF19}" type="presParOf" srcId="{4D817E4A-96BF-478C-A90F-C0905233E3C0}" destId="{FBBB6763-0781-4876-81B6-53E7F0A46884}" srcOrd="13" destOrd="0" presId="urn:microsoft.com/office/officeart/2008/layout/LinedList"/>
    <dgm:cxn modelId="{0DA09541-B3D7-48C9-B562-5087C3C7F4F0}" type="presParOf" srcId="{FBBB6763-0781-4876-81B6-53E7F0A46884}" destId="{50C8C2E4-DE26-47DA-A3D3-2B97EE8FC36E}" srcOrd="0" destOrd="0" presId="urn:microsoft.com/office/officeart/2008/layout/LinedList"/>
    <dgm:cxn modelId="{3066D7FB-F1B3-4E1B-8C2F-02502B2C752F}" type="presParOf" srcId="{FBBB6763-0781-4876-81B6-53E7F0A46884}" destId="{A272DCEE-76ED-4FB3-833F-BE7A962B9907}" srcOrd="1" destOrd="0" presId="urn:microsoft.com/office/officeart/2008/layout/LinedList"/>
    <dgm:cxn modelId="{7687E23F-86E5-4FD6-B993-18E73858685B}" type="presParOf" srcId="{4D817E4A-96BF-478C-A90F-C0905233E3C0}" destId="{D55D723C-1A12-4A84-BF8E-A1E706F543AD}" srcOrd="14" destOrd="0" presId="urn:microsoft.com/office/officeart/2008/layout/LinedList"/>
    <dgm:cxn modelId="{BF89FF72-E8BC-4448-9F4A-7553463ADB26}" type="presParOf" srcId="{4D817E4A-96BF-478C-A90F-C0905233E3C0}" destId="{C507D6DB-D109-4028-AD0B-48E72907F42F}" srcOrd="15" destOrd="0" presId="urn:microsoft.com/office/officeart/2008/layout/LinedList"/>
    <dgm:cxn modelId="{89C4E16B-1AAE-4B15-A69E-742B1B3C6BF2}" type="presParOf" srcId="{C507D6DB-D109-4028-AD0B-48E72907F42F}" destId="{69FD4C98-A048-455A-B14C-33A39CD3DCDE}" srcOrd="0" destOrd="0" presId="urn:microsoft.com/office/officeart/2008/layout/LinedList"/>
    <dgm:cxn modelId="{1252F01F-E2E4-4C81-83B1-58B5B66B659A}" type="presParOf" srcId="{C507D6DB-D109-4028-AD0B-48E72907F42F}" destId="{503155A6-214A-42D6-9D67-48EC1D472A28}" srcOrd="1" destOrd="0" presId="urn:microsoft.com/office/officeart/2008/layout/LinedList"/>
    <dgm:cxn modelId="{8039571D-C60B-45EB-AD65-60332B1F50DA}" type="presParOf" srcId="{4D817E4A-96BF-478C-A90F-C0905233E3C0}" destId="{10087A9C-2358-44FB-B111-357DEE62FBEB}" srcOrd="16" destOrd="0" presId="urn:microsoft.com/office/officeart/2008/layout/LinedList"/>
    <dgm:cxn modelId="{5364629D-07CB-4FF0-AE58-228B79BCF186}" type="presParOf" srcId="{4D817E4A-96BF-478C-A90F-C0905233E3C0}" destId="{52B877B8-A9CE-4E68-9F01-5BA50579736C}" srcOrd="17" destOrd="0" presId="urn:microsoft.com/office/officeart/2008/layout/LinedList"/>
    <dgm:cxn modelId="{6F3FF5C8-50FD-4047-89B5-8CA1BA811222}" type="presParOf" srcId="{52B877B8-A9CE-4E68-9F01-5BA50579736C}" destId="{D862EF14-CDB4-4FE6-92AA-BFB90DBC5F12}" srcOrd="0" destOrd="0" presId="urn:microsoft.com/office/officeart/2008/layout/LinedList"/>
    <dgm:cxn modelId="{0AEC46AA-4D13-4805-83F0-02E17281EA4C}" type="presParOf" srcId="{52B877B8-A9CE-4E68-9F01-5BA50579736C}" destId="{32F03BFF-348A-4E11-864C-62E4D4722147}" srcOrd="1" destOrd="0" presId="urn:microsoft.com/office/officeart/2008/layout/LinedList"/>
    <dgm:cxn modelId="{F10D071E-9F5A-4A7A-8035-11C15FC8A224}" type="presParOf" srcId="{4D817E4A-96BF-478C-A90F-C0905233E3C0}" destId="{7884E954-BD78-44F9-8370-49E455C91D01}" srcOrd="18" destOrd="0" presId="urn:microsoft.com/office/officeart/2008/layout/LinedList"/>
    <dgm:cxn modelId="{00B0B877-ABFC-4BFD-8E02-F9D94EF87AA3}" type="presParOf" srcId="{4D817E4A-96BF-478C-A90F-C0905233E3C0}" destId="{6E49DC3D-8274-4627-B82F-141B9535D24B}" srcOrd="19" destOrd="0" presId="urn:microsoft.com/office/officeart/2008/layout/LinedList"/>
    <dgm:cxn modelId="{776FA70D-E487-48C9-93AC-04AA53DB91AB}" type="presParOf" srcId="{6E49DC3D-8274-4627-B82F-141B9535D24B}" destId="{FC45542C-55CA-426D-A532-05767D360C98}" srcOrd="0" destOrd="0" presId="urn:microsoft.com/office/officeart/2008/layout/LinedList"/>
    <dgm:cxn modelId="{5FEC0B4B-1373-495F-B643-0718208EB539}" type="presParOf" srcId="{6E49DC3D-8274-4627-B82F-141B9535D24B}" destId="{A15538DD-607E-4F73-B0EC-34CF57027BC5}" srcOrd="1" destOrd="0" presId="urn:microsoft.com/office/officeart/2008/layout/LinedList"/>
    <dgm:cxn modelId="{AB67FB7D-055D-474D-AAEF-2F07C4C04115}" type="presParOf" srcId="{4D817E4A-96BF-478C-A90F-C0905233E3C0}" destId="{8F9A261F-75D5-43B7-BBB5-D36C05733849}" srcOrd="20" destOrd="0" presId="urn:microsoft.com/office/officeart/2008/layout/LinedList"/>
    <dgm:cxn modelId="{99CF7D5D-66F3-4455-A61A-0E57FA3AF376}" type="presParOf" srcId="{4D817E4A-96BF-478C-A90F-C0905233E3C0}" destId="{1B07D2C8-2E28-4598-9F9D-DCFA4E69A40C}" srcOrd="21" destOrd="0" presId="urn:microsoft.com/office/officeart/2008/layout/LinedList"/>
    <dgm:cxn modelId="{8F9F7097-540A-4F52-9068-49AF5A638A16}" type="presParOf" srcId="{1B07D2C8-2E28-4598-9F9D-DCFA4E69A40C}" destId="{2724A303-7FBC-49C5-845B-C60DE03ED3AD}" srcOrd="0" destOrd="0" presId="urn:microsoft.com/office/officeart/2008/layout/LinedList"/>
    <dgm:cxn modelId="{A6504D32-4D8B-4A4E-858C-97B38C87FB2C}" type="presParOf" srcId="{1B07D2C8-2E28-4598-9F9D-DCFA4E69A40C}" destId="{DA5E8AD8-EF7F-4575-BBBA-9FE8DADD44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B2FC5-D6F2-4DA1-93A3-3458EB45FC2B}">
      <dsp:nvSpPr>
        <dsp:cNvPr id="0" name=""/>
        <dsp:cNvSpPr/>
      </dsp:nvSpPr>
      <dsp:spPr>
        <a:xfrm>
          <a:off x="4246465" y="1558239"/>
          <a:ext cx="1111443" cy="1111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Central Tendency</a:t>
          </a:r>
          <a:endParaRPr lang="en-US" sz="1500" kern="1200" dirty="0"/>
        </a:p>
      </dsp:txBody>
      <dsp:txXfrm>
        <a:off x="4409232" y="1721006"/>
        <a:ext cx="785909" cy="785909"/>
      </dsp:txXfrm>
    </dsp:sp>
    <dsp:sp modelId="{746C9048-8F98-4656-95AE-F326C3E32B48}">
      <dsp:nvSpPr>
        <dsp:cNvPr id="0" name=""/>
        <dsp:cNvSpPr/>
      </dsp:nvSpPr>
      <dsp:spPr>
        <a:xfrm rot="16200000">
          <a:off x="4684229" y="1153408"/>
          <a:ext cx="235916" cy="377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719617" y="1264374"/>
        <a:ext cx="165141" cy="226734"/>
      </dsp:txXfrm>
    </dsp:sp>
    <dsp:sp modelId="{45DBA8F0-C8D9-41CD-A462-EC98D4293D02}">
      <dsp:nvSpPr>
        <dsp:cNvPr id="0" name=""/>
        <dsp:cNvSpPr/>
      </dsp:nvSpPr>
      <dsp:spPr>
        <a:xfrm>
          <a:off x="4246465" y="1670"/>
          <a:ext cx="1111443" cy="11114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Mean</a:t>
          </a:r>
          <a:endParaRPr lang="en-US" sz="1500" kern="1200" dirty="0"/>
        </a:p>
      </dsp:txBody>
      <dsp:txXfrm>
        <a:off x="4409232" y="164437"/>
        <a:ext cx="785909" cy="785909"/>
      </dsp:txXfrm>
    </dsp:sp>
    <dsp:sp modelId="{2BE73E5E-3D3A-4980-B74A-FCDB05495A0C}">
      <dsp:nvSpPr>
        <dsp:cNvPr id="0" name=""/>
        <dsp:cNvSpPr/>
      </dsp:nvSpPr>
      <dsp:spPr>
        <a:xfrm rot="1800000">
          <a:off x="5352461" y="2310819"/>
          <a:ext cx="235916" cy="377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357202" y="2368703"/>
        <a:ext cx="165141" cy="226734"/>
      </dsp:txXfrm>
    </dsp:sp>
    <dsp:sp modelId="{ABA49EB1-20EA-45B8-A0B9-A8FF3D318E66}">
      <dsp:nvSpPr>
        <dsp:cNvPr id="0" name=""/>
        <dsp:cNvSpPr/>
      </dsp:nvSpPr>
      <dsp:spPr>
        <a:xfrm>
          <a:off x="5594494" y="2336524"/>
          <a:ext cx="1111443" cy="1111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Median</a:t>
          </a:r>
          <a:endParaRPr lang="en-US" sz="1500" kern="1200" dirty="0"/>
        </a:p>
      </dsp:txBody>
      <dsp:txXfrm>
        <a:off x="5757261" y="2499291"/>
        <a:ext cx="785909" cy="785909"/>
      </dsp:txXfrm>
    </dsp:sp>
    <dsp:sp modelId="{5D907D20-1182-48DE-AF51-1CAF54D280D9}">
      <dsp:nvSpPr>
        <dsp:cNvPr id="0" name=""/>
        <dsp:cNvSpPr/>
      </dsp:nvSpPr>
      <dsp:spPr>
        <a:xfrm rot="9000000">
          <a:off x="4015997" y="2310819"/>
          <a:ext cx="235916" cy="377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082031" y="2368703"/>
        <a:ext cx="165141" cy="226734"/>
      </dsp:txXfrm>
    </dsp:sp>
    <dsp:sp modelId="{CB3FA3F3-1537-41D8-9A45-A74AF357D051}">
      <dsp:nvSpPr>
        <dsp:cNvPr id="0" name=""/>
        <dsp:cNvSpPr/>
      </dsp:nvSpPr>
      <dsp:spPr>
        <a:xfrm>
          <a:off x="2898437" y="2336524"/>
          <a:ext cx="1111443" cy="11114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</a:t>
          </a:r>
          <a:endParaRPr lang="en-US" sz="1500" kern="1200" dirty="0"/>
        </a:p>
      </dsp:txBody>
      <dsp:txXfrm>
        <a:off x="3061204" y="2499291"/>
        <a:ext cx="785909" cy="7859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43D0F-0A7C-4BBE-AF5A-000E1BF1469C}">
      <dsp:nvSpPr>
        <dsp:cNvPr id="0" name=""/>
        <dsp:cNvSpPr/>
      </dsp:nvSpPr>
      <dsp:spPr>
        <a:xfrm>
          <a:off x="0" y="421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F7442-6C81-44AD-B210-2C945FEE42B2}">
      <dsp:nvSpPr>
        <dsp:cNvPr id="0" name=""/>
        <dsp:cNvSpPr/>
      </dsp:nvSpPr>
      <dsp:spPr>
        <a:xfrm>
          <a:off x="0" y="42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The middle most value in a data series is called the median. The median() function is used in R to calculate this value.</a:t>
          </a:r>
          <a:endParaRPr lang="en-IN" sz="1500" kern="1200"/>
        </a:p>
      </dsp:txBody>
      <dsp:txXfrm>
        <a:off x="0" y="421"/>
        <a:ext cx="9604375" cy="492685"/>
      </dsp:txXfrm>
    </dsp:sp>
    <dsp:sp modelId="{3FEB0B3B-4D8B-486D-B44D-5129733B6AF1}">
      <dsp:nvSpPr>
        <dsp:cNvPr id="0" name=""/>
        <dsp:cNvSpPr/>
      </dsp:nvSpPr>
      <dsp:spPr>
        <a:xfrm>
          <a:off x="0" y="493106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9EE1E-3249-441C-B385-0E7A53668B83}">
      <dsp:nvSpPr>
        <dsp:cNvPr id="0" name=""/>
        <dsp:cNvSpPr/>
      </dsp:nvSpPr>
      <dsp:spPr>
        <a:xfrm>
          <a:off x="0" y="49310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Syntax</a:t>
          </a:r>
          <a:endParaRPr lang="en-IN" sz="1500" kern="1200"/>
        </a:p>
      </dsp:txBody>
      <dsp:txXfrm>
        <a:off x="0" y="493106"/>
        <a:ext cx="9604375" cy="492685"/>
      </dsp:txXfrm>
    </dsp:sp>
    <dsp:sp modelId="{EB477CA8-C2F4-4365-93A0-146E219FD531}">
      <dsp:nvSpPr>
        <dsp:cNvPr id="0" name=""/>
        <dsp:cNvSpPr/>
      </dsp:nvSpPr>
      <dsp:spPr>
        <a:xfrm>
          <a:off x="0" y="985791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CB4E6-F6F7-46AD-89FE-6E8AD88243EF}">
      <dsp:nvSpPr>
        <dsp:cNvPr id="0" name=""/>
        <dsp:cNvSpPr/>
      </dsp:nvSpPr>
      <dsp:spPr>
        <a:xfrm>
          <a:off x="0" y="98579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The basic syntax for calculating median in R is −</a:t>
          </a:r>
          <a:endParaRPr lang="en-IN" sz="1500" kern="1200"/>
        </a:p>
      </dsp:txBody>
      <dsp:txXfrm>
        <a:off x="0" y="985791"/>
        <a:ext cx="9604375" cy="492685"/>
      </dsp:txXfrm>
    </dsp:sp>
    <dsp:sp modelId="{BFBAB087-9392-453C-8EB5-BD0867974F7D}">
      <dsp:nvSpPr>
        <dsp:cNvPr id="0" name=""/>
        <dsp:cNvSpPr/>
      </dsp:nvSpPr>
      <dsp:spPr>
        <a:xfrm>
          <a:off x="0" y="1478476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FC179-76DE-4B29-BD46-CC174F205761}">
      <dsp:nvSpPr>
        <dsp:cNvPr id="0" name=""/>
        <dsp:cNvSpPr/>
      </dsp:nvSpPr>
      <dsp:spPr>
        <a:xfrm>
          <a:off x="0" y="147847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median(x, na.rm = FALSE)</a:t>
          </a:r>
          <a:endParaRPr lang="en-IN" sz="1500" kern="1200"/>
        </a:p>
      </dsp:txBody>
      <dsp:txXfrm>
        <a:off x="0" y="1478476"/>
        <a:ext cx="9604375" cy="492685"/>
      </dsp:txXfrm>
    </dsp:sp>
    <dsp:sp modelId="{277E8509-CA47-4EBD-903D-647E3F1E1298}">
      <dsp:nvSpPr>
        <dsp:cNvPr id="0" name=""/>
        <dsp:cNvSpPr/>
      </dsp:nvSpPr>
      <dsp:spPr>
        <a:xfrm>
          <a:off x="0" y="1971161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351A-D67F-478D-A2DB-E09111838CE6}">
      <dsp:nvSpPr>
        <dsp:cNvPr id="0" name=""/>
        <dsp:cNvSpPr/>
      </dsp:nvSpPr>
      <dsp:spPr>
        <a:xfrm>
          <a:off x="0" y="197116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Following is the description of the parameters used −</a:t>
          </a:r>
          <a:endParaRPr lang="en-IN" sz="1500" kern="1200"/>
        </a:p>
      </dsp:txBody>
      <dsp:txXfrm>
        <a:off x="0" y="1971161"/>
        <a:ext cx="9604375" cy="492685"/>
      </dsp:txXfrm>
    </dsp:sp>
    <dsp:sp modelId="{55B64576-F106-417A-9516-33466636E205}">
      <dsp:nvSpPr>
        <dsp:cNvPr id="0" name=""/>
        <dsp:cNvSpPr/>
      </dsp:nvSpPr>
      <dsp:spPr>
        <a:xfrm>
          <a:off x="0" y="2463846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5D7BE-5F75-4BBD-838D-3AB8222FE2E7}">
      <dsp:nvSpPr>
        <dsp:cNvPr id="0" name=""/>
        <dsp:cNvSpPr/>
      </dsp:nvSpPr>
      <dsp:spPr>
        <a:xfrm>
          <a:off x="0" y="246384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x is the input vector.</a:t>
          </a:r>
          <a:endParaRPr lang="en-IN" sz="1500" kern="1200"/>
        </a:p>
      </dsp:txBody>
      <dsp:txXfrm>
        <a:off x="0" y="2463846"/>
        <a:ext cx="9604375" cy="492685"/>
      </dsp:txXfrm>
    </dsp:sp>
    <dsp:sp modelId="{5F16A0AB-AC60-4652-8BAC-1B95DF996D7A}">
      <dsp:nvSpPr>
        <dsp:cNvPr id="0" name=""/>
        <dsp:cNvSpPr/>
      </dsp:nvSpPr>
      <dsp:spPr>
        <a:xfrm>
          <a:off x="0" y="2956531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8D9E3-2D88-4A99-9B62-8248151EE27D}">
      <dsp:nvSpPr>
        <dsp:cNvPr id="0" name=""/>
        <dsp:cNvSpPr/>
      </dsp:nvSpPr>
      <dsp:spPr>
        <a:xfrm>
          <a:off x="0" y="295653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na.rm is used to remove the missing values from the input vector.</a:t>
          </a:r>
          <a:endParaRPr lang="en-IN" sz="1500" kern="1200"/>
        </a:p>
      </dsp:txBody>
      <dsp:txXfrm>
        <a:off x="0" y="2956531"/>
        <a:ext cx="9604375" cy="4926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1D662-FED6-4E1E-842E-3FFE72EB3FAA}">
      <dsp:nvSpPr>
        <dsp:cNvPr id="0" name=""/>
        <dsp:cNvSpPr/>
      </dsp:nvSpPr>
      <dsp:spPr>
        <a:xfrm>
          <a:off x="0" y="421"/>
          <a:ext cx="96043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38D12-B649-47D1-9F42-1E52D1393B83}">
      <dsp:nvSpPr>
        <dsp:cNvPr id="0" name=""/>
        <dsp:cNvSpPr/>
      </dsp:nvSpPr>
      <dsp:spPr>
        <a:xfrm>
          <a:off x="0" y="42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# Create the vector.</a:t>
          </a:r>
          <a:endParaRPr lang="en-IN" sz="2300" kern="1200"/>
        </a:p>
      </dsp:txBody>
      <dsp:txXfrm>
        <a:off x="0" y="421"/>
        <a:ext cx="9604375" cy="492685"/>
      </dsp:txXfrm>
    </dsp:sp>
    <dsp:sp modelId="{2B8B56EA-3159-4D58-85A0-07940D8C0D19}">
      <dsp:nvSpPr>
        <dsp:cNvPr id="0" name=""/>
        <dsp:cNvSpPr/>
      </dsp:nvSpPr>
      <dsp:spPr>
        <a:xfrm>
          <a:off x="0" y="493106"/>
          <a:ext cx="9604375" cy="0"/>
        </a:xfrm>
        <a:prstGeom prst="line">
          <a:avLst/>
        </a:prstGeom>
        <a:solidFill>
          <a:schemeClr val="accent2">
            <a:hueOff val="-565496"/>
            <a:satOff val="1864"/>
            <a:lumOff val="1994"/>
            <a:alphaOff val="0"/>
          </a:schemeClr>
        </a:solidFill>
        <a:ln w="15875" cap="flat" cmpd="sng" algn="ctr">
          <a:solidFill>
            <a:schemeClr val="accent2">
              <a:hueOff val="-565496"/>
              <a:satOff val="1864"/>
              <a:lumOff val="19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4989F-87B7-490F-9653-1BAB53CE3A33}">
      <dsp:nvSpPr>
        <dsp:cNvPr id="0" name=""/>
        <dsp:cNvSpPr/>
      </dsp:nvSpPr>
      <dsp:spPr>
        <a:xfrm>
          <a:off x="0" y="49310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x &lt;- c(12,7,3,4.2,18,2,54,-21,8,-5)</a:t>
          </a:r>
          <a:endParaRPr lang="en-IN" sz="2300" kern="1200"/>
        </a:p>
      </dsp:txBody>
      <dsp:txXfrm>
        <a:off x="0" y="493106"/>
        <a:ext cx="9604375" cy="492685"/>
      </dsp:txXfrm>
    </dsp:sp>
    <dsp:sp modelId="{3E89EDEA-06F8-4968-AAEC-1934EE90A28D}">
      <dsp:nvSpPr>
        <dsp:cNvPr id="0" name=""/>
        <dsp:cNvSpPr/>
      </dsp:nvSpPr>
      <dsp:spPr>
        <a:xfrm>
          <a:off x="0" y="985791"/>
          <a:ext cx="9604375" cy="0"/>
        </a:xfrm>
        <a:prstGeom prst="line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0458A-72A0-4358-A7D9-FD383DB46B95}">
      <dsp:nvSpPr>
        <dsp:cNvPr id="0" name=""/>
        <dsp:cNvSpPr/>
      </dsp:nvSpPr>
      <dsp:spPr>
        <a:xfrm>
          <a:off x="0" y="98579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# Find the median.</a:t>
          </a:r>
          <a:endParaRPr lang="en-IN" sz="2300" kern="1200"/>
        </a:p>
      </dsp:txBody>
      <dsp:txXfrm>
        <a:off x="0" y="985791"/>
        <a:ext cx="9604375" cy="492685"/>
      </dsp:txXfrm>
    </dsp:sp>
    <dsp:sp modelId="{C0CA33AF-D9C7-4AA7-83F2-C16E1CAB2E04}">
      <dsp:nvSpPr>
        <dsp:cNvPr id="0" name=""/>
        <dsp:cNvSpPr/>
      </dsp:nvSpPr>
      <dsp:spPr>
        <a:xfrm>
          <a:off x="0" y="1478476"/>
          <a:ext cx="9604375" cy="0"/>
        </a:xfrm>
        <a:prstGeom prst="line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A4CC1-8AA7-40EB-8601-EF26A82DEF79}">
      <dsp:nvSpPr>
        <dsp:cNvPr id="0" name=""/>
        <dsp:cNvSpPr/>
      </dsp:nvSpPr>
      <dsp:spPr>
        <a:xfrm>
          <a:off x="0" y="147847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median.result &lt;- median(x)</a:t>
          </a:r>
          <a:endParaRPr lang="en-IN" sz="2300" kern="1200"/>
        </a:p>
      </dsp:txBody>
      <dsp:txXfrm>
        <a:off x="0" y="1478476"/>
        <a:ext cx="9604375" cy="492685"/>
      </dsp:txXfrm>
    </dsp:sp>
    <dsp:sp modelId="{AFC5767E-F2B3-4331-A8B0-674FB9B92974}">
      <dsp:nvSpPr>
        <dsp:cNvPr id="0" name=""/>
        <dsp:cNvSpPr/>
      </dsp:nvSpPr>
      <dsp:spPr>
        <a:xfrm>
          <a:off x="0" y="1971161"/>
          <a:ext cx="9604375" cy="0"/>
        </a:xfrm>
        <a:prstGeom prst="line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EE3A-0415-458D-A71A-ED268F78612D}">
      <dsp:nvSpPr>
        <dsp:cNvPr id="0" name=""/>
        <dsp:cNvSpPr/>
      </dsp:nvSpPr>
      <dsp:spPr>
        <a:xfrm>
          <a:off x="0" y="197116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print(median.result)</a:t>
          </a:r>
          <a:endParaRPr lang="en-IN" sz="2300" kern="1200"/>
        </a:p>
      </dsp:txBody>
      <dsp:txXfrm>
        <a:off x="0" y="1971161"/>
        <a:ext cx="9604375" cy="492685"/>
      </dsp:txXfrm>
    </dsp:sp>
    <dsp:sp modelId="{465E1C7D-2A46-44C0-B976-7EA01F51BA85}">
      <dsp:nvSpPr>
        <dsp:cNvPr id="0" name=""/>
        <dsp:cNvSpPr/>
      </dsp:nvSpPr>
      <dsp:spPr>
        <a:xfrm>
          <a:off x="0" y="2463846"/>
          <a:ext cx="9604375" cy="0"/>
        </a:xfrm>
        <a:prstGeom prst="line">
          <a:avLst/>
        </a:prstGeom>
        <a:solidFill>
          <a:schemeClr val="accent2">
            <a:hueOff val="-2827479"/>
            <a:satOff val="9321"/>
            <a:lumOff val="9968"/>
            <a:alphaOff val="0"/>
          </a:schemeClr>
        </a:solidFill>
        <a:ln w="15875" cap="flat" cmpd="sng" algn="ctr">
          <a:solidFill>
            <a:schemeClr val="accent2">
              <a:hueOff val="-2827479"/>
              <a:satOff val="9321"/>
              <a:lumOff val="99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0E903-2479-4C49-9B21-2916865C8FBE}">
      <dsp:nvSpPr>
        <dsp:cNvPr id="0" name=""/>
        <dsp:cNvSpPr/>
      </dsp:nvSpPr>
      <dsp:spPr>
        <a:xfrm>
          <a:off x="0" y="246384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When we execute the above code, it produces the following result −</a:t>
          </a:r>
          <a:endParaRPr lang="en-IN" sz="2300" kern="1200"/>
        </a:p>
      </dsp:txBody>
      <dsp:txXfrm>
        <a:off x="0" y="2463846"/>
        <a:ext cx="9604375" cy="492685"/>
      </dsp:txXfrm>
    </dsp:sp>
    <dsp:sp modelId="{5DD95A55-FCE6-4B02-BFBD-A598BAE77CCF}">
      <dsp:nvSpPr>
        <dsp:cNvPr id="0" name=""/>
        <dsp:cNvSpPr/>
      </dsp:nvSpPr>
      <dsp:spPr>
        <a:xfrm>
          <a:off x="0" y="2956531"/>
          <a:ext cx="9604375" cy="0"/>
        </a:xfrm>
        <a:prstGeom prst="line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35608-2FE8-4D9F-A39B-EC9F3DD04802}">
      <dsp:nvSpPr>
        <dsp:cNvPr id="0" name=""/>
        <dsp:cNvSpPr/>
      </dsp:nvSpPr>
      <dsp:spPr>
        <a:xfrm>
          <a:off x="0" y="295653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[1] 5.6</a:t>
          </a:r>
          <a:endParaRPr lang="en-IN" sz="2300" kern="1200"/>
        </a:p>
      </dsp:txBody>
      <dsp:txXfrm>
        <a:off x="0" y="2956531"/>
        <a:ext cx="9604375" cy="4926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10E6B-C1DB-4146-820D-10779263704A}">
      <dsp:nvSpPr>
        <dsp:cNvPr id="0" name=""/>
        <dsp:cNvSpPr/>
      </dsp:nvSpPr>
      <dsp:spPr>
        <a:xfrm>
          <a:off x="0" y="372568"/>
          <a:ext cx="9604375" cy="1316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The mode is the value that has highest number of occurrences in a set of data. Unlike mean and median, mode can have both numeric and character data.</a:t>
          </a:r>
          <a:endParaRPr lang="en-IN" sz="2500" kern="1200"/>
        </a:p>
      </dsp:txBody>
      <dsp:txXfrm>
        <a:off x="64254" y="436822"/>
        <a:ext cx="9475867" cy="1187742"/>
      </dsp:txXfrm>
    </dsp:sp>
    <dsp:sp modelId="{F9487FF7-7785-42A9-8C50-88C821761663}">
      <dsp:nvSpPr>
        <dsp:cNvPr id="0" name=""/>
        <dsp:cNvSpPr/>
      </dsp:nvSpPr>
      <dsp:spPr>
        <a:xfrm>
          <a:off x="0" y="1760819"/>
          <a:ext cx="9604375" cy="1316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R does not have a standard in-built function to calculate mode. So we create a user function to calculate mode of a data set in R. This function takes the vector as input and gives the mode value as output.</a:t>
          </a:r>
          <a:endParaRPr lang="en-IN" sz="2500" kern="1200"/>
        </a:p>
      </dsp:txBody>
      <dsp:txXfrm>
        <a:off x="64254" y="1825073"/>
        <a:ext cx="9475867" cy="1187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AB46C-829A-47A9-87CA-B36C4C161D96}">
      <dsp:nvSpPr>
        <dsp:cNvPr id="0" name=""/>
        <dsp:cNvSpPr/>
      </dsp:nvSpPr>
      <dsp:spPr>
        <a:xfrm>
          <a:off x="480218" y="712422"/>
          <a:ext cx="8643937" cy="78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Measures of Central Tendency - </a:t>
          </a:r>
          <a:r>
            <a:rPr lang="en-IN" sz="2300" kern="1200" dirty="0" smtClean="0">
              <a:hlinkClick xmlns:r="http://schemas.openxmlformats.org/officeDocument/2006/relationships" r:id="rId1"/>
            </a:rPr>
            <a:t>https://www.youtube.com/watch?v=clqgY4TlDwY</a:t>
          </a:r>
          <a:endParaRPr lang="en-IN" sz="2300" kern="1200" dirty="0"/>
        </a:p>
      </dsp:txBody>
      <dsp:txXfrm>
        <a:off x="480218" y="712422"/>
        <a:ext cx="8643937" cy="785812"/>
      </dsp:txXfrm>
    </dsp:sp>
    <dsp:sp modelId="{B277096A-BD09-47E2-A498-AF0BD2264CBE}">
      <dsp:nvSpPr>
        <dsp:cNvPr id="0" name=""/>
        <dsp:cNvSpPr/>
      </dsp:nvSpPr>
      <dsp:spPr>
        <a:xfrm>
          <a:off x="480218" y="1498235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91B8E-68F6-41B7-BEE0-5E522BAEB049}">
      <dsp:nvSpPr>
        <dsp:cNvPr id="0" name=""/>
        <dsp:cNvSpPr/>
      </dsp:nvSpPr>
      <dsp:spPr>
        <a:xfrm>
          <a:off x="1699974" y="1498235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7B9A4-3356-4CCC-9E54-AA531D720907}">
      <dsp:nvSpPr>
        <dsp:cNvPr id="0" name=""/>
        <dsp:cNvSpPr/>
      </dsp:nvSpPr>
      <dsp:spPr>
        <a:xfrm>
          <a:off x="2919730" y="1498235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34272-1E6A-4CFE-B0F0-B2EA6E6E3131}">
      <dsp:nvSpPr>
        <dsp:cNvPr id="0" name=""/>
        <dsp:cNvSpPr/>
      </dsp:nvSpPr>
      <dsp:spPr>
        <a:xfrm>
          <a:off x="4139485" y="1498235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E10E4-3713-4B14-B389-E93F049B6C0D}">
      <dsp:nvSpPr>
        <dsp:cNvPr id="0" name=""/>
        <dsp:cNvSpPr/>
      </dsp:nvSpPr>
      <dsp:spPr>
        <a:xfrm>
          <a:off x="5359241" y="1498235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62AB-5E57-40C7-91E8-A74EE1C95E61}">
      <dsp:nvSpPr>
        <dsp:cNvPr id="0" name=""/>
        <dsp:cNvSpPr/>
      </dsp:nvSpPr>
      <dsp:spPr>
        <a:xfrm>
          <a:off x="6578996" y="1498235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5E84B-E6B0-4382-B46A-A60641CEA126}">
      <dsp:nvSpPr>
        <dsp:cNvPr id="0" name=""/>
        <dsp:cNvSpPr/>
      </dsp:nvSpPr>
      <dsp:spPr>
        <a:xfrm>
          <a:off x="7798752" y="1498235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4363D-CABB-4C4F-8A34-F2CB83C6F143}">
      <dsp:nvSpPr>
        <dsp:cNvPr id="0" name=""/>
        <dsp:cNvSpPr/>
      </dsp:nvSpPr>
      <dsp:spPr>
        <a:xfrm>
          <a:off x="480218" y="1759315"/>
          <a:ext cx="8643937" cy="785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Real Life Example - </a:t>
          </a:r>
          <a:r>
            <a:rPr lang="en-IN" sz="2300" kern="1200" dirty="0" smtClean="0">
              <a:hlinkClick xmlns:r="http://schemas.openxmlformats.org/officeDocument/2006/relationships" r:id="rId2"/>
            </a:rPr>
            <a:t>https://www.youtube.com/watch?v=_rywstqBqOs</a:t>
          </a:r>
          <a:endParaRPr lang="en-IN" sz="2300" kern="1200" dirty="0"/>
        </a:p>
      </dsp:txBody>
      <dsp:txXfrm>
        <a:off x="480218" y="1759315"/>
        <a:ext cx="8643937" cy="785812"/>
      </dsp:txXfrm>
    </dsp:sp>
    <dsp:sp modelId="{615E57E7-4158-44B3-96D9-AD560C87066D}">
      <dsp:nvSpPr>
        <dsp:cNvPr id="0" name=""/>
        <dsp:cNvSpPr/>
      </dsp:nvSpPr>
      <dsp:spPr>
        <a:xfrm>
          <a:off x="480218" y="2545127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2748C-CC98-41F7-A5FB-BB41F0B34314}">
      <dsp:nvSpPr>
        <dsp:cNvPr id="0" name=""/>
        <dsp:cNvSpPr/>
      </dsp:nvSpPr>
      <dsp:spPr>
        <a:xfrm>
          <a:off x="1699974" y="2545127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BB2B2-2F00-407D-A5FC-0D13CE65C9E2}">
      <dsp:nvSpPr>
        <dsp:cNvPr id="0" name=""/>
        <dsp:cNvSpPr/>
      </dsp:nvSpPr>
      <dsp:spPr>
        <a:xfrm>
          <a:off x="2919730" y="2545127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E5C71-D866-4857-99B0-96C1196BA58D}">
      <dsp:nvSpPr>
        <dsp:cNvPr id="0" name=""/>
        <dsp:cNvSpPr/>
      </dsp:nvSpPr>
      <dsp:spPr>
        <a:xfrm>
          <a:off x="4139485" y="2545127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8E860-4581-4B92-9336-41A0E202E02A}">
      <dsp:nvSpPr>
        <dsp:cNvPr id="0" name=""/>
        <dsp:cNvSpPr/>
      </dsp:nvSpPr>
      <dsp:spPr>
        <a:xfrm>
          <a:off x="5359241" y="2545127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4AFC4-021F-472E-A0BF-E8769C1D88A0}">
      <dsp:nvSpPr>
        <dsp:cNvPr id="0" name=""/>
        <dsp:cNvSpPr/>
      </dsp:nvSpPr>
      <dsp:spPr>
        <a:xfrm>
          <a:off x="6578996" y="2545127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BD218-1686-442F-85E1-23469DFBDA6A}">
      <dsp:nvSpPr>
        <dsp:cNvPr id="0" name=""/>
        <dsp:cNvSpPr/>
      </dsp:nvSpPr>
      <dsp:spPr>
        <a:xfrm>
          <a:off x="7798752" y="2545127"/>
          <a:ext cx="1152525" cy="192087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B8876-DFDD-4A84-B915-3800E3090885}">
      <dsp:nvSpPr>
        <dsp:cNvPr id="0" name=""/>
        <dsp:cNvSpPr/>
      </dsp:nvSpPr>
      <dsp:spPr>
        <a:xfrm>
          <a:off x="0" y="22559"/>
          <a:ext cx="9604375" cy="1081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Statistical analysis in R is performed by using many in-built functions. </a:t>
          </a:r>
          <a:endParaRPr lang="en-IN" sz="2800" kern="1200"/>
        </a:p>
      </dsp:txBody>
      <dsp:txXfrm>
        <a:off x="52774" y="75333"/>
        <a:ext cx="9498827" cy="975532"/>
      </dsp:txXfrm>
    </dsp:sp>
    <dsp:sp modelId="{E41CB328-7729-42BF-AA5B-6096F530237B}">
      <dsp:nvSpPr>
        <dsp:cNvPr id="0" name=""/>
        <dsp:cNvSpPr/>
      </dsp:nvSpPr>
      <dsp:spPr>
        <a:xfrm>
          <a:off x="0" y="1184279"/>
          <a:ext cx="9604375" cy="1081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Most of these functions are part of the R base package. </a:t>
          </a:r>
          <a:endParaRPr lang="en-IN" sz="2800" kern="1200"/>
        </a:p>
      </dsp:txBody>
      <dsp:txXfrm>
        <a:off x="52774" y="1237053"/>
        <a:ext cx="9498827" cy="975532"/>
      </dsp:txXfrm>
    </dsp:sp>
    <dsp:sp modelId="{046B9CD5-7402-457A-B61B-345B6C1CF07C}">
      <dsp:nvSpPr>
        <dsp:cNvPr id="0" name=""/>
        <dsp:cNvSpPr/>
      </dsp:nvSpPr>
      <dsp:spPr>
        <a:xfrm>
          <a:off x="0" y="2345998"/>
          <a:ext cx="9604375" cy="1081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These functions take R vector as an input along with the arguments and give the result.</a:t>
          </a:r>
          <a:endParaRPr lang="en-IN" sz="2800" kern="1200"/>
        </a:p>
      </dsp:txBody>
      <dsp:txXfrm>
        <a:off x="52774" y="2398772"/>
        <a:ext cx="9498827" cy="975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E7841-DDD5-44EA-93E0-B7E5FEF60C79}">
      <dsp:nvSpPr>
        <dsp:cNvPr id="0" name=""/>
        <dsp:cNvSpPr/>
      </dsp:nvSpPr>
      <dsp:spPr>
        <a:xfrm>
          <a:off x="0" y="421"/>
          <a:ext cx="96043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14588-BE26-4C14-85AE-82EFF91D7E05}">
      <dsp:nvSpPr>
        <dsp:cNvPr id="0" name=""/>
        <dsp:cNvSpPr/>
      </dsp:nvSpPr>
      <dsp:spPr>
        <a:xfrm>
          <a:off x="0" y="421"/>
          <a:ext cx="9604375" cy="3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It is calculated by taking the sum of the values and dividing with the number of values in a data series.</a:t>
          </a:r>
          <a:endParaRPr lang="en-IN" sz="1800" kern="1200"/>
        </a:p>
      </dsp:txBody>
      <dsp:txXfrm>
        <a:off x="0" y="421"/>
        <a:ext cx="9604375" cy="383199"/>
      </dsp:txXfrm>
    </dsp:sp>
    <dsp:sp modelId="{E39511DA-051A-4614-8EA1-1F2658C94710}">
      <dsp:nvSpPr>
        <dsp:cNvPr id="0" name=""/>
        <dsp:cNvSpPr/>
      </dsp:nvSpPr>
      <dsp:spPr>
        <a:xfrm>
          <a:off x="0" y="383620"/>
          <a:ext cx="96043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3AF8E-9D99-48D4-A674-63B1ADE75955}">
      <dsp:nvSpPr>
        <dsp:cNvPr id="0" name=""/>
        <dsp:cNvSpPr/>
      </dsp:nvSpPr>
      <dsp:spPr>
        <a:xfrm>
          <a:off x="0" y="383620"/>
          <a:ext cx="9604375" cy="3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The function mean() is used to calculate this in R.</a:t>
          </a:r>
          <a:endParaRPr lang="en-IN" sz="1800" kern="1200"/>
        </a:p>
      </dsp:txBody>
      <dsp:txXfrm>
        <a:off x="0" y="383620"/>
        <a:ext cx="9604375" cy="383199"/>
      </dsp:txXfrm>
    </dsp:sp>
    <dsp:sp modelId="{F25E2932-4D6E-4C87-B9D1-8D6C1834B5BD}">
      <dsp:nvSpPr>
        <dsp:cNvPr id="0" name=""/>
        <dsp:cNvSpPr/>
      </dsp:nvSpPr>
      <dsp:spPr>
        <a:xfrm>
          <a:off x="0" y="766820"/>
          <a:ext cx="96043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94075-F536-452E-BF03-00CF384EDBA0}">
      <dsp:nvSpPr>
        <dsp:cNvPr id="0" name=""/>
        <dsp:cNvSpPr/>
      </dsp:nvSpPr>
      <dsp:spPr>
        <a:xfrm>
          <a:off x="0" y="766820"/>
          <a:ext cx="9604375" cy="3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Syntax</a:t>
          </a:r>
          <a:endParaRPr lang="en-IN" sz="1800" kern="1200"/>
        </a:p>
      </dsp:txBody>
      <dsp:txXfrm>
        <a:off x="0" y="766820"/>
        <a:ext cx="9604375" cy="383199"/>
      </dsp:txXfrm>
    </dsp:sp>
    <dsp:sp modelId="{D7839E1B-45AA-4369-BC34-DED246630533}">
      <dsp:nvSpPr>
        <dsp:cNvPr id="0" name=""/>
        <dsp:cNvSpPr/>
      </dsp:nvSpPr>
      <dsp:spPr>
        <a:xfrm>
          <a:off x="0" y="1150019"/>
          <a:ext cx="96043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81497-A9F6-4718-ACE2-6CE2D146B5E5}">
      <dsp:nvSpPr>
        <dsp:cNvPr id="0" name=""/>
        <dsp:cNvSpPr/>
      </dsp:nvSpPr>
      <dsp:spPr>
        <a:xfrm>
          <a:off x="0" y="1150019"/>
          <a:ext cx="9604375" cy="3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The basic syntax for calculating mean in R is −</a:t>
          </a:r>
          <a:endParaRPr lang="en-IN" sz="1800" kern="1200"/>
        </a:p>
      </dsp:txBody>
      <dsp:txXfrm>
        <a:off x="0" y="1150019"/>
        <a:ext cx="9604375" cy="383199"/>
      </dsp:txXfrm>
    </dsp:sp>
    <dsp:sp modelId="{BE2361A4-C6AB-444C-8D23-B7E20C6504F4}">
      <dsp:nvSpPr>
        <dsp:cNvPr id="0" name=""/>
        <dsp:cNvSpPr/>
      </dsp:nvSpPr>
      <dsp:spPr>
        <a:xfrm>
          <a:off x="0" y="1533219"/>
          <a:ext cx="96043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9A594-DB96-4E5F-A296-62E323271633}">
      <dsp:nvSpPr>
        <dsp:cNvPr id="0" name=""/>
        <dsp:cNvSpPr/>
      </dsp:nvSpPr>
      <dsp:spPr>
        <a:xfrm>
          <a:off x="0" y="1533219"/>
          <a:ext cx="9604375" cy="3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mean(x, trim = 0, na.rm = FALSE, ...)</a:t>
          </a:r>
          <a:endParaRPr lang="en-IN" sz="1800" kern="1200"/>
        </a:p>
      </dsp:txBody>
      <dsp:txXfrm>
        <a:off x="0" y="1533219"/>
        <a:ext cx="9604375" cy="383199"/>
      </dsp:txXfrm>
    </dsp:sp>
    <dsp:sp modelId="{D41C4AF8-25F5-4E6C-8BBB-EB49BDCC6A2E}">
      <dsp:nvSpPr>
        <dsp:cNvPr id="0" name=""/>
        <dsp:cNvSpPr/>
      </dsp:nvSpPr>
      <dsp:spPr>
        <a:xfrm>
          <a:off x="0" y="1916418"/>
          <a:ext cx="96043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4DD6A-82C9-4D0D-87AE-8DD2C5E0D1FD}">
      <dsp:nvSpPr>
        <dsp:cNvPr id="0" name=""/>
        <dsp:cNvSpPr/>
      </dsp:nvSpPr>
      <dsp:spPr>
        <a:xfrm>
          <a:off x="0" y="1916418"/>
          <a:ext cx="9604375" cy="3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Following is the description of the parameters used −</a:t>
          </a:r>
          <a:endParaRPr lang="en-IN" sz="1800" kern="1200"/>
        </a:p>
      </dsp:txBody>
      <dsp:txXfrm>
        <a:off x="0" y="1916418"/>
        <a:ext cx="9604375" cy="383199"/>
      </dsp:txXfrm>
    </dsp:sp>
    <dsp:sp modelId="{2A976FCC-B560-4955-B063-71AFBAF40EE1}">
      <dsp:nvSpPr>
        <dsp:cNvPr id="0" name=""/>
        <dsp:cNvSpPr/>
      </dsp:nvSpPr>
      <dsp:spPr>
        <a:xfrm>
          <a:off x="0" y="2299618"/>
          <a:ext cx="96043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77428-B045-4B7A-8E26-96E8C0047614}">
      <dsp:nvSpPr>
        <dsp:cNvPr id="0" name=""/>
        <dsp:cNvSpPr/>
      </dsp:nvSpPr>
      <dsp:spPr>
        <a:xfrm>
          <a:off x="0" y="2299618"/>
          <a:ext cx="9604375" cy="3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x is the input vector.</a:t>
          </a:r>
          <a:endParaRPr lang="en-IN" sz="1800" kern="1200"/>
        </a:p>
      </dsp:txBody>
      <dsp:txXfrm>
        <a:off x="0" y="2299618"/>
        <a:ext cx="9604375" cy="383199"/>
      </dsp:txXfrm>
    </dsp:sp>
    <dsp:sp modelId="{552BBBA2-BB14-4E1D-ACAC-44608D6C0918}">
      <dsp:nvSpPr>
        <dsp:cNvPr id="0" name=""/>
        <dsp:cNvSpPr/>
      </dsp:nvSpPr>
      <dsp:spPr>
        <a:xfrm>
          <a:off x="0" y="2682817"/>
          <a:ext cx="96043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CA805-119B-4391-81BF-71705BDE488F}">
      <dsp:nvSpPr>
        <dsp:cNvPr id="0" name=""/>
        <dsp:cNvSpPr/>
      </dsp:nvSpPr>
      <dsp:spPr>
        <a:xfrm>
          <a:off x="0" y="2682817"/>
          <a:ext cx="9604375" cy="3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trim is used to drop some observations from both end of the sorted vector.</a:t>
          </a:r>
          <a:endParaRPr lang="en-IN" sz="1800" kern="1200"/>
        </a:p>
      </dsp:txBody>
      <dsp:txXfrm>
        <a:off x="0" y="2682817"/>
        <a:ext cx="9604375" cy="383199"/>
      </dsp:txXfrm>
    </dsp:sp>
    <dsp:sp modelId="{56FCAFC6-77B1-4CFC-84FE-46D8DF0373C8}">
      <dsp:nvSpPr>
        <dsp:cNvPr id="0" name=""/>
        <dsp:cNvSpPr/>
      </dsp:nvSpPr>
      <dsp:spPr>
        <a:xfrm>
          <a:off x="0" y="3066017"/>
          <a:ext cx="96043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00CD6-DFE0-4E95-9F9A-D64093526986}">
      <dsp:nvSpPr>
        <dsp:cNvPr id="0" name=""/>
        <dsp:cNvSpPr/>
      </dsp:nvSpPr>
      <dsp:spPr>
        <a:xfrm>
          <a:off x="0" y="3066017"/>
          <a:ext cx="9604375" cy="38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na.rm is used to remove the missing values from the input vector.</a:t>
          </a:r>
          <a:endParaRPr lang="en-IN" sz="1800" kern="1200"/>
        </a:p>
      </dsp:txBody>
      <dsp:txXfrm>
        <a:off x="0" y="3066017"/>
        <a:ext cx="9604375" cy="383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1C933-A836-4EC7-8E7D-F8BF4769A6BD}">
      <dsp:nvSpPr>
        <dsp:cNvPr id="0" name=""/>
        <dsp:cNvSpPr/>
      </dsp:nvSpPr>
      <dsp:spPr>
        <a:xfrm>
          <a:off x="0" y="421"/>
          <a:ext cx="96043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831CF-FB27-4026-A72C-2BC205FD2448}">
      <dsp:nvSpPr>
        <dsp:cNvPr id="0" name=""/>
        <dsp:cNvSpPr/>
      </dsp:nvSpPr>
      <dsp:spPr>
        <a:xfrm>
          <a:off x="0" y="42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# Create a vector. </a:t>
          </a:r>
          <a:endParaRPr lang="en-IN" sz="2300" kern="1200"/>
        </a:p>
      </dsp:txBody>
      <dsp:txXfrm>
        <a:off x="0" y="421"/>
        <a:ext cx="9604375" cy="492685"/>
      </dsp:txXfrm>
    </dsp:sp>
    <dsp:sp modelId="{00A5F661-8827-44E8-8976-1DA038E03D7E}">
      <dsp:nvSpPr>
        <dsp:cNvPr id="0" name=""/>
        <dsp:cNvSpPr/>
      </dsp:nvSpPr>
      <dsp:spPr>
        <a:xfrm>
          <a:off x="0" y="493106"/>
          <a:ext cx="9604375" cy="0"/>
        </a:xfrm>
        <a:prstGeom prst="line">
          <a:avLst/>
        </a:prstGeom>
        <a:solidFill>
          <a:schemeClr val="accent2">
            <a:hueOff val="-565496"/>
            <a:satOff val="1864"/>
            <a:lumOff val="1994"/>
            <a:alphaOff val="0"/>
          </a:schemeClr>
        </a:solidFill>
        <a:ln w="15875" cap="flat" cmpd="sng" algn="ctr">
          <a:solidFill>
            <a:schemeClr val="accent2">
              <a:hueOff val="-565496"/>
              <a:satOff val="1864"/>
              <a:lumOff val="19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46683-3FDA-4112-8399-A87D70A6A06C}">
      <dsp:nvSpPr>
        <dsp:cNvPr id="0" name=""/>
        <dsp:cNvSpPr/>
      </dsp:nvSpPr>
      <dsp:spPr>
        <a:xfrm>
          <a:off x="0" y="49310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x &lt;- c(12,7,3,4.2,18,2,54,-21,8,-5)</a:t>
          </a:r>
          <a:endParaRPr lang="en-IN" sz="2300" kern="1200"/>
        </a:p>
      </dsp:txBody>
      <dsp:txXfrm>
        <a:off x="0" y="493106"/>
        <a:ext cx="9604375" cy="492685"/>
      </dsp:txXfrm>
    </dsp:sp>
    <dsp:sp modelId="{0B50C24F-22C9-43EF-8CEB-8FF9ACBE8582}">
      <dsp:nvSpPr>
        <dsp:cNvPr id="0" name=""/>
        <dsp:cNvSpPr/>
      </dsp:nvSpPr>
      <dsp:spPr>
        <a:xfrm>
          <a:off x="0" y="985791"/>
          <a:ext cx="9604375" cy="0"/>
        </a:xfrm>
        <a:prstGeom prst="line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A345E-5306-498D-91E5-9C4A2AE775E8}">
      <dsp:nvSpPr>
        <dsp:cNvPr id="0" name=""/>
        <dsp:cNvSpPr/>
      </dsp:nvSpPr>
      <dsp:spPr>
        <a:xfrm>
          <a:off x="0" y="98579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# Find Mean.</a:t>
          </a:r>
          <a:endParaRPr lang="en-IN" sz="2300" kern="1200"/>
        </a:p>
      </dsp:txBody>
      <dsp:txXfrm>
        <a:off x="0" y="985791"/>
        <a:ext cx="9604375" cy="492685"/>
      </dsp:txXfrm>
    </dsp:sp>
    <dsp:sp modelId="{6C1EC4B7-D1CF-4659-BB3A-2472BC2EEFCE}">
      <dsp:nvSpPr>
        <dsp:cNvPr id="0" name=""/>
        <dsp:cNvSpPr/>
      </dsp:nvSpPr>
      <dsp:spPr>
        <a:xfrm>
          <a:off x="0" y="1478476"/>
          <a:ext cx="9604375" cy="0"/>
        </a:xfrm>
        <a:prstGeom prst="line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80FA0-8694-48D9-ACE3-2C29A791D4B8}">
      <dsp:nvSpPr>
        <dsp:cNvPr id="0" name=""/>
        <dsp:cNvSpPr/>
      </dsp:nvSpPr>
      <dsp:spPr>
        <a:xfrm>
          <a:off x="0" y="147847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result.mean &lt;- mean(x)</a:t>
          </a:r>
          <a:endParaRPr lang="en-IN" sz="2300" kern="1200"/>
        </a:p>
      </dsp:txBody>
      <dsp:txXfrm>
        <a:off x="0" y="1478476"/>
        <a:ext cx="9604375" cy="492685"/>
      </dsp:txXfrm>
    </dsp:sp>
    <dsp:sp modelId="{7EC28F05-C3AF-4126-A565-7EDE0154DE33}">
      <dsp:nvSpPr>
        <dsp:cNvPr id="0" name=""/>
        <dsp:cNvSpPr/>
      </dsp:nvSpPr>
      <dsp:spPr>
        <a:xfrm>
          <a:off x="0" y="1971161"/>
          <a:ext cx="9604375" cy="0"/>
        </a:xfrm>
        <a:prstGeom prst="line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8CC00-3F6E-4F2B-AAE2-3A24525B360F}">
      <dsp:nvSpPr>
        <dsp:cNvPr id="0" name=""/>
        <dsp:cNvSpPr/>
      </dsp:nvSpPr>
      <dsp:spPr>
        <a:xfrm>
          <a:off x="0" y="197116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print(result.mean)</a:t>
          </a:r>
          <a:endParaRPr lang="en-IN" sz="2300" kern="1200"/>
        </a:p>
      </dsp:txBody>
      <dsp:txXfrm>
        <a:off x="0" y="1971161"/>
        <a:ext cx="9604375" cy="492685"/>
      </dsp:txXfrm>
    </dsp:sp>
    <dsp:sp modelId="{86151CFB-472B-423B-B248-B33785621694}">
      <dsp:nvSpPr>
        <dsp:cNvPr id="0" name=""/>
        <dsp:cNvSpPr/>
      </dsp:nvSpPr>
      <dsp:spPr>
        <a:xfrm>
          <a:off x="0" y="2463846"/>
          <a:ext cx="9604375" cy="0"/>
        </a:xfrm>
        <a:prstGeom prst="line">
          <a:avLst/>
        </a:prstGeom>
        <a:solidFill>
          <a:schemeClr val="accent2">
            <a:hueOff val="-2827479"/>
            <a:satOff val="9321"/>
            <a:lumOff val="9968"/>
            <a:alphaOff val="0"/>
          </a:schemeClr>
        </a:solidFill>
        <a:ln w="15875" cap="flat" cmpd="sng" algn="ctr">
          <a:solidFill>
            <a:schemeClr val="accent2">
              <a:hueOff val="-2827479"/>
              <a:satOff val="9321"/>
              <a:lumOff val="99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C465-B3A1-43DB-A743-3323D34E2531}">
      <dsp:nvSpPr>
        <dsp:cNvPr id="0" name=""/>
        <dsp:cNvSpPr/>
      </dsp:nvSpPr>
      <dsp:spPr>
        <a:xfrm>
          <a:off x="0" y="246384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When we execute the above code, it produces the following result −</a:t>
          </a:r>
          <a:endParaRPr lang="en-IN" sz="2300" kern="1200"/>
        </a:p>
      </dsp:txBody>
      <dsp:txXfrm>
        <a:off x="0" y="2463846"/>
        <a:ext cx="9604375" cy="492685"/>
      </dsp:txXfrm>
    </dsp:sp>
    <dsp:sp modelId="{16BAED19-9A9C-413E-82E3-09150CDA5087}">
      <dsp:nvSpPr>
        <dsp:cNvPr id="0" name=""/>
        <dsp:cNvSpPr/>
      </dsp:nvSpPr>
      <dsp:spPr>
        <a:xfrm>
          <a:off x="0" y="2956531"/>
          <a:ext cx="9604375" cy="0"/>
        </a:xfrm>
        <a:prstGeom prst="line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C26E9-C9D3-4EE0-BD8A-EE13F755DFE8}">
      <dsp:nvSpPr>
        <dsp:cNvPr id="0" name=""/>
        <dsp:cNvSpPr/>
      </dsp:nvSpPr>
      <dsp:spPr>
        <a:xfrm>
          <a:off x="0" y="295653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[1] 8.22</a:t>
          </a:r>
          <a:endParaRPr lang="en-IN" sz="2300" kern="1200"/>
        </a:p>
      </dsp:txBody>
      <dsp:txXfrm>
        <a:off x="0" y="2956531"/>
        <a:ext cx="9604375" cy="4926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42FC8-A16E-4FFE-9A9E-83967E0210BD}">
      <dsp:nvSpPr>
        <dsp:cNvPr id="0" name=""/>
        <dsp:cNvSpPr/>
      </dsp:nvSpPr>
      <dsp:spPr>
        <a:xfrm>
          <a:off x="0" y="508918"/>
          <a:ext cx="9604375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When trim parameter is supplied, the values in the vector get sorted and then the required numbers of observations are dropped from calculating the mean.</a:t>
          </a:r>
          <a:endParaRPr lang="en-IN" sz="2000" kern="1200"/>
        </a:p>
      </dsp:txBody>
      <dsp:txXfrm>
        <a:off x="37696" y="546614"/>
        <a:ext cx="9528983" cy="696808"/>
      </dsp:txXfrm>
    </dsp:sp>
    <dsp:sp modelId="{925FC1A3-7C10-497F-9C06-A2902A208A1D}">
      <dsp:nvSpPr>
        <dsp:cNvPr id="0" name=""/>
        <dsp:cNvSpPr/>
      </dsp:nvSpPr>
      <dsp:spPr>
        <a:xfrm>
          <a:off x="0" y="1338719"/>
          <a:ext cx="9604375" cy="772200"/>
        </a:xfrm>
        <a:prstGeom prst="round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When trim = 0.3, 3 values from each end will be dropped from the calculations to find mean.</a:t>
          </a:r>
          <a:endParaRPr lang="en-IN" sz="2000" kern="1200"/>
        </a:p>
      </dsp:txBody>
      <dsp:txXfrm>
        <a:off x="37696" y="1376415"/>
        <a:ext cx="9528983" cy="696808"/>
      </dsp:txXfrm>
    </dsp:sp>
    <dsp:sp modelId="{98BE15A2-D62F-436C-AB1E-000D296E7C66}">
      <dsp:nvSpPr>
        <dsp:cNvPr id="0" name=""/>
        <dsp:cNvSpPr/>
      </dsp:nvSpPr>
      <dsp:spPr>
        <a:xfrm>
          <a:off x="0" y="2168519"/>
          <a:ext cx="9604375" cy="772200"/>
        </a:xfrm>
        <a:prstGeom prst="round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 this case the sorted vector is (−21, −5, 2, 3, 4.2, 7, 8, 12, 18, 54) and the values removed from the vector for calculating mean are (−21,−5,2) from left and (12,18,54) from right.</a:t>
          </a:r>
          <a:endParaRPr lang="en-IN" sz="2000" kern="1200"/>
        </a:p>
      </dsp:txBody>
      <dsp:txXfrm>
        <a:off x="37696" y="2206215"/>
        <a:ext cx="9528983" cy="696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6503A-79C2-4862-B2D9-079CA41A0D03}">
      <dsp:nvSpPr>
        <dsp:cNvPr id="0" name=""/>
        <dsp:cNvSpPr/>
      </dsp:nvSpPr>
      <dsp:spPr>
        <a:xfrm>
          <a:off x="0" y="421"/>
          <a:ext cx="96043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BADB7-3CB7-4BBE-9219-E06D4C693F70}">
      <dsp:nvSpPr>
        <dsp:cNvPr id="0" name=""/>
        <dsp:cNvSpPr/>
      </dsp:nvSpPr>
      <dsp:spPr>
        <a:xfrm>
          <a:off x="0" y="42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# Create a vector.</a:t>
          </a:r>
          <a:endParaRPr lang="en-IN" sz="2300" kern="1200"/>
        </a:p>
      </dsp:txBody>
      <dsp:txXfrm>
        <a:off x="0" y="421"/>
        <a:ext cx="9604375" cy="492685"/>
      </dsp:txXfrm>
    </dsp:sp>
    <dsp:sp modelId="{3B5E7104-381E-4328-B06A-B44AA8D3E9AA}">
      <dsp:nvSpPr>
        <dsp:cNvPr id="0" name=""/>
        <dsp:cNvSpPr/>
      </dsp:nvSpPr>
      <dsp:spPr>
        <a:xfrm>
          <a:off x="0" y="493106"/>
          <a:ext cx="9604375" cy="0"/>
        </a:xfrm>
        <a:prstGeom prst="line">
          <a:avLst/>
        </a:prstGeom>
        <a:solidFill>
          <a:schemeClr val="accent3">
            <a:hueOff val="-157395"/>
            <a:satOff val="-7906"/>
            <a:lumOff val="-2745"/>
            <a:alphaOff val="0"/>
          </a:schemeClr>
        </a:solidFill>
        <a:ln w="15875" cap="flat" cmpd="sng" algn="ctr">
          <a:solidFill>
            <a:schemeClr val="accent3">
              <a:hueOff val="-157395"/>
              <a:satOff val="-7906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8ECB-EE0C-4C2F-95B8-CCD4E7A2F0F0}">
      <dsp:nvSpPr>
        <dsp:cNvPr id="0" name=""/>
        <dsp:cNvSpPr/>
      </dsp:nvSpPr>
      <dsp:spPr>
        <a:xfrm>
          <a:off x="0" y="49310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x &lt;- c(12,7,3,4.2,18,2,54,-21,8,-5)</a:t>
          </a:r>
          <a:endParaRPr lang="en-IN" sz="2300" kern="1200"/>
        </a:p>
      </dsp:txBody>
      <dsp:txXfrm>
        <a:off x="0" y="493106"/>
        <a:ext cx="9604375" cy="492685"/>
      </dsp:txXfrm>
    </dsp:sp>
    <dsp:sp modelId="{1707692B-5433-48D2-B036-C0D1D19D9CC6}">
      <dsp:nvSpPr>
        <dsp:cNvPr id="0" name=""/>
        <dsp:cNvSpPr/>
      </dsp:nvSpPr>
      <dsp:spPr>
        <a:xfrm>
          <a:off x="0" y="985791"/>
          <a:ext cx="9604375" cy="0"/>
        </a:xfrm>
        <a:prstGeom prst="line">
          <a:avLst/>
        </a:prstGeom>
        <a:solidFill>
          <a:schemeClr val="accent3">
            <a:hueOff val="-314791"/>
            <a:satOff val="-15812"/>
            <a:lumOff val="-5490"/>
            <a:alphaOff val="0"/>
          </a:schemeClr>
        </a:solidFill>
        <a:ln w="15875" cap="flat" cmpd="sng" algn="ctr">
          <a:solidFill>
            <a:schemeClr val="accent3">
              <a:hueOff val="-314791"/>
              <a:satOff val="-15812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0A765-74B1-41AE-A6F2-D34A0F349728}">
      <dsp:nvSpPr>
        <dsp:cNvPr id="0" name=""/>
        <dsp:cNvSpPr/>
      </dsp:nvSpPr>
      <dsp:spPr>
        <a:xfrm>
          <a:off x="0" y="98579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# Find Mean.</a:t>
          </a:r>
          <a:endParaRPr lang="en-IN" sz="2300" kern="1200"/>
        </a:p>
      </dsp:txBody>
      <dsp:txXfrm>
        <a:off x="0" y="985791"/>
        <a:ext cx="9604375" cy="492685"/>
      </dsp:txXfrm>
    </dsp:sp>
    <dsp:sp modelId="{9C0643D0-F0A7-4830-87F0-991733AF519C}">
      <dsp:nvSpPr>
        <dsp:cNvPr id="0" name=""/>
        <dsp:cNvSpPr/>
      </dsp:nvSpPr>
      <dsp:spPr>
        <a:xfrm>
          <a:off x="0" y="1478476"/>
          <a:ext cx="9604375" cy="0"/>
        </a:xfrm>
        <a:prstGeom prst="line">
          <a:avLst/>
        </a:prstGeom>
        <a:solidFill>
          <a:schemeClr val="accent3">
            <a:hueOff val="-472186"/>
            <a:satOff val="-23718"/>
            <a:lumOff val="-8235"/>
            <a:alphaOff val="0"/>
          </a:schemeClr>
        </a:solidFill>
        <a:ln w="15875" cap="flat" cmpd="sng" algn="ctr">
          <a:solidFill>
            <a:schemeClr val="accent3">
              <a:hueOff val="-472186"/>
              <a:satOff val="-23718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809C8-12FC-4C22-A7A0-6FFD8CE8EE1D}">
      <dsp:nvSpPr>
        <dsp:cNvPr id="0" name=""/>
        <dsp:cNvSpPr/>
      </dsp:nvSpPr>
      <dsp:spPr>
        <a:xfrm>
          <a:off x="0" y="147847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result.mean &lt;-  mean(x,trim = 0.3)</a:t>
          </a:r>
          <a:endParaRPr lang="en-IN" sz="2300" kern="1200"/>
        </a:p>
      </dsp:txBody>
      <dsp:txXfrm>
        <a:off x="0" y="1478476"/>
        <a:ext cx="9604375" cy="492685"/>
      </dsp:txXfrm>
    </dsp:sp>
    <dsp:sp modelId="{C412512F-E620-4F7F-A1A5-0C5F0499E192}">
      <dsp:nvSpPr>
        <dsp:cNvPr id="0" name=""/>
        <dsp:cNvSpPr/>
      </dsp:nvSpPr>
      <dsp:spPr>
        <a:xfrm>
          <a:off x="0" y="1971161"/>
          <a:ext cx="9604375" cy="0"/>
        </a:xfrm>
        <a:prstGeom prst="line">
          <a:avLst/>
        </a:prstGeom>
        <a:solidFill>
          <a:schemeClr val="accent3">
            <a:hueOff val="-629581"/>
            <a:satOff val="-31625"/>
            <a:lumOff val="-10980"/>
            <a:alphaOff val="0"/>
          </a:schemeClr>
        </a:solidFill>
        <a:ln w="15875" cap="flat" cmpd="sng" algn="ctr">
          <a:solidFill>
            <a:schemeClr val="accent3">
              <a:hueOff val="-629581"/>
              <a:satOff val="-31625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A10DF-D8CC-44F1-BE8D-B4D8C60F30AA}">
      <dsp:nvSpPr>
        <dsp:cNvPr id="0" name=""/>
        <dsp:cNvSpPr/>
      </dsp:nvSpPr>
      <dsp:spPr>
        <a:xfrm>
          <a:off x="0" y="197116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print(result.mean)</a:t>
          </a:r>
          <a:endParaRPr lang="en-IN" sz="2300" kern="1200"/>
        </a:p>
      </dsp:txBody>
      <dsp:txXfrm>
        <a:off x="0" y="1971161"/>
        <a:ext cx="9604375" cy="492685"/>
      </dsp:txXfrm>
    </dsp:sp>
    <dsp:sp modelId="{510AA2B9-9DD6-4570-B089-5116CE91E87A}">
      <dsp:nvSpPr>
        <dsp:cNvPr id="0" name=""/>
        <dsp:cNvSpPr/>
      </dsp:nvSpPr>
      <dsp:spPr>
        <a:xfrm>
          <a:off x="0" y="2463846"/>
          <a:ext cx="9604375" cy="0"/>
        </a:xfrm>
        <a:prstGeom prst="line">
          <a:avLst/>
        </a:prstGeom>
        <a:solidFill>
          <a:schemeClr val="accent3">
            <a:hueOff val="-786977"/>
            <a:satOff val="-39531"/>
            <a:lumOff val="-13725"/>
            <a:alphaOff val="0"/>
          </a:schemeClr>
        </a:solidFill>
        <a:ln w="15875" cap="flat" cmpd="sng" algn="ctr">
          <a:solidFill>
            <a:schemeClr val="accent3">
              <a:hueOff val="-786977"/>
              <a:satOff val="-39531"/>
              <a:lumOff val="-1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8887-A930-4919-B9D5-7F76550B1B93}">
      <dsp:nvSpPr>
        <dsp:cNvPr id="0" name=""/>
        <dsp:cNvSpPr/>
      </dsp:nvSpPr>
      <dsp:spPr>
        <a:xfrm>
          <a:off x="0" y="2463846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When we execute the above code, it produces the following result −</a:t>
          </a:r>
          <a:endParaRPr lang="en-IN" sz="2300" kern="1200"/>
        </a:p>
      </dsp:txBody>
      <dsp:txXfrm>
        <a:off x="0" y="2463846"/>
        <a:ext cx="9604375" cy="492685"/>
      </dsp:txXfrm>
    </dsp:sp>
    <dsp:sp modelId="{235754B8-A32A-439F-9961-654A68C65664}">
      <dsp:nvSpPr>
        <dsp:cNvPr id="0" name=""/>
        <dsp:cNvSpPr/>
      </dsp:nvSpPr>
      <dsp:spPr>
        <a:xfrm>
          <a:off x="0" y="2956531"/>
          <a:ext cx="9604375" cy="0"/>
        </a:xfrm>
        <a:prstGeom prst="line">
          <a:avLst/>
        </a:prstGeom>
        <a:solidFill>
          <a:schemeClr val="accent3">
            <a:hueOff val="-944372"/>
            <a:satOff val="-47437"/>
            <a:lumOff val="-16470"/>
            <a:alphaOff val="0"/>
          </a:schemeClr>
        </a:solidFill>
        <a:ln w="15875" cap="flat" cmpd="sng" algn="ctr">
          <a:solidFill>
            <a:schemeClr val="accent3">
              <a:hueOff val="-944372"/>
              <a:satOff val="-47437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68A7B-41EF-4C16-AA5E-586B2CEA75C3}">
      <dsp:nvSpPr>
        <dsp:cNvPr id="0" name=""/>
        <dsp:cNvSpPr/>
      </dsp:nvSpPr>
      <dsp:spPr>
        <a:xfrm>
          <a:off x="0" y="2956531"/>
          <a:ext cx="9604375" cy="4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[1] 5.55</a:t>
          </a:r>
          <a:endParaRPr lang="en-IN" sz="2300" kern="1200"/>
        </a:p>
      </dsp:txBody>
      <dsp:txXfrm>
        <a:off x="0" y="2956531"/>
        <a:ext cx="9604375" cy="4926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9F600-E9E8-4150-9F1B-0600B2B9100E}">
      <dsp:nvSpPr>
        <dsp:cNvPr id="0" name=""/>
        <dsp:cNvSpPr/>
      </dsp:nvSpPr>
      <dsp:spPr>
        <a:xfrm>
          <a:off x="0" y="363118"/>
          <a:ext cx="9604375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If there are missing values, then the mean function returns NA.</a:t>
          </a:r>
          <a:endParaRPr lang="en-IN" sz="3400" kern="1200"/>
        </a:p>
      </dsp:txBody>
      <dsp:txXfrm>
        <a:off x="64083" y="427201"/>
        <a:ext cx="9476209" cy="1184574"/>
      </dsp:txXfrm>
    </dsp:sp>
    <dsp:sp modelId="{B089CD86-00BC-4D09-B044-726B0CFC075D}">
      <dsp:nvSpPr>
        <dsp:cNvPr id="0" name=""/>
        <dsp:cNvSpPr/>
      </dsp:nvSpPr>
      <dsp:spPr>
        <a:xfrm>
          <a:off x="0" y="1773779"/>
          <a:ext cx="9604375" cy="13127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To drop the missing values from the calculation use na.rm = TRUE. which means remove the NA values.</a:t>
          </a:r>
          <a:endParaRPr lang="en-IN" sz="3400" kern="1200"/>
        </a:p>
      </dsp:txBody>
      <dsp:txXfrm>
        <a:off x="64083" y="1837862"/>
        <a:ext cx="9476209" cy="11845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CC2F-EB31-4941-89DA-A9D3F6346A7E}">
      <dsp:nvSpPr>
        <dsp:cNvPr id="0" name=""/>
        <dsp:cNvSpPr/>
      </dsp:nvSpPr>
      <dsp:spPr>
        <a:xfrm>
          <a:off x="0" y="1684"/>
          <a:ext cx="96043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E6CA4-1756-432E-84BB-C356CC5B465E}">
      <dsp:nvSpPr>
        <dsp:cNvPr id="0" name=""/>
        <dsp:cNvSpPr/>
      </dsp:nvSpPr>
      <dsp:spPr>
        <a:xfrm>
          <a:off x="0" y="1684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# Create a vector. </a:t>
          </a:r>
          <a:endParaRPr lang="en-IN" sz="1400" kern="1200"/>
        </a:p>
      </dsp:txBody>
      <dsp:txXfrm>
        <a:off x="0" y="1684"/>
        <a:ext cx="9604375" cy="313297"/>
      </dsp:txXfrm>
    </dsp:sp>
    <dsp:sp modelId="{9DD8F2E0-3631-4674-93B4-54185888A692}">
      <dsp:nvSpPr>
        <dsp:cNvPr id="0" name=""/>
        <dsp:cNvSpPr/>
      </dsp:nvSpPr>
      <dsp:spPr>
        <a:xfrm>
          <a:off x="0" y="314981"/>
          <a:ext cx="9604375" cy="0"/>
        </a:xfrm>
        <a:prstGeom prst="line">
          <a:avLst/>
        </a:prstGeom>
        <a:solidFill>
          <a:schemeClr val="accent2">
            <a:hueOff val="-339298"/>
            <a:satOff val="1118"/>
            <a:lumOff val="1196"/>
            <a:alphaOff val="0"/>
          </a:schemeClr>
        </a:solidFill>
        <a:ln w="15875" cap="flat" cmpd="sng" algn="ctr">
          <a:solidFill>
            <a:schemeClr val="accent2">
              <a:hueOff val="-339298"/>
              <a:satOff val="1118"/>
              <a:lumOff val="1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C7101-48BD-432F-83C9-DC4061FC086E}">
      <dsp:nvSpPr>
        <dsp:cNvPr id="0" name=""/>
        <dsp:cNvSpPr/>
      </dsp:nvSpPr>
      <dsp:spPr>
        <a:xfrm>
          <a:off x="0" y="314981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x &lt;- c(12,7,3,4.2,18,2,54,-21,8,-5,NA)</a:t>
          </a:r>
          <a:endParaRPr lang="en-IN" sz="1400" kern="1200"/>
        </a:p>
      </dsp:txBody>
      <dsp:txXfrm>
        <a:off x="0" y="314981"/>
        <a:ext cx="9604375" cy="313297"/>
      </dsp:txXfrm>
    </dsp:sp>
    <dsp:sp modelId="{8C593FF1-3D9D-4E17-8FA0-32DF438C0D6B}">
      <dsp:nvSpPr>
        <dsp:cNvPr id="0" name=""/>
        <dsp:cNvSpPr/>
      </dsp:nvSpPr>
      <dsp:spPr>
        <a:xfrm>
          <a:off x="0" y="628278"/>
          <a:ext cx="9604375" cy="0"/>
        </a:xfrm>
        <a:prstGeom prst="line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B9805-1EE7-42F8-8804-C84265F23BC0}">
      <dsp:nvSpPr>
        <dsp:cNvPr id="0" name=""/>
        <dsp:cNvSpPr/>
      </dsp:nvSpPr>
      <dsp:spPr>
        <a:xfrm>
          <a:off x="0" y="628278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# Find mean.</a:t>
          </a:r>
          <a:endParaRPr lang="en-IN" sz="1400" kern="1200"/>
        </a:p>
      </dsp:txBody>
      <dsp:txXfrm>
        <a:off x="0" y="628278"/>
        <a:ext cx="9604375" cy="313297"/>
      </dsp:txXfrm>
    </dsp:sp>
    <dsp:sp modelId="{CB52B67E-E0E7-4EC4-A3F2-69EE49A01AB3}">
      <dsp:nvSpPr>
        <dsp:cNvPr id="0" name=""/>
        <dsp:cNvSpPr/>
      </dsp:nvSpPr>
      <dsp:spPr>
        <a:xfrm>
          <a:off x="0" y="941575"/>
          <a:ext cx="9604375" cy="0"/>
        </a:xfrm>
        <a:prstGeom prst="line">
          <a:avLst/>
        </a:prstGeom>
        <a:solidFill>
          <a:schemeClr val="accent2">
            <a:hueOff val="-1017893"/>
            <a:satOff val="3355"/>
            <a:lumOff val="3588"/>
            <a:alphaOff val="0"/>
          </a:schemeClr>
        </a:solidFill>
        <a:ln w="15875" cap="flat" cmpd="sng" algn="ctr">
          <a:solidFill>
            <a:schemeClr val="accent2">
              <a:hueOff val="-1017893"/>
              <a:satOff val="3355"/>
              <a:lumOff val="3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8ECB4-401E-4FF3-ADE4-81232070B787}">
      <dsp:nvSpPr>
        <dsp:cNvPr id="0" name=""/>
        <dsp:cNvSpPr/>
      </dsp:nvSpPr>
      <dsp:spPr>
        <a:xfrm>
          <a:off x="0" y="941575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result.mean &lt;-  mean(x)</a:t>
          </a:r>
          <a:endParaRPr lang="en-IN" sz="1400" kern="1200"/>
        </a:p>
      </dsp:txBody>
      <dsp:txXfrm>
        <a:off x="0" y="941575"/>
        <a:ext cx="9604375" cy="313297"/>
      </dsp:txXfrm>
    </dsp:sp>
    <dsp:sp modelId="{76F31D25-9964-4E2E-B94A-E7FF51FF6E63}">
      <dsp:nvSpPr>
        <dsp:cNvPr id="0" name=""/>
        <dsp:cNvSpPr/>
      </dsp:nvSpPr>
      <dsp:spPr>
        <a:xfrm>
          <a:off x="0" y="1254873"/>
          <a:ext cx="9604375" cy="0"/>
        </a:xfrm>
        <a:prstGeom prst="lin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5F97-FD3B-4E4C-9408-D7C9B9FE4F92}">
      <dsp:nvSpPr>
        <dsp:cNvPr id="0" name=""/>
        <dsp:cNvSpPr/>
      </dsp:nvSpPr>
      <dsp:spPr>
        <a:xfrm>
          <a:off x="0" y="1254873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print(result.mean)</a:t>
          </a:r>
          <a:endParaRPr lang="en-IN" sz="1400" kern="1200"/>
        </a:p>
      </dsp:txBody>
      <dsp:txXfrm>
        <a:off x="0" y="1254873"/>
        <a:ext cx="9604375" cy="313297"/>
      </dsp:txXfrm>
    </dsp:sp>
    <dsp:sp modelId="{2C27A414-458C-43A1-964D-0C587028FB39}">
      <dsp:nvSpPr>
        <dsp:cNvPr id="0" name=""/>
        <dsp:cNvSpPr/>
      </dsp:nvSpPr>
      <dsp:spPr>
        <a:xfrm>
          <a:off x="0" y="1568170"/>
          <a:ext cx="9604375" cy="0"/>
        </a:xfrm>
        <a:prstGeom prst="line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24C08-791C-46E2-92E1-BB3AB075823F}">
      <dsp:nvSpPr>
        <dsp:cNvPr id="0" name=""/>
        <dsp:cNvSpPr/>
      </dsp:nvSpPr>
      <dsp:spPr>
        <a:xfrm>
          <a:off x="0" y="1568170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# Find mean dropping NA values.</a:t>
          </a:r>
          <a:endParaRPr lang="en-IN" sz="1400" kern="1200"/>
        </a:p>
      </dsp:txBody>
      <dsp:txXfrm>
        <a:off x="0" y="1568170"/>
        <a:ext cx="9604375" cy="313297"/>
      </dsp:txXfrm>
    </dsp:sp>
    <dsp:sp modelId="{E07DF2FF-BEA2-450C-B5AC-F3195696F4E2}">
      <dsp:nvSpPr>
        <dsp:cNvPr id="0" name=""/>
        <dsp:cNvSpPr/>
      </dsp:nvSpPr>
      <dsp:spPr>
        <a:xfrm>
          <a:off x="0" y="1881467"/>
          <a:ext cx="9604375" cy="0"/>
        </a:xfrm>
        <a:prstGeom prst="line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8C2E4-DE26-47DA-A3D3-2B97EE8FC36E}">
      <dsp:nvSpPr>
        <dsp:cNvPr id="0" name=""/>
        <dsp:cNvSpPr/>
      </dsp:nvSpPr>
      <dsp:spPr>
        <a:xfrm>
          <a:off x="0" y="1881467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result.mean &lt;-  mean(x,na.rm = TRUE)</a:t>
          </a:r>
          <a:endParaRPr lang="en-IN" sz="1400" kern="1200"/>
        </a:p>
      </dsp:txBody>
      <dsp:txXfrm>
        <a:off x="0" y="1881467"/>
        <a:ext cx="9604375" cy="313297"/>
      </dsp:txXfrm>
    </dsp:sp>
    <dsp:sp modelId="{D55D723C-1A12-4A84-BF8E-A1E706F543AD}">
      <dsp:nvSpPr>
        <dsp:cNvPr id="0" name=""/>
        <dsp:cNvSpPr/>
      </dsp:nvSpPr>
      <dsp:spPr>
        <a:xfrm>
          <a:off x="0" y="2194764"/>
          <a:ext cx="9604375" cy="0"/>
        </a:xfrm>
        <a:prstGeom prst="line">
          <a:avLst/>
        </a:prstGeom>
        <a:solidFill>
          <a:schemeClr val="accent2">
            <a:hueOff val="-2375083"/>
            <a:satOff val="7829"/>
            <a:lumOff val="8373"/>
            <a:alphaOff val="0"/>
          </a:schemeClr>
        </a:solidFill>
        <a:ln w="15875" cap="flat" cmpd="sng" algn="ctr">
          <a:solidFill>
            <a:schemeClr val="accent2">
              <a:hueOff val="-2375083"/>
              <a:satOff val="7829"/>
              <a:lumOff val="8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D4C98-A048-455A-B14C-33A39CD3DCDE}">
      <dsp:nvSpPr>
        <dsp:cNvPr id="0" name=""/>
        <dsp:cNvSpPr/>
      </dsp:nvSpPr>
      <dsp:spPr>
        <a:xfrm>
          <a:off x="0" y="2194764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print(result.mean)</a:t>
          </a:r>
          <a:endParaRPr lang="en-IN" sz="1400" kern="1200"/>
        </a:p>
      </dsp:txBody>
      <dsp:txXfrm>
        <a:off x="0" y="2194764"/>
        <a:ext cx="9604375" cy="313297"/>
      </dsp:txXfrm>
    </dsp:sp>
    <dsp:sp modelId="{10087A9C-2358-44FB-B111-357DEE62FBEB}">
      <dsp:nvSpPr>
        <dsp:cNvPr id="0" name=""/>
        <dsp:cNvSpPr/>
      </dsp:nvSpPr>
      <dsp:spPr>
        <a:xfrm>
          <a:off x="0" y="2508062"/>
          <a:ext cx="9604375" cy="0"/>
        </a:xfrm>
        <a:prstGeom prst="lin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2EF14-CDB4-4FE6-92AA-BFB90DBC5F12}">
      <dsp:nvSpPr>
        <dsp:cNvPr id="0" name=""/>
        <dsp:cNvSpPr/>
      </dsp:nvSpPr>
      <dsp:spPr>
        <a:xfrm>
          <a:off x="0" y="2508062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When we execute the above code, it produces the following result −</a:t>
          </a:r>
          <a:endParaRPr lang="en-IN" sz="1400" kern="1200"/>
        </a:p>
      </dsp:txBody>
      <dsp:txXfrm>
        <a:off x="0" y="2508062"/>
        <a:ext cx="9604375" cy="313297"/>
      </dsp:txXfrm>
    </dsp:sp>
    <dsp:sp modelId="{7884E954-BD78-44F9-8370-49E455C91D01}">
      <dsp:nvSpPr>
        <dsp:cNvPr id="0" name=""/>
        <dsp:cNvSpPr/>
      </dsp:nvSpPr>
      <dsp:spPr>
        <a:xfrm>
          <a:off x="0" y="2821359"/>
          <a:ext cx="9604375" cy="0"/>
        </a:xfrm>
        <a:prstGeom prst="line">
          <a:avLst/>
        </a:prstGeom>
        <a:solidFill>
          <a:schemeClr val="accent2">
            <a:hueOff val="-3053678"/>
            <a:satOff val="10066"/>
            <a:lumOff val="10765"/>
            <a:alphaOff val="0"/>
          </a:schemeClr>
        </a:solidFill>
        <a:ln w="15875" cap="flat" cmpd="sng" algn="ctr">
          <a:solidFill>
            <a:schemeClr val="accent2">
              <a:hueOff val="-3053678"/>
              <a:satOff val="10066"/>
              <a:lumOff val="10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5542C-55CA-426D-A532-05767D360C98}">
      <dsp:nvSpPr>
        <dsp:cNvPr id="0" name=""/>
        <dsp:cNvSpPr/>
      </dsp:nvSpPr>
      <dsp:spPr>
        <a:xfrm>
          <a:off x="0" y="2821359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[1] NA</a:t>
          </a:r>
          <a:endParaRPr lang="en-IN" sz="1400" kern="1200"/>
        </a:p>
      </dsp:txBody>
      <dsp:txXfrm>
        <a:off x="0" y="2821359"/>
        <a:ext cx="9604375" cy="313297"/>
      </dsp:txXfrm>
    </dsp:sp>
    <dsp:sp modelId="{8F9A261F-75D5-43B7-BBB5-D36C05733849}">
      <dsp:nvSpPr>
        <dsp:cNvPr id="0" name=""/>
        <dsp:cNvSpPr/>
      </dsp:nvSpPr>
      <dsp:spPr>
        <a:xfrm>
          <a:off x="0" y="3134656"/>
          <a:ext cx="9604375" cy="0"/>
        </a:xfrm>
        <a:prstGeom prst="line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4A303-7FBC-49C5-845B-C60DE03ED3AD}">
      <dsp:nvSpPr>
        <dsp:cNvPr id="0" name=""/>
        <dsp:cNvSpPr/>
      </dsp:nvSpPr>
      <dsp:spPr>
        <a:xfrm>
          <a:off x="0" y="3134656"/>
          <a:ext cx="9604375" cy="31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[1] 8.22</a:t>
          </a:r>
          <a:endParaRPr lang="en-IN" sz="1400" kern="1200"/>
        </a:p>
      </dsp:txBody>
      <dsp:txXfrm>
        <a:off x="0" y="3134656"/>
        <a:ext cx="9604375" cy="313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B7C4A-A9A5-46CD-8D5B-0F40824D9D1B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A69E4-E0F1-4C39-9989-25131B616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0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871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4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9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0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2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48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461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3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F50E-8208-4BB0-9C29-EA1E1F7908DF}" type="datetimeFigureOut">
              <a:rPr lang="en-IN" smtClean="0"/>
              <a:t>25-09-2019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737FA3-C3AA-4A6A-B5B5-1DD24278347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 of Central </a:t>
            </a:r>
            <a:r>
              <a:rPr lang="en-US" dirty="0" smtClean="0"/>
              <a:t>Tendency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Kushal Sharma – Data Science </a:t>
            </a:r>
            <a:r>
              <a:rPr lang="en-IN" dirty="0" smtClean="0"/>
              <a:t>Practitioner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6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Applying NA Option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65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Applying NA Option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77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Median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2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Median – Example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86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Mode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25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Mode – Example 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smtClean="0"/>
              <a:t># Create the function.</a:t>
            </a:r>
          </a:p>
          <a:p>
            <a:r>
              <a:rPr lang="en-US" smtClean="0"/>
              <a:t>getmode &lt;- function(v) {</a:t>
            </a:r>
          </a:p>
          <a:p>
            <a:r>
              <a:rPr lang="en-US" smtClean="0"/>
              <a:t>   uniqv &lt;- unique(v)</a:t>
            </a:r>
          </a:p>
          <a:p>
            <a:r>
              <a:rPr lang="en-US" smtClean="0"/>
              <a:t>   uniqv[which.max(tabulate(match(v, uniqv)))]</a:t>
            </a:r>
          </a:p>
          <a:p>
            <a:r>
              <a:rPr lang="en-US" smtClean="0"/>
              <a:t>}</a:t>
            </a:r>
          </a:p>
          <a:p>
            <a:endParaRPr lang="en-US" smtClean="0"/>
          </a:p>
          <a:p>
            <a:r>
              <a:rPr lang="en-US" smtClean="0"/>
              <a:t># Create the vector with numbers.</a:t>
            </a:r>
          </a:p>
          <a:p>
            <a:r>
              <a:rPr lang="en-US" smtClean="0"/>
              <a:t>v &lt;- c(2,1,2,3,1,2,3,4,1,5,5,3,2,3)</a:t>
            </a:r>
          </a:p>
          <a:p>
            <a:endParaRPr lang="en-US" smtClean="0"/>
          </a:p>
          <a:p>
            <a:r>
              <a:rPr lang="en-US" smtClean="0"/>
              <a:t># Calculate the mode using the user function.</a:t>
            </a:r>
          </a:p>
          <a:p>
            <a:r>
              <a:rPr lang="en-US" smtClean="0"/>
              <a:t>result &lt;- getmode(v)</a:t>
            </a:r>
          </a:p>
          <a:p>
            <a:r>
              <a:rPr lang="en-US" smtClean="0"/>
              <a:t>print(result)</a:t>
            </a:r>
          </a:p>
          <a:p>
            <a:endParaRPr lang="en-US" smtClean="0"/>
          </a:p>
          <a:p>
            <a:r>
              <a:rPr lang="en-US" smtClean="0"/>
              <a:t># Create the vector with characters.</a:t>
            </a:r>
          </a:p>
          <a:p>
            <a:r>
              <a:rPr lang="en-US" smtClean="0"/>
              <a:t>charv &lt;- c("o","it","the","it","it")</a:t>
            </a:r>
          </a:p>
          <a:p>
            <a:endParaRPr lang="en-US" smtClean="0"/>
          </a:p>
          <a:p>
            <a:r>
              <a:rPr lang="en-US" smtClean="0"/>
              <a:t># Calculate the mode using the user function.</a:t>
            </a:r>
          </a:p>
          <a:p>
            <a:r>
              <a:rPr lang="en-US" smtClean="0"/>
              <a:t>result &lt;- getmode(charv)</a:t>
            </a:r>
          </a:p>
          <a:p>
            <a:r>
              <a:rPr lang="en-US" smtClean="0"/>
              <a:t>print(result)</a:t>
            </a:r>
          </a:p>
          <a:p>
            <a:r>
              <a:rPr lang="en-US" smtClean="0"/>
              <a:t>When we execute the above code, it produces the following result −</a:t>
            </a:r>
          </a:p>
          <a:p>
            <a:endParaRPr lang="en-US" smtClean="0"/>
          </a:p>
          <a:p>
            <a:r>
              <a:rPr lang="en-US" smtClean="0"/>
              <a:t>[1] 2</a:t>
            </a:r>
          </a:p>
          <a:p>
            <a:r>
              <a:rPr lang="en-US" smtClean="0"/>
              <a:t>[1] "it"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78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br>
              <a:rPr lang="en-US" smtClean="0"/>
            </a:br>
            <a:r>
              <a:rPr lang="en-US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Agenda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 Quick Revision</a:t>
            </a:r>
          </a:p>
          <a:p>
            <a:r>
              <a:rPr lang="en-US" smtClean="0"/>
              <a:t>The most fundamental analytics</a:t>
            </a:r>
          </a:p>
          <a:p>
            <a:pPr lvl="1"/>
            <a:r>
              <a:rPr lang="en-US" smtClean="0"/>
              <a:t>Mean</a:t>
            </a:r>
          </a:p>
          <a:p>
            <a:pPr lvl="1"/>
            <a:r>
              <a:rPr lang="en-US" smtClean="0"/>
              <a:t>Median</a:t>
            </a:r>
          </a:p>
          <a:p>
            <a:pPr lvl="1"/>
            <a:r>
              <a:rPr lang="en-US" smtClean="0"/>
              <a:t>Mode</a:t>
            </a:r>
          </a:p>
          <a:p>
            <a:r>
              <a:rPr lang="en-US" smtClean="0"/>
              <a:t>Demonstration based on dataset in R for statistical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Measures of Central Tendency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36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Video Reference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0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- Mean, Median and Mode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60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Mean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46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4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Applying Trim Option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13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Applying trim function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3231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Business Analytics</Template>
  <TotalTime>8</TotalTime>
  <Words>801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Measure of Central Tendency</vt:lpstr>
      <vt:lpstr>Agenda</vt:lpstr>
      <vt:lpstr>Measures of Central Tendency</vt:lpstr>
      <vt:lpstr>Video Reference</vt:lpstr>
      <vt:lpstr>R - Mean, Median and Mode</vt:lpstr>
      <vt:lpstr>Mean</vt:lpstr>
      <vt:lpstr>Example</vt:lpstr>
      <vt:lpstr>Applying Trim Option</vt:lpstr>
      <vt:lpstr>Applying trim function</vt:lpstr>
      <vt:lpstr>Applying NA Option</vt:lpstr>
      <vt:lpstr>Applying NA Option</vt:lpstr>
      <vt:lpstr>Median</vt:lpstr>
      <vt:lpstr>Median – Example </vt:lpstr>
      <vt:lpstr>Mode</vt:lpstr>
      <vt:lpstr>Mode – Example </vt:lpstr>
      <vt:lpstr>Discussion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Sharma</dc:creator>
  <cp:lastModifiedBy>Kushal Sharma</cp:lastModifiedBy>
  <cp:revision>6</cp:revision>
  <dcterms:created xsi:type="dcterms:W3CDTF">2019-09-25T01:54:26Z</dcterms:created>
  <dcterms:modified xsi:type="dcterms:W3CDTF">2019-09-25T02:03:13Z</dcterms:modified>
</cp:coreProperties>
</file>