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148BD7-A5CE-493A-BB70-F9575AA1BE6B}" type="doc">
      <dgm:prSet loTypeId="urn:microsoft.com/office/officeart/2005/8/layout/radial5" loCatId="cycle" qsTypeId="urn:microsoft.com/office/officeart/2005/8/quickstyle/simple1" qsCatId="simple" csTypeId="urn:microsoft.com/office/officeart/2005/8/colors/colorful1" csCatId="colorful" phldr="1"/>
      <dgm:spPr/>
      <dgm:t>
        <a:bodyPr/>
        <a:lstStyle/>
        <a:p>
          <a:endParaRPr lang="en-US"/>
        </a:p>
      </dgm:t>
    </dgm:pt>
    <dgm:pt modelId="{43F73CC6-BB88-47DE-B775-B6E6FC9C03E6}">
      <dgm:prSet phldrT="[Text]"/>
      <dgm:spPr/>
      <dgm:t>
        <a:bodyPr/>
        <a:lstStyle/>
        <a:p>
          <a:r>
            <a:rPr lang="en-US" dirty="0" smtClean="0"/>
            <a:t>Plotting Graphs</a:t>
          </a:r>
          <a:endParaRPr lang="en-US" dirty="0"/>
        </a:p>
      </dgm:t>
    </dgm:pt>
    <dgm:pt modelId="{38E9809B-434C-4E22-9155-0BEE5F298CAF}" type="parTrans" cxnId="{42C7F7D6-7D9C-4DFB-A279-0AED431DA9FF}">
      <dgm:prSet/>
      <dgm:spPr/>
      <dgm:t>
        <a:bodyPr/>
        <a:lstStyle/>
        <a:p>
          <a:endParaRPr lang="en-US"/>
        </a:p>
      </dgm:t>
    </dgm:pt>
    <dgm:pt modelId="{AF8E1CA8-0CD5-446C-B0BA-E88FFD57FA98}" type="sibTrans" cxnId="{42C7F7D6-7D9C-4DFB-A279-0AED431DA9FF}">
      <dgm:prSet/>
      <dgm:spPr/>
      <dgm:t>
        <a:bodyPr/>
        <a:lstStyle/>
        <a:p>
          <a:endParaRPr lang="en-US"/>
        </a:p>
      </dgm:t>
    </dgm:pt>
    <dgm:pt modelId="{70E4B64B-BA0F-4409-AEE5-786DF6AA57ED}">
      <dgm:prSet phldrT="[Text]"/>
      <dgm:spPr/>
      <dgm:t>
        <a:bodyPr/>
        <a:lstStyle/>
        <a:p>
          <a:r>
            <a:rPr lang="en-US" dirty="0" smtClean="0"/>
            <a:t>Histograms</a:t>
          </a:r>
          <a:endParaRPr lang="en-US" dirty="0"/>
        </a:p>
      </dgm:t>
    </dgm:pt>
    <dgm:pt modelId="{86A0BA98-A0AB-4646-A730-CE8F2C56E1A9}" type="parTrans" cxnId="{BB1C1952-9D39-4919-9DDB-A9A0D3A43FB6}">
      <dgm:prSet/>
      <dgm:spPr/>
      <dgm:t>
        <a:bodyPr/>
        <a:lstStyle/>
        <a:p>
          <a:endParaRPr lang="en-US"/>
        </a:p>
      </dgm:t>
    </dgm:pt>
    <dgm:pt modelId="{59E35415-354E-42E6-9E15-91F74597CC1E}" type="sibTrans" cxnId="{BB1C1952-9D39-4919-9DDB-A9A0D3A43FB6}">
      <dgm:prSet/>
      <dgm:spPr/>
      <dgm:t>
        <a:bodyPr/>
        <a:lstStyle/>
        <a:p>
          <a:endParaRPr lang="en-US"/>
        </a:p>
      </dgm:t>
    </dgm:pt>
    <dgm:pt modelId="{F88CE618-2D1E-46D3-91DE-A8983BE75999}">
      <dgm:prSet/>
      <dgm:spPr/>
      <dgm:t>
        <a:bodyPr/>
        <a:lstStyle/>
        <a:p>
          <a:r>
            <a:rPr lang="en-US" smtClean="0"/>
            <a:t>Line Graphs </a:t>
          </a:r>
          <a:endParaRPr lang="en-US" dirty="0" smtClean="0"/>
        </a:p>
      </dgm:t>
    </dgm:pt>
    <dgm:pt modelId="{DABFAB59-52C4-4A54-8D18-AFF8C60E5861}" type="parTrans" cxnId="{F05124D8-B493-4C23-94D1-14EFFDB88EB2}">
      <dgm:prSet/>
      <dgm:spPr/>
      <dgm:t>
        <a:bodyPr/>
        <a:lstStyle/>
        <a:p>
          <a:endParaRPr lang="en-US"/>
        </a:p>
      </dgm:t>
    </dgm:pt>
    <dgm:pt modelId="{F6E570CF-1528-4A20-A835-A975B6B73F0D}" type="sibTrans" cxnId="{F05124D8-B493-4C23-94D1-14EFFDB88EB2}">
      <dgm:prSet/>
      <dgm:spPr/>
      <dgm:t>
        <a:bodyPr/>
        <a:lstStyle/>
        <a:p>
          <a:endParaRPr lang="en-US"/>
        </a:p>
      </dgm:t>
    </dgm:pt>
    <dgm:pt modelId="{1C92838F-F0CA-420E-ADA7-C05E36D6F945}">
      <dgm:prSet/>
      <dgm:spPr/>
      <dgm:t>
        <a:bodyPr/>
        <a:lstStyle/>
        <a:p>
          <a:r>
            <a:rPr lang="en-US" smtClean="0"/>
            <a:t>Scatterplots</a:t>
          </a:r>
          <a:endParaRPr lang="en-US" dirty="0" smtClean="0"/>
        </a:p>
      </dgm:t>
    </dgm:pt>
    <dgm:pt modelId="{CBE34B09-7134-4BA9-B674-B79586E8C297}" type="parTrans" cxnId="{65226370-170F-427B-9FE1-0B60119FD7FB}">
      <dgm:prSet/>
      <dgm:spPr/>
      <dgm:t>
        <a:bodyPr/>
        <a:lstStyle/>
        <a:p>
          <a:endParaRPr lang="en-US"/>
        </a:p>
      </dgm:t>
    </dgm:pt>
    <dgm:pt modelId="{8450B18F-2B2F-48D8-933A-4E22E0DD432F}" type="sibTrans" cxnId="{65226370-170F-427B-9FE1-0B60119FD7FB}">
      <dgm:prSet/>
      <dgm:spPr/>
      <dgm:t>
        <a:bodyPr/>
        <a:lstStyle/>
        <a:p>
          <a:endParaRPr lang="en-US"/>
        </a:p>
      </dgm:t>
    </dgm:pt>
    <dgm:pt modelId="{8FFEA519-CF2A-42D5-897A-F3CE910C1AC9}" type="pres">
      <dgm:prSet presAssocID="{FE148BD7-A5CE-493A-BB70-F9575AA1BE6B}" presName="Name0" presStyleCnt="0">
        <dgm:presLayoutVars>
          <dgm:chMax val="1"/>
          <dgm:dir/>
          <dgm:animLvl val="ctr"/>
          <dgm:resizeHandles val="exact"/>
        </dgm:presLayoutVars>
      </dgm:prSet>
      <dgm:spPr/>
      <dgm:t>
        <a:bodyPr/>
        <a:lstStyle/>
        <a:p>
          <a:endParaRPr lang="en-US"/>
        </a:p>
      </dgm:t>
    </dgm:pt>
    <dgm:pt modelId="{FE6B2FC5-D6F2-4DA1-93A3-3458EB45FC2B}" type="pres">
      <dgm:prSet presAssocID="{43F73CC6-BB88-47DE-B775-B6E6FC9C03E6}" presName="centerShape" presStyleLbl="node0" presStyleIdx="0" presStyleCnt="1"/>
      <dgm:spPr/>
      <dgm:t>
        <a:bodyPr/>
        <a:lstStyle/>
        <a:p>
          <a:endParaRPr lang="en-US"/>
        </a:p>
      </dgm:t>
    </dgm:pt>
    <dgm:pt modelId="{746C9048-8F98-4656-95AE-F326C3E32B48}" type="pres">
      <dgm:prSet presAssocID="{86A0BA98-A0AB-4646-A730-CE8F2C56E1A9}" presName="parTrans" presStyleLbl="sibTrans2D1" presStyleIdx="0" presStyleCnt="3"/>
      <dgm:spPr/>
      <dgm:t>
        <a:bodyPr/>
        <a:lstStyle/>
        <a:p>
          <a:endParaRPr lang="en-US"/>
        </a:p>
      </dgm:t>
    </dgm:pt>
    <dgm:pt modelId="{4266B87E-B795-44FD-A20F-2A3496ED0DC4}" type="pres">
      <dgm:prSet presAssocID="{86A0BA98-A0AB-4646-A730-CE8F2C56E1A9}" presName="connectorText" presStyleLbl="sibTrans2D1" presStyleIdx="0" presStyleCnt="3"/>
      <dgm:spPr/>
      <dgm:t>
        <a:bodyPr/>
        <a:lstStyle/>
        <a:p>
          <a:endParaRPr lang="en-US"/>
        </a:p>
      </dgm:t>
    </dgm:pt>
    <dgm:pt modelId="{45DBA8F0-C8D9-41CD-A462-EC98D4293D02}" type="pres">
      <dgm:prSet presAssocID="{70E4B64B-BA0F-4409-AEE5-786DF6AA57ED}" presName="node" presStyleLbl="node1" presStyleIdx="0" presStyleCnt="3">
        <dgm:presLayoutVars>
          <dgm:bulletEnabled val="1"/>
        </dgm:presLayoutVars>
      </dgm:prSet>
      <dgm:spPr/>
      <dgm:t>
        <a:bodyPr/>
        <a:lstStyle/>
        <a:p>
          <a:endParaRPr lang="en-US"/>
        </a:p>
      </dgm:t>
    </dgm:pt>
    <dgm:pt modelId="{5B065263-83CA-4111-832F-33B5F97DA8B0}" type="pres">
      <dgm:prSet presAssocID="{DABFAB59-52C4-4A54-8D18-AFF8C60E5861}" presName="parTrans" presStyleLbl="sibTrans2D1" presStyleIdx="1" presStyleCnt="3"/>
      <dgm:spPr/>
      <dgm:t>
        <a:bodyPr/>
        <a:lstStyle/>
        <a:p>
          <a:endParaRPr lang="en-US"/>
        </a:p>
      </dgm:t>
    </dgm:pt>
    <dgm:pt modelId="{1315986C-72EC-48A4-A1AE-189E4606DCDD}" type="pres">
      <dgm:prSet presAssocID="{DABFAB59-52C4-4A54-8D18-AFF8C60E5861}" presName="connectorText" presStyleLbl="sibTrans2D1" presStyleIdx="1" presStyleCnt="3"/>
      <dgm:spPr/>
      <dgm:t>
        <a:bodyPr/>
        <a:lstStyle/>
        <a:p>
          <a:endParaRPr lang="en-US"/>
        </a:p>
      </dgm:t>
    </dgm:pt>
    <dgm:pt modelId="{B605F88E-7482-421A-854B-528366051470}" type="pres">
      <dgm:prSet presAssocID="{F88CE618-2D1E-46D3-91DE-A8983BE75999}" presName="node" presStyleLbl="node1" presStyleIdx="1" presStyleCnt="3">
        <dgm:presLayoutVars>
          <dgm:bulletEnabled val="1"/>
        </dgm:presLayoutVars>
      </dgm:prSet>
      <dgm:spPr/>
      <dgm:t>
        <a:bodyPr/>
        <a:lstStyle/>
        <a:p>
          <a:endParaRPr lang="en-US"/>
        </a:p>
      </dgm:t>
    </dgm:pt>
    <dgm:pt modelId="{A571FBBA-0DCC-4A07-8B9A-190CCA32258F}" type="pres">
      <dgm:prSet presAssocID="{CBE34B09-7134-4BA9-B674-B79586E8C297}" presName="parTrans" presStyleLbl="sibTrans2D1" presStyleIdx="2" presStyleCnt="3"/>
      <dgm:spPr/>
      <dgm:t>
        <a:bodyPr/>
        <a:lstStyle/>
        <a:p>
          <a:endParaRPr lang="en-US"/>
        </a:p>
      </dgm:t>
    </dgm:pt>
    <dgm:pt modelId="{E313C115-19CE-4DA0-8003-BFE779AD7D6F}" type="pres">
      <dgm:prSet presAssocID="{CBE34B09-7134-4BA9-B674-B79586E8C297}" presName="connectorText" presStyleLbl="sibTrans2D1" presStyleIdx="2" presStyleCnt="3"/>
      <dgm:spPr/>
      <dgm:t>
        <a:bodyPr/>
        <a:lstStyle/>
        <a:p>
          <a:endParaRPr lang="en-US"/>
        </a:p>
      </dgm:t>
    </dgm:pt>
    <dgm:pt modelId="{02F35CE5-A2EF-4BCA-B75D-467C879C7F10}" type="pres">
      <dgm:prSet presAssocID="{1C92838F-F0CA-420E-ADA7-C05E36D6F945}" presName="node" presStyleLbl="node1" presStyleIdx="2" presStyleCnt="3">
        <dgm:presLayoutVars>
          <dgm:bulletEnabled val="1"/>
        </dgm:presLayoutVars>
      </dgm:prSet>
      <dgm:spPr/>
      <dgm:t>
        <a:bodyPr/>
        <a:lstStyle/>
        <a:p>
          <a:endParaRPr lang="en-US"/>
        </a:p>
      </dgm:t>
    </dgm:pt>
  </dgm:ptLst>
  <dgm:cxnLst>
    <dgm:cxn modelId="{21417269-B688-463D-AB56-B1F90ED6E732}" type="presOf" srcId="{43F73CC6-BB88-47DE-B775-B6E6FC9C03E6}" destId="{FE6B2FC5-D6F2-4DA1-93A3-3458EB45FC2B}" srcOrd="0" destOrd="0" presId="urn:microsoft.com/office/officeart/2005/8/layout/radial5"/>
    <dgm:cxn modelId="{7A85140D-18E3-4292-9EA7-1D4679245A64}" type="presOf" srcId="{CBE34B09-7134-4BA9-B674-B79586E8C297}" destId="{A571FBBA-0DCC-4A07-8B9A-190CCA32258F}" srcOrd="0" destOrd="0" presId="urn:microsoft.com/office/officeart/2005/8/layout/radial5"/>
    <dgm:cxn modelId="{D7F5DB14-E6BF-406E-9F61-D598F94C24F1}" type="presOf" srcId="{DABFAB59-52C4-4A54-8D18-AFF8C60E5861}" destId="{5B065263-83CA-4111-832F-33B5F97DA8B0}" srcOrd="0" destOrd="0" presId="urn:microsoft.com/office/officeart/2005/8/layout/radial5"/>
    <dgm:cxn modelId="{DB14DDE3-B6D8-47B3-8DB0-5AEF8218F874}" type="presOf" srcId="{1C92838F-F0CA-420E-ADA7-C05E36D6F945}" destId="{02F35CE5-A2EF-4BCA-B75D-467C879C7F10}" srcOrd="0" destOrd="0" presId="urn:microsoft.com/office/officeart/2005/8/layout/radial5"/>
    <dgm:cxn modelId="{6E5BD0FA-2191-4EEC-84FE-94FE5B8418D6}" type="presOf" srcId="{CBE34B09-7134-4BA9-B674-B79586E8C297}" destId="{E313C115-19CE-4DA0-8003-BFE779AD7D6F}" srcOrd="1" destOrd="0" presId="urn:microsoft.com/office/officeart/2005/8/layout/radial5"/>
    <dgm:cxn modelId="{F05124D8-B493-4C23-94D1-14EFFDB88EB2}" srcId="{43F73CC6-BB88-47DE-B775-B6E6FC9C03E6}" destId="{F88CE618-2D1E-46D3-91DE-A8983BE75999}" srcOrd="1" destOrd="0" parTransId="{DABFAB59-52C4-4A54-8D18-AFF8C60E5861}" sibTransId="{F6E570CF-1528-4A20-A835-A975B6B73F0D}"/>
    <dgm:cxn modelId="{65226370-170F-427B-9FE1-0B60119FD7FB}" srcId="{43F73CC6-BB88-47DE-B775-B6E6FC9C03E6}" destId="{1C92838F-F0CA-420E-ADA7-C05E36D6F945}" srcOrd="2" destOrd="0" parTransId="{CBE34B09-7134-4BA9-B674-B79586E8C297}" sibTransId="{8450B18F-2B2F-48D8-933A-4E22E0DD432F}"/>
    <dgm:cxn modelId="{B59B1777-0C06-48D3-B3C7-8CD284FE448A}" type="presOf" srcId="{86A0BA98-A0AB-4646-A730-CE8F2C56E1A9}" destId="{4266B87E-B795-44FD-A20F-2A3496ED0DC4}" srcOrd="1" destOrd="0" presId="urn:microsoft.com/office/officeart/2005/8/layout/radial5"/>
    <dgm:cxn modelId="{7F7D49AA-5721-40D9-BAAA-5BB9BD45F637}" type="presOf" srcId="{F88CE618-2D1E-46D3-91DE-A8983BE75999}" destId="{B605F88E-7482-421A-854B-528366051470}" srcOrd="0" destOrd="0" presId="urn:microsoft.com/office/officeart/2005/8/layout/radial5"/>
    <dgm:cxn modelId="{BB1C1952-9D39-4919-9DDB-A9A0D3A43FB6}" srcId="{43F73CC6-BB88-47DE-B775-B6E6FC9C03E6}" destId="{70E4B64B-BA0F-4409-AEE5-786DF6AA57ED}" srcOrd="0" destOrd="0" parTransId="{86A0BA98-A0AB-4646-A730-CE8F2C56E1A9}" sibTransId="{59E35415-354E-42E6-9E15-91F74597CC1E}"/>
    <dgm:cxn modelId="{E390CE04-F374-4A6F-9EA3-C1806AF65EA2}" type="presOf" srcId="{86A0BA98-A0AB-4646-A730-CE8F2C56E1A9}" destId="{746C9048-8F98-4656-95AE-F326C3E32B48}" srcOrd="0" destOrd="0" presId="urn:microsoft.com/office/officeart/2005/8/layout/radial5"/>
    <dgm:cxn modelId="{42C7F7D6-7D9C-4DFB-A279-0AED431DA9FF}" srcId="{FE148BD7-A5CE-493A-BB70-F9575AA1BE6B}" destId="{43F73CC6-BB88-47DE-B775-B6E6FC9C03E6}" srcOrd="0" destOrd="0" parTransId="{38E9809B-434C-4E22-9155-0BEE5F298CAF}" sibTransId="{AF8E1CA8-0CD5-446C-B0BA-E88FFD57FA98}"/>
    <dgm:cxn modelId="{13FCCE98-55FA-4010-8EB4-71E6CEAF22C1}" type="presOf" srcId="{FE148BD7-A5CE-493A-BB70-F9575AA1BE6B}" destId="{8FFEA519-CF2A-42D5-897A-F3CE910C1AC9}" srcOrd="0" destOrd="0" presId="urn:microsoft.com/office/officeart/2005/8/layout/radial5"/>
    <dgm:cxn modelId="{3D8E68FF-FC58-47FB-B715-7DA11FB697CA}" type="presOf" srcId="{70E4B64B-BA0F-4409-AEE5-786DF6AA57ED}" destId="{45DBA8F0-C8D9-41CD-A462-EC98D4293D02}" srcOrd="0" destOrd="0" presId="urn:microsoft.com/office/officeart/2005/8/layout/radial5"/>
    <dgm:cxn modelId="{8A512855-3154-49BF-868F-5BA2E8C0B221}" type="presOf" srcId="{DABFAB59-52C4-4A54-8D18-AFF8C60E5861}" destId="{1315986C-72EC-48A4-A1AE-189E4606DCDD}" srcOrd="1" destOrd="0" presId="urn:microsoft.com/office/officeart/2005/8/layout/radial5"/>
    <dgm:cxn modelId="{34C6DEE0-1199-4686-8CA7-FCAC6DD2D165}" type="presParOf" srcId="{8FFEA519-CF2A-42D5-897A-F3CE910C1AC9}" destId="{FE6B2FC5-D6F2-4DA1-93A3-3458EB45FC2B}" srcOrd="0" destOrd="0" presId="urn:microsoft.com/office/officeart/2005/8/layout/radial5"/>
    <dgm:cxn modelId="{AD5CDE0C-29F6-4D53-8034-B656086DAA48}" type="presParOf" srcId="{8FFEA519-CF2A-42D5-897A-F3CE910C1AC9}" destId="{746C9048-8F98-4656-95AE-F326C3E32B48}" srcOrd="1" destOrd="0" presId="urn:microsoft.com/office/officeart/2005/8/layout/radial5"/>
    <dgm:cxn modelId="{E46A5DBA-7B40-45B1-810A-FCA2B6D6C142}" type="presParOf" srcId="{746C9048-8F98-4656-95AE-F326C3E32B48}" destId="{4266B87E-B795-44FD-A20F-2A3496ED0DC4}" srcOrd="0" destOrd="0" presId="urn:microsoft.com/office/officeart/2005/8/layout/radial5"/>
    <dgm:cxn modelId="{349D3013-F585-4070-B600-7794D72AF553}" type="presParOf" srcId="{8FFEA519-CF2A-42D5-897A-F3CE910C1AC9}" destId="{45DBA8F0-C8D9-41CD-A462-EC98D4293D02}" srcOrd="2" destOrd="0" presId="urn:microsoft.com/office/officeart/2005/8/layout/radial5"/>
    <dgm:cxn modelId="{51D0586F-0023-4359-A348-E10B70CD801F}" type="presParOf" srcId="{8FFEA519-CF2A-42D5-897A-F3CE910C1AC9}" destId="{5B065263-83CA-4111-832F-33B5F97DA8B0}" srcOrd="3" destOrd="0" presId="urn:microsoft.com/office/officeart/2005/8/layout/radial5"/>
    <dgm:cxn modelId="{53BB9409-8065-4696-9543-5684A0ECC0FF}" type="presParOf" srcId="{5B065263-83CA-4111-832F-33B5F97DA8B0}" destId="{1315986C-72EC-48A4-A1AE-189E4606DCDD}" srcOrd="0" destOrd="0" presId="urn:microsoft.com/office/officeart/2005/8/layout/radial5"/>
    <dgm:cxn modelId="{5120AB5D-E358-4266-B017-2FC2BB497455}" type="presParOf" srcId="{8FFEA519-CF2A-42D5-897A-F3CE910C1AC9}" destId="{B605F88E-7482-421A-854B-528366051470}" srcOrd="4" destOrd="0" presId="urn:microsoft.com/office/officeart/2005/8/layout/radial5"/>
    <dgm:cxn modelId="{279C3834-5C10-4927-BED0-4534414555BF}" type="presParOf" srcId="{8FFEA519-CF2A-42D5-897A-F3CE910C1AC9}" destId="{A571FBBA-0DCC-4A07-8B9A-190CCA32258F}" srcOrd="5" destOrd="0" presId="urn:microsoft.com/office/officeart/2005/8/layout/radial5"/>
    <dgm:cxn modelId="{006B2C6C-DF99-405F-B659-19053863E750}" type="presParOf" srcId="{A571FBBA-0DCC-4A07-8B9A-190CCA32258F}" destId="{E313C115-19CE-4DA0-8003-BFE779AD7D6F}" srcOrd="0" destOrd="0" presId="urn:microsoft.com/office/officeart/2005/8/layout/radial5"/>
    <dgm:cxn modelId="{B1B24182-F4BF-4A1A-ACEE-73EAB9670AC1}" type="presParOf" srcId="{8FFEA519-CF2A-42D5-897A-F3CE910C1AC9}" destId="{02F35CE5-A2EF-4BCA-B75D-467C879C7F10}" srcOrd="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29E7A26-652A-4815-94B8-8F3D6E7B230A}"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US"/>
        </a:p>
      </dgm:t>
    </dgm:pt>
    <dgm:pt modelId="{BCD45893-02C7-4CB3-A28E-784F4DA9E1C1}">
      <dgm:prSet/>
      <dgm:spPr/>
      <dgm:t>
        <a:bodyPr/>
        <a:lstStyle/>
        <a:p>
          <a:pPr rtl="0"/>
          <a:r>
            <a:rPr lang="en-US" b="1" smtClean="0"/>
            <a:t>v</a:t>
          </a:r>
          <a:endParaRPr lang="en-IN"/>
        </a:p>
      </dgm:t>
    </dgm:pt>
    <dgm:pt modelId="{B1F82D35-89FB-43FD-B581-C47067662332}" type="parTrans" cxnId="{F0D20CA0-02B2-4D00-91A0-717B90C2303F}">
      <dgm:prSet/>
      <dgm:spPr/>
      <dgm:t>
        <a:bodyPr/>
        <a:lstStyle/>
        <a:p>
          <a:endParaRPr lang="en-US"/>
        </a:p>
      </dgm:t>
    </dgm:pt>
    <dgm:pt modelId="{FD46118A-2CF6-413F-9541-89E4A5F8DE92}" type="sibTrans" cxnId="{F0D20CA0-02B2-4D00-91A0-717B90C2303F}">
      <dgm:prSet/>
      <dgm:spPr/>
      <dgm:t>
        <a:bodyPr/>
        <a:lstStyle/>
        <a:p>
          <a:endParaRPr lang="en-US"/>
        </a:p>
      </dgm:t>
    </dgm:pt>
    <dgm:pt modelId="{2C45A354-0324-4164-A139-5A6A8C9FC672}">
      <dgm:prSet/>
      <dgm:spPr/>
      <dgm:t>
        <a:bodyPr/>
        <a:lstStyle/>
        <a:p>
          <a:pPr rtl="0"/>
          <a:r>
            <a:rPr lang="en-US" b="1" smtClean="0"/>
            <a:t>v</a:t>
          </a:r>
          <a:r>
            <a:rPr lang="en-US" smtClean="0"/>
            <a:t> is a vector containing the numeric values.  </a:t>
          </a:r>
          <a:endParaRPr lang="en-IN"/>
        </a:p>
      </dgm:t>
    </dgm:pt>
    <dgm:pt modelId="{F5FDAD1C-C591-4990-869A-D15BDFBE693D}" type="parTrans" cxnId="{3C119A56-0C00-451E-9D66-3FD45C9C7BED}">
      <dgm:prSet/>
      <dgm:spPr/>
      <dgm:t>
        <a:bodyPr/>
        <a:lstStyle/>
        <a:p>
          <a:endParaRPr lang="en-US"/>
        </a:p>
      </dgm:t>
    </dgm:pt>
    <dgm:pt modelId="{8CF97695-6127-407C-87BD-290C39C8073C}" type="sibTrans" cxnId="{3C119A56-0C00-451E-9D66-3FD45C9C7BED}">
      <dgm:prSet/>
      <dgm:spPr/>
      <dgm:t>
        <a:bodyPr/>
        <a:lstStyle/>
        <a:p>
          <a:endParaRPr lang="en-US"/>
        </a:p>
      </dgm:t>
    </dgm:pt>
    <dgm:pt modelId="{D0D5CB06-1D5F-470E-9E78-F87A4726262A}">
      <dgm:prSet/>
      <dgm:spPr/>
      <dgm:t>
        <a:bodyPr/>
        <a:lstStyle/>
        <a:p>
          <a:pPr rtl="0"/>
          <a:r>
            <a:rPr lang="en-US" b="1" dirty="0" smtClean="0"/>
            <a:t>type</a:t>
          </a:r>
          <a:endParaRPr lang="en-IN" dirty="0"/>
        </a:p>
      </dgm:t>
    </dgm:pt>
    <dgm:pt modelId="{77A74D1C-BA0D-499F-A575-0B7D5B6C6A72}" type="parTrans" cxnId="{39B8CEEF-BCD2-47F6-B3C8-DC014BAA9839}">
      <dgm:prSet/>
      <dgm:spPr/>
      <dgm:t>
        <a:bodyPr/>
        <a:lstStyle/>
        <a:p>
          <a:endParaRPr lang="en-US"/>
        </a:p>
      </dgm:t>
    </dgm:pt>
    <dgm:pt modelId="{04F285E8-175F-49D6-94A2-220EEC16D74B}" type="sibTrans" cxnId="{39B8CEEF-BCD2-47F6-B3C8-DC014BAA9839}">
      <dgm:prSet/>
      <dgm:spPr/>
      <dgm:t>
        <a:bodyPr/>
        <a:lstStyle/>
        <a:p>
          <a:endParaRPr lang="en-US"/>
        </a:p>
      </dgm:t>
    </dgm:pt>
    <dgm:pt modelId="{D06D9683-F14D-4155-AC90-4B5396194CBA}">
      <dgm:prSet/>
      <dgm:spPr/>
      <dgm:t>
        <a:bodyPr/>
        <a:lstStyle/>
        <a:p>
          <a:pPr rtl="0"/>
          <a:r>
            <a:rPr lang="en-US" b="1" smtClean="0"/>
            <a:t>type</a:t>
          </a:r>
          <a:r>
            <a:rPr lang="en-US" smtClean="0"/>
            <a:t> takes the value "p" to draw only the points, "i" to draw only the lines and "o" to draw both points and lines.  </a:t>
          </a:r>
          <a:endParaRPr lang="en-IN"/>
        </a:p>
      </dgm:t>
    </dgm:pt>
    <dgm:pt modelId="{27A8E81F-B3F2-421F-AB17-41D67A5A2288}" type="parTrans" cxnId="{E514F135-3062-4FD3-AFB8-79AE4683EFFC}">
      <dgm:prSet/>
      <dgm:spPr/>
      <dgm:t>
        <a:bodyPr/>
        <a:lstStyle/>
        <a:p>
          <a:endParaRPr lang="en-US"/>
        </a:p>
      </dgm:t>
    </dgm:pt>
    <dgm:pt modelId="{54403757-5020-44D1-B8A4-B2EC5E2A6A36}" type="sibTrans" cxnId="{E514F135-3062-4FD3-AFB8-79AE4683EFFC}">
      <dgm:prSet/>
      <dgm:spPr/>
      <dgm:t>
        <a:bodyPr/>
        <a:lstStyle/>
        <a:p>
          <a:endParaRPr lang="en-US"/>
        </a:p>
      </dgm:t>
    </dgm:pt>
    <dgm:pt modelId="{0B48B754-7AD2-4FEF-BDD7-2466AF8A6B1B}">
      <dgm:prSet/>
      <dgm:spPr/>
      <dgm:t>
        <a:bodyPr/>
        <a:lstStyle/>
        <a:p>
          <a:pPr rtl="0"/>
          <a:r>
            <a:rPr lang="en-US" b="1" dirty="0" err="1" smtClean="0"/>
            <a:t>xlab</a:t>
          </a:r>
          <a:endParaRPr lang="en-IN" dirty="0"/>
        </a:p>
      </dgm:t>
    </dgm:pt>
    <dgm:pt modelId="{7C804B76-6712-4FD9-B32A-4DB65281031F}" type="parTrans" cxnId="{EC604577-6096-4190-8135-4B1C18BE9B9A}">
      <dgm:prSet/>
      <dgm:spPr/>
      <dgm:t>
        <a:bodyPr/>
        <a:lstStyle/>
        <a:p>
          <a:endParaRPr lang="en-US"/>
        </a:p>
      </dgm:t>
    </dgm:pt>
    <dgm:pt modelId="{66FCF01C-D471-434A-AC60-82D0CD2AB8CD}" type="sibTrans" cxnId="{EC604577-6096-4190-8135-4B1C18BE9B9A}">
      <dgm:prSet/>
      <dgm:spPr/>
      <dgm:t>
        <a:bodyPr/>
        <a:lstStyle/>
        <a:p>
          <a:endParaRPr lang="en-US"/>
        </a:p>
      </dgm:t>
    </dgm:pt>
    <dgm:pt modelId="{5DBF267B-EC3D-42F5-80A1-ADE57CACA2B8}">
      <dgm:prSet/>
      <dgm:spPr/>
      <dgm:t>
        <a:bodyPr/>
        <a:lstStyle/>
        <a:p>
          <a:pPr rtl="0"/>
          <a:r>
            <a:rPr lang="en-US" b="1" smtClean="0"/>
            <a:t>xlab</a:t>
          </a:r>
          <a:r>
            <a:rPr lang="en-US" smtClean="0"/>
            <a:t> is the label for x axis.  </a:t>
          </a:r>
          <a:endParaRPr lang="en-IN"/>
        </a:p>
      </dgm:t>
    </dgm:pt>
    <dgm:pt modelId="{94BF6145-7423-434B-9BDC-49891FA33A27}" type="parTrans" cxnId="{50376FFA-9DA9-4015-B5DF-D802B0F427F5}">
      <dgm:prSet/>
      <dgm:spPr/>
      <dgm:t>
        <a:bodyPr/>
        <a:lstStyle/>
        <a:p>
          <a:endParaRPr lang="en-US"/>
        </a:p>
      </dgm:t>
    </dgm:pt>
    <dgm:pt modelId="{DAF46CB7-1CEC-4934-83B8-813BADA8C413}" type="sibTrans" cxnId="{50376FFA-9DA9-4015-B5DF-D802B0F427F5}">
      <dgm:prSet/>
      <dgm:spPr/>
      <dgm:t>
        <a:bodyPr/>
        <a:lstStyle/>
        <a:p>
          <a:endParaRPr lang="en-US"/>
        </a:p>
      </dgm:t>
    </dgm:pt>
    <dgm:pt modelId="{D9CEAEB0-E2A4-48C1-8091-1C566E282C9B}">
      <dgm:prSet/>
      <dgm:spPr/>
      <dgm:t>
        <a:bodyPr/>
        <a:lstStyle/>
        <a:p>
          <a:pPr rtl="0"/>
          <a:r>
            <a:rPr lang="en-US" b="1" dirty="0" err="1" smtClean="0"/>
            <a:t>ylab</a:t>
          </a:r>
          <a:endParaRPr lang="en-IN" dirty="0"/>
        </a:p>
      </dgm:t>
    </dgm:pt>
    <dgm:pt modelId="{CE1C8AB4-4107-4EEF-B5F0-730315D56E7F}" type="parTrans" cxnId="{99B5502B-2FFB-448A-ABE7-6473DDAAE610}">
      <dgm:prSet/>
      <dgm:spPr/>
      <dgm:t>
        <a:bodyPr/>
        <a:lstStyle/>
        <a:p>
          <a:endParaRPr lang="en-US"/>
        </a:p>
      </dgm:t>
    </dgm:pt>
    <dgm:pt modelId="{F19D8C23-D842-4AD1-9315-9C54CACC3051}" type="sibTrans" cxnId="{99B5502B-2FFB-448A-ABE7-6473DDAAE610}">
      <dgm:prSet/>
      <dgm:spPr/>
      <dgm:t>
        <a:bodyPr/>
        <a:lstStyle/>
        <a:p>
          <a:endParaRPr lang="en-US"/>
        </a:p>
      </dgm:t>
    </dgm:pt>
    <dgm:pt modelId="{073FC857-D8F3-4EA7-BFC6-40045276B591}">
      <dgm:prSet/>
      <dgm:spPr/>
      <dgm:t>
        <a:bodyPr/>
        <a:lstStyle/>
        <a:p>
          <a:pPr rtl="0"/>
          <a:r>
            <a:rPr lang="en-US" b="1" smtClean="0"/>
            <a:t>ylab</a:t>
          </a:r>
          <a:r>
            <a:rPr lang="en-US" smtClean="0"/>
            <a:t> is the label for y axis.  </a:t>
          </a:r>
          <a:endParaRPr lang="en-IN"/>
        </a:p>
      </dgm:t>
    </dgm:pt>
    <dgm:pt modelId="{2EF3AEF9-03D9-4D04-ABAE-C16F0FC97175}" type="parTrans" cxnId="{61B5676F-C1CB-4EDB-AEC0-025F49618CC4}">
      <dgm:prSet/>
      <dgm:spPr/>
      <dgm:t>
        <a:bodyPr/>
        <a:lstStyle/>
        <a:p>
          <a:endParaRPr lang="en-US"/>
        </a:p>
      </dgm:t>
    </dgm:pt>
    <dgm:pt modelId="{6D8BB014-BB3D-476C-BBEC-2BF05A5E82C8}" type="sibTrans" cxnId="{61B5676F-C1CB-4EDB-AEC0-025F49618CC4}">
      <dgm:prSet/>
      <dgm:spPr/>
      <dgm:t>
        <a:bodyPr/>
        <a:lstStyle/>
        <a:p>
          <a:endParaRPr lang="en-US"/>
        </a:p>
      </dgm:t>
    </dgm:pt>
    <dgm:pt modelId="{75DD8D33-FA36-43C2-9B75-BBD7A4EF3BAD}">
      <dgm:prSet/>
      <dgm:spPr/>
      <dgm:t>
        <a:bodyPr/>
        <a:lstStyle/>
        <a:p>
          <a:pPr rtl="0"/>
          <a:r>
            <a:rPr lang="en-US" b="1" dirty="0" smtClean="0"/>
            <a:t>main</a:t>
          </a:r>
          <a:endParaRPr lang="en-IN" dirty="0"/>
        </a:p>
      </dgm:t>
    </dgm:pt>
    <dgm:pt modelId="{60D0F684-70F8-4F20-BDB5-D5E6B4590B82}" type="parTrans" cxnId="{1081B2A3-C654-4038-8498-A804D4693C3F}">
      <dgm:prSet/>
      <dgm:spPr/>
      <dgm:t>
        <a:bodyPr/>
        <a:lstStyle/>
        <a:p>
          <a:endParaRPr lang="en-US"/>
        </a:p>
      </dgm:t>
    </dgm:pt>
    <dgm:pt modelId="{C9C9F0E5-6F62-4891-9B69-FDD5B091A642}" type="sibTrans" cxnId="{1081B2A3-C654-4038-8498-A804D4693C3F}">
      <dgm:prSet/>
      <dgm:spPr/>
      <dgm:t>
        <a:bodyPr/>
        <a:lstStyle/>
        <a:p>
          <a:endParaRPr lang="en-US"/>
        </a:p>
      </dgm:t>
    </dgm:pt>
    <dgm:pt modelId="{1437F29C-ADC7-470B-8484-FF6A01497E23}">
      <dgm:prSet/>
      <dgm:spPr/>
      <dgm:t>
        <a:bodyPr/>
        <a:lstStyle/>
        <a:p>
          <a:pPr rtl="0"/>
          <a:r>
            <a:rPr lang="en-US" b="1" smtClean="0"/>
            <a:t>main</a:t>
          </a:r>
          <a:r>
            <a:rPr lang="en-US" smtClean="0"/>
            <a:t> is the Title of the chart.  </a:t>
          </a:r>
          <a:endParaRPr lang="en-IN"/>
        </a:p>
      </dgm:t>
    </dgm:pt>
    <dgm:pt modelId="{D3529EA9-2963-46B1-AEDC-506792D11F5B}" type="parTrans" cxnId="{D2DE6576-1F99-427E-8D73-D82F695A91A7}">
      <dgm:prSet/>
      <dgm:spPr/>
      <dgm:t>
        <a:bodyPr/>
        <a:lstStyle/>
        <a:p>
          <a:endParaRPr lang="en-US"/>
        </a:p>
      </dgm:t>
    </dgm:pt>
    <dgm:pt modelId="{6F0929A2-2C4A-4F39-AD88-D5BB1DEF08FD}" type="sibTrans" cxnId="{D2DE6576-1F99-427E-8D73-D82F695A91A7}">
      <dgm:prSet/>
      <dgm:spPr/>
      <dgm:t>
        <a:bodyPr/>
        <a:lstStyle/>
        <a:p>
          <a:endParaRPr lang="en-US"/>
        </a:p>
      </dgm:t>
    </dgm:pt>
    <dgm:pt modelId="{E2B3BD47-983F-4DD3-8D3D-1C0DC7DB9081}">
      <dgm:prSet/>
      <dgm:spPr/>
      <dgm:t>
        <a:bodyPr/>
        <a:lstStyle/>
        <a:p>
          <a:pPr rtl="0"/>
          <a:r>
            <a:rPr lang="en-US" b="1" dirty="0" smtClean="0"/>
            <a:t>col</a:t>
          </a:r>
          <a:endParaRPr lang="en-IN" dirty="0"/>
        </a:p>
      </dgm:t>
    </dgm:pt>
    <dgm:pt modelId="{D41E5536-9C94-4FD9-9D1A-5766FE1B4EFB}" type="parTrans" cxnId="{9265A117-FD32-412F-AECB-EAF4FED71C52}">
      <dgm:prSet/>
      <dgm:spPr/>
      <dgm:t>
        <a:bodyPr/>
        <a:lstStyle/>
        <a:p>
          <a:endParaRPr lang="en-US"/>
        </a:p>
      </dgm:t>
    </dgm:pt>
    <dgm:pt modelId="{FB795999-E4AA-4382-9569-B04C96F15E8C}" type="sibTrans" cxnId="{9265A117-FD32-412F-AECB-EAF4FED71C52}">
      <dgm:prSet/>
      <dgm:spPr/>
      <dgm:t>
        <a:bodyPr/>
        <a:lstStyle/>
        <a:p>
          <a:endParaRPr lang="en-US"/>
        </a:p>
      </dgm:t>
    </dgm:pt>
    <dgm:pt modelId="{305025E6-5FE4-4F9F-8B07-E55D328AF642}">
      <dgm:prSet/>
      <dgm:spPr/>
      <dgm:t>
        <a:bodyPr/>
        <a:lstStyle/>
        <a:p>
          <a:pPr rtl="0"/>
          <a:r>
            <a:rPr lang="en-US" b="1" smtClean="0"/>
            <a:t>col</a:t>
          </a:r>
          <a:r>
            <a:rPr lang="en-US" smtClean="0"/>
            <a:t> is used to give colors to both the points and lines. </a:t>
          </a:r>
          <a:endParaRPr lang="en-IN"/>
        </a:p>
      </dgm:t>
    </dgm:pt>
    <dgm:pt modelId="{A072E260-9711-4989-9C2F-36A3D351F4A5}" type="parTrans" cxnId="{ABF5DE56-FA30-49EF-BAF3-AF87E3EE911F}">
      <dgm:prSet/>
      <dgm:spPr/>
      <dgm:t>
        <a:bodyPr/>
        <a:lstStyle/>
        <a:p>
          <a:endParaRPr lang="en-US"/>
        </a:p>
      </dgm:t>
    </dgm:pt>
    <dgm:pt modelId="{6DA6C600-DA72-4FD7-B82D-1BAB6E0F27E0}" type="sibTrans" cxnId="{ABF5DE56-FA30-49EF-BAF3-AF87E3EE911F}">
      <dgm:prSet/>
      <dgm:spPr/>
      <dgm:t>
        <a:bodyPr/>
        <a:lstStyle/>
        <a:p>
          <a:endParaRPr lang="en-US"/>
        </a:p>
      </dgm:t>
    </dgm:pt>
    <dgm:pt modelId="{BCCFD378-C1F5-47A1-9982-0246537A0EA8}" type="pres">
      <dgm:prSet presAssocID="{829E7A26-652A-4815-94B8-8F3D6E7B230A}" presName="Name0" presStyleCnt="0">
        <dgm:presLayoutVars>
          <dgm:dir/>
          <dgm:animLvl val="lvl"/>
          <dgm:resizeHandles val="exact"/>
        </dgm:presLayoutVars>
      </dgm:prSet>
      <dgm:spPr/>
      <dgm:t>
        <a:bodyPr/>
        <a:lstStyle/>
        <a:p>
          <a:endParaRPr lang="en-US"/>
        </a:p>
      </dgm:t>
    </dgm:pt>
    <dgm:pt modelId="{C7F1FCBD-377E-419E-ABF9-A1B51EB5FCAE}" type="pres">
      <dgm:prSet presAssocID="{BCD45893-02C7-4CB3-A28E-784F4DA9E1C1}" presName="linNode" presStyleCnt="0"/>
      <dgm:spPr/>
    </dgm:pt>
    <dgm:pt modelId="{4F9C4706-AE15-4C7E-B648-8220383A2650}" type="pres">
      <dgm:prSet presAssocID="{BCD45893-02C7-4CB3-A28E-784F4DA9E1C1}" presName="parentText" presStyleLbl="node1" presStyleIdx="0" presStyleCnt="6">
        <dgm:presLayoutVars>
          <dgm:chMax val="1"/>
          <dgm:bulletEnabled val="1"/>
        </dgm:presLayoutVars>
      </dgm:prSet>
      <dgm:spPr/>
      <dgm:t>
        <a:bodyPr/>
        <a:lstStyle/>
        <a:p>
          <a:endParaRPr lang="en-US"/>
        </a:p>
      </dgm:t>
    </dgm:pt>
    <dgm:pt modelId="{47ED84BE-4E0C-4F83-893A-494BF74DFAF7}" type="pres">
      <dgm:prSet presAssocID="{BCD45893-02C7-4CB3-A28E-784F4DA9E1C1}" presName="descendantText" presStyleLbl="alignAccFollowNode1" presStyleIdx="0" presStyleCnt="6">
        <dgm:presLayoutVars>
          <dgm:bulletEnabled val="1"/>
        </dgm:presLayoutVars>
      </dgm:prSet>
      <dgm:spPr/>
      <dgm:t>
        <a:bodyPr/>
        <a:lstStyle/>
        <a:p>
          <a:endParaRPr lang="en-US"/>
        </a:p>
      </dgm:t>
    </dgm:pt>
    <dgm:pt modelId="{33FEA026-78C5-4C8F-B9C6-2733E2BB5566}" type="pres">
      <dgm:prSet presAssocID="{FD46118A-2CF6-413F-9541-89E4A5F8DE92}" presName="sp" presStyleCnt="0"/>
      <dgm:spPr/>
    </dgm:pt>
    <dgm:pt modelId="{340C51CF-6250-4E90-B303-AB3520384ED6}" type="pres">
      <dgm:prSet presAssocID="{D0D5CB06-1D5F-470E-9E78-F87A4726262A}" presName="linNode" presStyleCnt="0"/>
      <dgm:spPr/>
    </dgm:pt>
    <dgm:pt modelId="{D8CD5063-810B-44AD-AAB3-73879C510E34}" type="pres">
      <dgm:prSet presAssocID="{D0D5CB06-1D5F-470E-9E78-F87A4726262A}" presName="parentText" presStyleLbl="node1" presStyleIdx="1" presStyleCnt="6">
        <dgm:presLayoutVars>
          <dgm:chMax val="1"/>
          <dgm:bulletEnabled val="1"/>
        </dgm:presLayoutVars>
      </dgm:prSet>
      <dgm:spPr/>
      <dgm:t>
        <a:bodyPr/>
        <a:lstStyle/>
        <a:p>
          <a:endParaRPr lang="en-US"/>
        </a:p>
      </dgm:t>
    </dgm:pt>
    <dgm:pt modelId="{28805FD2-9AD0-4146-A00D-43EA29181393}" type="pres">
      <dgm:prSet presAssocID="{D0D5CB06-1D5F-470E-9E78-F87A4726262A}" presName="descendantText" presStyleLbl="alignAccFollowNode1" presStyleIdx="1" presStyleCnt="6">
        <dgm:presLayoutVars>
          <dgm:bulletEnabled val="1"/>
        </dgm:presLayoutVars>
      </dgm:prSet>
      <dgm:spPr/>
      <dgm:t>
        <a:bodyPr/>
        <a:lstStyle/>
        <a:p>
          <a:endParaRPr lang="en-US"/>
        </a:p>
      </dgm:t>
    </dgm:pt>
    <dgm:pt modelId="{EABF5146-1C34-4986-995F-89D10D8CB6DA}" type="pres">
      <dgm:prSet presAssocID="{04F285E8-175F-49D6-94A2-220EEC16D74B}" presName="sp" presStyleCnt="0"/>
      <dgm:spPr/>
    </dgm:pt>
    <dgm:pt modelId="{8F4255D2-C447-411D-893A-D8E44DCF2AF9}" type="pres">
      <dgm:prSet presAssocID="{0B48B754-7AD2-4FEF-BDD7-2466AF8A6B1B}" presName="linNode" presStyleCnt="0"/>
      <dgm:spPr/>
    </dgm:pt>
    <dgm:pt modelId="{4404405E-1255-4E82-A70D-2EE423DA9D82}" type="pres">
      <dgm:prSet presAssocID="{0B48B754-7AD2-4FEF-BDD7-2466AF8A6B1B}" presName="parentText" presStyleLbl="node1" presStyleIdx="2" presStyleCnt="6">
        <dgm:presLayoutVars>
          <dgm:chMax val="1"/>
          <dgm:bulletEnabled val="1"/>
        </dgm:presLayoutVars>
      </dgm:prSet>
      <dgm:spPr/>
      <dgm:t>
        <a:bodyPr/>
        <a:lstStyle/>
        <a:p>
          <a:endParaRPr lang="en-US"/>
        </a:p>
      </dgm:t>
    </dgm:pt>
    <dgm:pt modelId="{DFE6EFEB-F4F9-4425-BDED-BFB28E9B390C}" type="pres">
      <dgm:prSet presAssocID="{0B48B754-7AD2-4FEF-BDD7-2466AF8A6B1B}" presName="descendantText" presStyleLbl="alignAccFollowNode1" presStyleIdx="2" presStyleCnt="6">
        <dgm:presLayoutVars>
          <dgm:bulletEnabled val="1"/>
        </dgm:presLayoutVars>
      </dgm:prSet>
      <dgm:spPr/>
      <dgm:t>
        <a:bodyPr/>
        <a:lstStyle/>
        <a:p>
          <a:endParaRPr lang="en-US"/>
        </a:p>
      </dgm:t>
    </dgm:pt>
    <dgm:pt modelId="{01A212A2-F026-4E8A-97F0-624A5F521320}" type="pres">
      <dgm:prSet presAssocID="{66FCF01C-D471-434A-AC60-82D0CD2AB8CD}" presName="sp" presStyleCnt="0"/>
      <dgm:spPr/>
    </dgm:pt>
    <dgm:pt modelId="{AD028B00-E13D-4FFE-95A6-D08C0F8E4365}" type="pres">
      <dgm:prSet presAssocID="{D9CEAEB0-E2A4-48C1-8091-1C566E282C9B}" presName="linNode" presStyleCnt="0"/>
      <dgm:spPr/>
    </dgm:pt>
    <dgm:pt modelId="{4963511D-CB77-4E46-8CB7-0B4DB39F7EAE}" type="pres">
      <dgm:prSet presAssocID="{D9CEAEB0-E2A4-48C1-8091-1C566E282C9B}" presName="parentText" presStyleLbl="node1" presStyleIdx="3" presStyleCnt="6">
        <dgm:presLayoutVars>
          <dgm:chMax val="1"/>
          <dgm:bulletEnabled val="1"/>
        </dgm:presLayoutVars>
      </dgm:prSet>
      <dgm:spPr/>
      <dgm:t>
        <a:bodyPr/>
        <a:lstStyle/>
        <a:p>
          <a:endParaRPr lang="en-US"/>
        </a:p>
      </dgm:t>
    </dgm:pt>
    <dgm:pt modelId="{67779F74-16B6-4A2C-8C09-9C3FA0465035}" type="pres">
      <dgm:prSet presAssocID="{D9CEAEB0-E2A4-48C1-8091-1C566E282C9B}" presName="descendantText" presStyleLbl="alignAccFollowNode1" presStyleIdx="3" presStyleCnt="6">
        <dgm:presLayoutVars>
          <dgm:bulletEnabled val="1"/>
        </dgm:presLayoutVars>
      </dgm:prSet>
      <dgm:spPr/>
      <dgm:t>
        <a:bodyPr/>
        <a:lstStyle/>
        <a:p>
          <a:endParaRPr lang="en-US"/>
        </a:p>
      </dgm:t>
    </dgm:pt>
    <dgm:pt modelId="{A02F89EC-ED11-42CA-9F33-EEF1AF073FF3}" type="pres">
      <dgm:prSet presAssocID="{F19D8C23-D842-4AD1-9315-9C54CACC3051}" presName="sp" presStyleCnt="0"/>
      <dgm:spPr/>
    </dgm:pt>
    <dgm:pt modelId="{F7D42C8A-F3F1-4F10-9E2C-43E75D4460BB}" type="pres">
      <dgm:prSet presAssocID="{75DD8D33-FA36-43C2-9B75-BBD7A4EF3BAD}" presName="linNode" presStyleCnt="0"/>
      <dgm:spPr/>
    </dgm:pt>
    <dgm:pt modelId="{73E4EEF2-6C5C-4431-A0B7-0945433E4604}" type="pres">
      <dgm:prSet presAssocID="{75DD8D33-FA36-43C2-9B75-BBD7A4EF3BAD}" presName="parentText" presStyleLbl="node1" presStyleIdx="4" presStyleCnt="6">
        <dgm:presLayoutVars>
          <dgm:chMax val="1"/>
          <dgm:bulletEnabled val="1"/>
        </dgm:presLayoutVars>
      </dgm:prSet>
      <dgm:spPr/>
      <dgm:t>
        <a:bodyPr/>
        <a:lstStyle/>
        <a:p>
          <a:endParaRPr lang="en-US"/>
        </a:p>
      </dgm:t>
    </dgm:pt>
    <dgm:pt modelId="{F335612B-191C-4B0C-857A-1D70D631A8C8}" type="pres">
      <dgm:prSet presAssocID="{75DD8D33-FA36-43C2-9B75-BBD7A4EF3BAD}" presName="descendantText" presStyleLbl="alignAccFollowNode1" presStyleIdx="4" presStyleCnt="6">
        <dgm:presLayoutVars>
          <dgm:bulletEnabled val="1"/>
        </dgm:presLayoutVars>
      </dgm:prSet>
      <dgm:spPr/>
      <dgm:t>
        <a:bodyPr/>
        <a:lstStyle/>
        <a:p>
          <a:endParaRPr lang="en-US"/>
        </a:p>
      </dgm:t>
    </dgm:pt>
    <dgm:pt modelId="{E6BD750F-02BD-481D-82AE-DD1107646CFD}" type="pres">
      <dgm:prSet presAssocID="{C9C9F0E5-6F62-4891-9B69-FDD5B091A642}" presName="sp" presStyleCnt="0"/>
      <dgm:spPr/>
    </dgm:pt>
    <dgm:pt modelId="{D2D4D6F0-B8DD-4FAF-AE77-9C5301DDF5D9}" type="pres">
      <dgm:prSet presAssocID="{E2B3BD47-983F-4DD3-8D3D-1C0DC7DB9081}" presName="linNode" presStyleCnt="0"/>
      <dgm:spPr/>
    </dgm:pt>
    <dgm:pt modelId="{604AA60C-6FEB-4D86-90F8-EE98AE8110EB}" type="pres">
      <dgm:prSet presAssocID="{E2B3BD47-983F-4DD3-8D3D-1C0DC7DB9081}" presName="parentText" presStyleLbl="node1" presStyleIdx="5" presStyleCnt="6">
        <dgm:presLayoutVars>
          <dgm:chMax val="1"/>
          <dgm:bulletEnabled val="1"/>
        </dgm:presLayoutVars>
      </dgm:prSet>
      <dgm:spPr/>
      <dgm:t>
        <a:bodyPr/>
        <a:lstStyle/>
        <a:p>
          <a:endParaRPr lang="en-US"/>
        </a:p>
      </dgm:t>
    </dgm:pt>
    <dgm:pt modelId="{63B46662-B529-42C0-91BD-02FFD98DB12E}" type="pres">
      <dgm:prSet presAssocID="{E2B3BD47-983F-4DD3-8D3D-1C0DC7DB9081}" presName="descendantText" presStyleLbl="alignAccFollowNode1" presStyleIdx="5" presStyleCnt="6">
        <dgm:presLayoutVars>
          <dgm:bulletEnabled val="1"/>
        </dgm:presLayoutVars>
      </dgm:prSet>
      <dgm:spPr/>
      <dgm:t>
        <a:bodyPr/>
        <a:lstStyle/>
        <a:p>
          <a:endParaRPr lang="en-US"/>
        </a:p>
      </dgm:t>
    </dgm:pt>
  </dgm:ptLst>
  <dgm:cxnLst>
    <dgm:cxn modelId="{941D792A-710A-47F2-AF9B-67CBCE2CDA48}" type="presOf" srcId="{305025E6-5FE4-4F9F-8B07-E55D328AF642}" destId="{63B46662-B529-42C0-91BD-02FFD98DB12E}" srcOrd="0" destOrd="0" presId="urn:microsoft.com/office/officeart/2005/8/layout/vList5"/>
    <dgm:cxn modelId="{87EB159F-C3A1-4A18-A724-CA2A973191E0}" type="presOf" srcId="{5DBF267B-EC3D-42F5-80A1-ADE57CACA2B8}" destId="{DFE6EFEB-F4F9-4425-BDED-BFB28E9B390C}" srcOrd="0" destOrd="0" presId="urn:microsoft.com/office/officeart/2005/8/layout/vList5"/>
    <dgm:cxn modelId="{3C119A56-0C00-451E-9D66-3FD45C9C7BED}" srcId="{BCD45893-02C7-4CB3-A28E-784F4DA9E1C1}" destId="{2C45A354-0324-4164-A139-5A6A8C9FC672}" srcOrd="0" destOrd="0" parTransId="{F5FDAD1C-C591-4990-869A-D15BDFBE693D}" sibTransId="{8CF97695-6127-407C-87BD-290C39C8073C}"/>
    <dgm:cxn modelId="{14063C5C-5B6E-41DF-B408-3446EB1E4289}" type="presOf" srcId="{829E7A26-652A-4815-94B8-8F3D6E7B230A}" destId="{BCCFD378-C1F5-47A1-9982-0246537A0EA8}" srcOrd="0" destOrd="0" presId="urn:microsoft.com/office/officeart/2005/8/layout/vList5"/>
    <dgm:cxn modelId="{EC604577-6096-4190-8135-4B1C18BE9B9A}" srcId="{829E7A26-652A-4815-94B8-8F3D6E7B230A}" destId="{0B48B754-7AD2-4FEF-BDD7-2466AF8A6B1B}" srcOrd="2" destOrd="0" parTransId="{7C804B76-6712-4FD9-B32A-4DB65281031F}" sibTransId="{66FCF01C-D471-434A-AC60-82D0CD2AB8CD}"/>
    <dgm:cxn modelId="{74DC55C6-0A25-41BE-8254-33CC5BB2DB6D}" type="presOf" srcId="{1437F29C-ADC7-470B-8484-FF6A01497E23}" destId="{F335612B-191C-4B0C-857A-1D70D631A8C8}" srcOrd="0" destOrd="0" presId="urn:microsoft.com/office/officeart/2005/8/layout/vList5"/>
    <dgm:cxn modelId="{58310DFA-0F39-4D4C-8EF7-F3FC5134E3D7}" type="presOf" srcId="{E2B3BD47-983F-4DD3-8D3D-1C0DC7DB9081}" destId="{604AA60C-6FEB-4D86-90F8-EE98AE8110EB}" srcOrd="0" destOrd="0" presId="urn:microsoft.com/office/officeart/2005/8/layout/vList5"/>
    <dgm:cxn modelId="{9265A117-FD32-412F-AECB-EAF4FED71C52}" srcId="{829E7A26-652A-4815-94B8-8F3D6E7B230A}" destId="{E2B3BD47-983F-4DD3-8D3D-1C0DC7DB9081}" srcOrd="5" destOrd="0" parTransId="{D41E5536-9C94-4FD9-9D1A-5766FE1B4EFB}" sibTransId="{FB795999-E4AA-4382-9569-B04C96F15E8C}"/>
    <dgm:cxn modelId="{1C696E21-D36C-49E0-A913-7A9C01681B4B}" type="presOf" srcId="{0B48B754-7AD2-4FEF-BDD7-2466AF8A6B1B}" destId="{4404405E-1255-4E82-A70D-2EE423DA9D82}" srcOrd="0" destOrd="0" presId="urn:microsoft.com/office/officeart/2005/8/layout/vList5"/>
    <dgm:cxn modelId="{32B95793-EDE6-4C2A-84B3-A8A78D79A19F}" type="presOf" srcId="{2C45A354-0324-4164-A139-5A6A8C9FC672}" destId="{47ED84BE-4E0C-4F83-893A-494BF74DFAF7}" srcOrd="0" destOrd="0" presId="urn:microsoft.com/office/officeart/2005/8/layout/vList5"/>
    <dgm:cxn modelId="{50376FFA-9DA9-4015-B5DF-D802B0F427F5}" srcId="{0B48B754-7AD2-4FEF-BDD7-2466AF8A6B1B}" destId="{5DBF267B-EC3D-42F5-80A1-ADE57CACA2B8}" srcOrd="0" destOrd="0" parTransId="{94BF6145-7423-434B-9BDC-49891FA33A27}" sibTransId="{DAF46CB7-1CEC-4934-83B8-813BADA8C413}"/>
    <dgm:cxn modelId="{F0D20CA0-02B2-4D00-91A0-717B90C2303F}" srcId="{829E7A26-652A-4815-94B8-8F3D6E7B230A}" destId="{BCD45893-02C7-4CB3-A28E-784F4DA9E1C1}" srcOrd="0" destOrd="0" parTransId="{B1F82D35-89FB-43FD-B581-C47067662332}" sibTransId="{FD46118A-2CF6-413F-9541-89E4A5F8DE92}"/>
    <dgm:cxn modelId="{39B8CEEF-BCD2-47F6-B3C8-DC014BAA9839}" srcId="{829E7A26-652A-4815-94B8-8F3D6E7B230A}" destId="{D0D5CB06-1D5F-470E-9E78-F87A4726262A}" srcOrd="1" destOrd="0" parTransId="{77A74D1C-BA0D-499F-A575-0B7D5B6C6A72}" sibTransId="{04F285E8-175F-49D6-94A2-220EEC16D74B}"/>
    <dgm:cxn modelId="{3CF01954-FFC6-43E2-A735-87145723A689}" type="presOf" srcId="{D0D5CB06-1D5F-470E-9E78-F87A4726262A}" destId="{D8CD5063-810B-44AD-AAB3-73879C510E34}" srcOrd="0" destOrd="0" presId="urn:microsoft.com/office/officeart/2005/8/layout/vList5"/>
    <dgm:cxn modelId="{7BACC688-D3C3-4BC2-80AC-943F6B17A9BE}" type="presOf" srcId="{D06D9683-F14D-4155-AC90-4B5396194CBA}" destId="{28805FD2-9AD0-4146-A00D-43EA29181393}" srcOrd="0" destOrd="0" presId="urn:microsoft.com/office/officeart/2005/8/layout/vList5"/>
    <dgm:cxn modelId="{E514F135-3062-4FD3-AFB8-79AE4683EFFC}" srcId="{D0D5CB06-1D5F-470E-9E78-F87A4726262A}" destId="{D06D9683-F14D-4155-AC90-4B5396194CBA}" srcOrd="0" destOrd="0" parTransId="{27A8E81F-B3F2-421F-AB17-41D67A5A2288}" sibTransId="{54403757-5020-44D1-B8A4-B2EC5E2A6A36}"/>
    <dgm:cxn modelId="{1081B2A3-C654-4038-8498-A804D4693C3F}" srcId="{829E7A26-652A-4815-94B8-8F3D6E7B230A}" destId="{75DD8D33-FA36-43C2-9B75-BBD7A4EF3BAD}" srcOrd="4" destOrd="0" parTransId="{60D0F684-70F8-4F20-BDB5-D5E6B4590B82}" sibTransId="{C9C9F0E5-6F62-4891-9B69-FDD5B091A642}"/>
    <dgm:cxn modelId="{7489BED8-C119-41A6-997A-3F6759267046}" type="presOf" srcId="{D9CEAEB0-E2A4-48C1-8091-1C566E282C9B}" destId="{4963511D-CB77-4E46-8CB7-0B4DB39F7EAE}" srcOrd="0" destOrd="0" presId="urn:microsoft.com/office/officeart/2005/8/layout/vList5"/>
    <dgm:cxn modelId="{99B5502B-2FFB-448A-ABE7-6473DDAAE610}" srcId="{829E7A26-652A-4815-94B8-8F3D6E7B230A}" destId="{D9CEAEB0-E2A4-48C1-8091-1C566E282C9B}" srcOrd="3" destOrd="0" parTransId="{CE1C8AB4-4107-4EEF-B5F0-730315D56E7F}" sibTransId="{F19D8C23-D842-4AD1-9315-9C54CACC3051}"/>
    <dgm:cxn modelId="{ABF5DE56-FA30-49EF-BAF3-AF87E3EE911F}" srcId="{E2B3BD47-983F-4DD3-8D3D-1C0DC7DB9081}" destId="{305025E6-5FE4-4F9F-8B07-E55D328AF642}" srcOrd="0" destOrd="0" parTransId="{A072E260-9711-4989-9C2F-36A3D351F4A5}" sibTransId="{6DA6C600-DA72-4FD7-B82D-1BAB6E0F27E0}"/>
    <dgm:cxn modelId="{00E4B714-0E17-45B5-911D-7A347234F9BE}" type="presOf" srcId="{BCD45893-02C7-4CB3-A28E-784F4DA9E1C1}" destId="{4F9C4706-AE15-4C7E-B648-8220383A2650}" srcOrd="0" destOrd="0" presId="urn:microsoft.com/office/officeart/2005/8/layout/vList5"/>
    <dgm:cxn modelId="{D2DE6576-1F99-427E-8D73-D82F695A91A7}" srcId="{75DD8D33-FA36-43C2-9B75-BBD7A4EF3BAD}" destId="{1437F29C-ADC7-470B-8484-FF6A01497E23}" srcOrd="0" destOrd="0" parTransId="{D3529EA9-2963-46B1-AEDC-506792D11F5B}" sibTransId="{6F0929A2-2C4A-4F39-AD88-D5BB1DEF08FD}"/>
    <dgm:cxn modelId="{A2C1EB47-5CA2-474A-9A2E-87BF1C377D31}" type="presOf" srcId="{073FC857-D8F3-4EA7-BFC6-40045276B591}" destId="{67779F74-16B6-4A2C-8C09-9C3FA0465035}" srcOrd="0" destOrd="0" presId="urn:microsoft.com/office/officeart/2005/8/layout/vList5"/>
    <dgm:cxn modelId="{61B5676F-C1CB-4EDB-AEC0-025F49618CC4}" srcId="{D9CEAEB0-E2A4-48C1-8091-1C566E282C9B}" destId="{073FC857-D8F3-4EA7-BFC6-40045276B591}" srcOrd="0" destOrd="0" parTransId="{2EF3AEF9-03D9-4D04-ABAE-C16F0FC97175}" sibTransId="{6D8BB014-BB3D-476C-BBEC-2BF05A5E82C8}"/>
    <dgm:cxn modelId="{3015B12C-AFD2-4678-A4DE-A48050878AF6}" type="presOf" srcId="{75DD8D33-FA36-43C2-9B75-BBD7A4EF3BAD}" destId="{73E4EEF2-6C5C-4431-A0B7-0945433E4604}" srcOrd="0" destOrd="0" presId="urn:microsoft.com/office/officeart/2005/8/layout/vList5"/>
    <dgm:cxn modelId="{5721541D-8B97-4CDE-A0C3-CC4065BAAD7F}" type="presParOf" srcId="{BCCFD378-C1F5-47A1-9982-0246537A0EA8}" destId="{C7F1FCBD-377E-419E-ABF9-A1B51EB5FCAE}" srcOrd="0" destOrd="0" presId="urn:microsoft.com/office/officeart/2005/8/layout/vList5"/>
    <dgm:cxn modelId="{E3CD251B-D219-428B-92DE-A02FAFED24DB}" type="presParOf" srcId="{C7F1FCBD-377E-419E-ABF9-A1B51EB5FCAE}" destId="{4F9C4706-AE15-4C7E-B648-8220383A2650}" srcOrd="0" destOrd="0" presId="urn:microsoft.com/office/officeart/2005/8/layout/vList5"/>
    <dgm:cxn modelId="{91D79456-801D-4698-8F20-2B32DDB0FC40}" type="presParOf" srcId="{C7F1FCBD-377E-419E-ABF9-A1B51EB5FCAE}" destId="{47ED84BE-4E0C-4F83-893A-494BF74DFAF7}" srcOrd="1" destOrd="0" presId="urn:microsoft.com/office/officeart/2005/8/layout/vList5"/>
    <dgm:cxn modelId="{D9EE8D13-3DB2-426B-B04A-99BBE591BA78}" type="presParOf" srcId="{BCCFD378-C1F5-47A1-9982-0246537A0EA8}" destId="{33FEA026-78C5-4C8F-B9C6-2733E2BB5566}" srcOrd="1" destOrd="0" presId="urn:microsoft.com/office/officeart/2005/8/layout/vList5"/>
    <dgm:cxn modelId="{1D6593DE-22AE-4ED1-BCB4-5AF04C40EAA1}" type="presParOf" srcId="{BCCFD378-C1F5-47A1-9982-0246537A0EA8}" destId="{340C51CF-6250-4E90-B303-AB3520384ED6}" srcOrd="2" destOrd="0" presId="urn:microsoft.com/office/officeart/2005/8/layout/vList5"/>
    <dgm:cxn modelId="{29C72979-FD75-4A22-8B2D-355BC8AC6270}" type="presParOf" srcId="{340C51CF-6250-4E90-B303-AB3520384ED6}" destId="{D8CD5063-810B-44AD-AAB3-73879C510E34}" srcOrd="0" destOrd="0" presId="urn:microsoft.com/office/officeart/2005/8/layout/vList5"/>
    <dgm:cxn modelId="{4AFAEE7A-393E-46E1-98F6-D154179B47EE}" type="presParOf" srcId="{340C51CF-6250-4E90-B303-AB3520384ED6}" destId="{28805FD2-9AD0-4146-A00D-43EA29181393}" srcOrd="1" destOrd="0" presId="urn:microsoft.com/office/officeart/2005/8/layout/vList5"/>
    <dgm:cxn modelId="{1568BD70-97AC-47AE-A479-3B321CBBEAED}" type="presParOf" srcId="{BCCFD378-C1F5-47A1-9982-0246537A0EA8}" destId="{EABF5146-1C34-4986-995F-89D10D8CB6DA}" srcOrd="3" destOrd="0" presId="urn:microsoft.com/office/officeart/2005/8/layout/vList5"/>
    <dgm:cxn modelId="{18F3400E-3FE3-4BD2-83A9-EC9254A70455}" type="presParOf" srcId="{BCCFD378-C1F5-47A1-9982-0246537A0EA8}" destId="{8F4255D2-C447-411D-893A-D8E44DCF2AF9}" srcOrd="4" destOrd="0" presId="urn:microsoft.com/office/officeart/2005/8/layout/vList5"/>
    <dgm:cxn modelId="{B1EC87C5-4AB8-48FF-AFDF-32945D0B761F}" type="presParOf" srcId="{8F4255D2-C447-411D-893A-D8E44DCF2AF9}" destId="{4404405E-1255-4E82-A70D-2EE423DA9D82}" srcOrd="0" destOrd="0" presId="urn:microsoft.com/office/officeart/2005/8/layout/vList5"/>
    <dgm:cxn modelId="{BEC1CD21-5EDE-4347-870B-2CE818BE7CE0}" type="presParOf" srcId="{8F4255D2-C447-411D-893A-D8E44DCF2AF9}" destId="{DFE6EFEB-F4F9-4425-BDED-BFB28E9B390C}" srcOrd="1" destOrd="0" presId="urn:microsoft.com/office/officeart/2005/8/layout/vList5"/>
    <dgm:cxn modelId="{6FC12C16-809B-48A9-8F28-4E698A111EC6}" type="presParOf" srcId="{BCCFD378-C1F5-47A1-9982-0246537A0EA8}" destId="{01A212A2-F026-4E8A-97F0-624A5F521320}" srcOrd="5" destOrd="0" presId="urn:microsoft.com/office/officeart/2005/8/layout/vList5"/>
    <dgm:cxn modelId="{7BCD3F6A-67AE-40CB-9214-2ED5FED5332A}" type="presParOf" srcId="{BCCFD378-C1F5-47A1-9982-0246537A0EA8}" destId="{AD028B00-E13D-4FFE-95A6-D08C0F8E4365}" srcOrd="6" destOrd="0" presId="urn:microsoft.com/office/officeart/2005/8/layout/vList5"/>
    <dgm:cxn modelId="{8FCFCD3D-ABE5-4B33-9050-FB1E94F966FB}" type="presParOf" srcId="{AD028B00-E13D-4FFE-95A6-D08C0F8E4365}" destId="{4963511D-CB77-4E46-8CB7-0B4DB39F7EAE}" srcOrd="0" destOrd="0" presId="urn:microsoft.com/office/officeart/2005/8/layout/vList5"/>
    <dgm:cxn modelId="{965F7B87-1113-426C-A04F-84EA99CEC059}" type="presParOf" srcId="{AD028B00-E13D-4FFE-95A6-D08C0F8E4365}" destId="{67779F74-16B6-4A2C-8C09-9C3FA0465035}" srcOrd="1" destOrd="0" presId="urn:microsoft.com/office/officeart/2005/8/layout/vList5"/>
    <dgm:cxn modelId="{DAD466CA-AFE8-4EB3-89CF-4BC388A07DFA}" type="presParOf" srcId="{BCCFD378-C1F5-47A1-9982-0246537A0EA8}" destId="{A02F89EC-ED11-42CA-9F33-EEF1AF073FF3}" srcOrd="7" destOrd="0" presId="urn:microsoft.com/office/officeart/2005/8/layout/vList5"/>
    <dgm:cxn modelId="{886197D1-6A75-44F2-AF31-D97FE3B0117D}" type="presParOf" srcId="{BCCFD378-C1F5-47A1-9982-0246537A0EA8}" destId="{F7D42C8A-F3F1-4F10-9E2C-43E75D4460BB}" srcOrd="8" destOrd="0" presId="urn:microsoft.com/office/officeart/2005/8/layout/vList5"/>
    <dgm:cxn modelId="{04090B09-3BBF-4E58-ADF1-B91961F7E727}" type="presParOf" srcId="{F7D42C8A-F3F1-4F10-9E2C-43E75D4460BB}" destId="{73E4EEF2-6C5C-4431-A0B7-0945433E4604}" srcOrd="0" destOrd="0" presId="urn:microsoft.com/office/officeart/2005/8/layout/vList5"/>
    <dgm:cxn modelId="{9BF76869-6D80-4EC9-B7FD-9E07207A1BF2}" type="presParOf" srcId="{F7D42C8A-F3F1-4F10-9E2C-43E75D4460BB}" destId="{F335612B-191C-4B0C-857A-1D70D631A8C8}" srcOrd="1" destOrd="0" presId="urn:microsoft.com/office/officeart/2005/8/layout/vList5"/>
    <dgm:cxn modelId="{C597ADE6-783F-4A98-A074-A7BDFAE98C77}" type="presParOf" srcId="{BCCFD378-C1F5-47A1-9982-0246537A0EA8}" destId="{E6BD750F-02BD-481D-82AE-DD1107646CFD}" srcOrd="9" destOrd="0" presId="urn:microsoft.com/office/officeart/2005/8/layout/vList5"/>
    <dgm:cxn modelId="{FF6223F6-EA69-4714-B0A9-00B441EBAB2A}" type="presParOf" srcId="{BCCFD378-C1F5-47A1-9982-0246537A0EA8}" destId="{D2D4D6F0-B8DD-4FAF-AE77-9C5301DDF5D9}" srcOrd="10" destOrd="0" presId="urn:microsoft.com/office/officeart/2005/8/layout/vList5"/>
    <dgm:cxn modelId="{6D828EA9-708B-4F4C-86B1-A84FBDF2816F}" type="presParOf" srcId="{D2D4D6F0-B8DD-4FAF-AE77-9C5301DDF5D9}" destId="{604AA60C-6FEB-4D86-90F8-EE98AE8110EB}" srcOrd="0" destOrd="0" presId="urn:microsoft.com/office/officeart/2005/8/layout/vList5"/>
    <dgm:cxn modelId="{A94C3585-02AD-48DF-8410-30B2100ED668}" type="presParOf" srcId="{D2D4D6F0-B8DD-4FAF-AE77-9C5301DDF5D9}" destId="{63B46662-B529-42C0-91BD-02FFD98DB12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C331AD5-6B70-4953-B4ED-740814DDF67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E4C886C-3CE8-4B89-8C39-97E68B458B6A}">
      <dgm:prSet/>
      <dgm:spPr/>
      <dgm:t>
        <a:bodyPr/>
        <a:lstStyle/>
        <a:p>
          <a:pPr rtl="0"/>
          <a:r>
            <a:rPr lang="en-US" smtClean="0"/>
            <a:t>A simple line chart is created using the input vector and the type parameter as "O". The below script will create and save a line chart in the current R working directory. </a:t>
          </a:r>
          <a:endParaRPr lang="en-IN"/>
        </a:p>
      </dgm:t>
    </dgm:pt>
    <dgm:pt modelId="{4EA97911-8ED4-46A8-8B0A-F697149942AF}" type="parTrans" cxnId="{D1BB1D5C-361B-4691-BC44-15D1D5F56E05}">
      <dgm:prSet/>
      <dgm:spPr/>
      <dgm:t>
        <a:bodyPr/>
        <a:lstStyle/>
        <a:p>
          <a:endParaRPr lang="en-US"/>
        </a:p>
      </dgm:t>
    </dgm:pt>
    <dgm:pt modelId="{1C316CE5-4955-4F86-9200-58D8E64B1F20}" type="sibTrans" cxnId="{D1BB1D5C-361B-4691-BC44-15D1D5F56E05}">
      <dgm:prSet/>
      <dgm:spPr/>
      <dgm:t>
        <a:bodyPr/>
        <a:lstStyle/>
        <a:p>
          <a:endParaRPr lang="en-US"/>
        </a:p>
      </dgm:t>
    </dgm:pt>
    <dgm:pt modelId="{A6780441-DD10-41AB-A5CE-291FE25D215B}">
      <dgm:prSet/>
      <dgm:spPr/>
      <dgm:t>
        <a:bodyPr/>
        <a:lstStyle/>
        <a:p>
          <a:pPr rtl="0"/>
          <a:r>
            <a:rPr lang="en-US" smtClean="0"/>
            <a:t># Create the data for the chart. </a:t>
          </a:r>
          <a:endParaRPr lang="en-IN"/>
        </a:p>
      </dgm:t>
    </dgm:pt>
    <dgm:pt modelId="{71FA8EB0-53A5-467A-BEBC-26F1ECE11955}" type="parTrans" cxnId="{39E915FD-FE7D-4B7D-9115-399D0276CD37}">
      <dgm:prSet/>
      <dgm:spPr/>
      <dgm:t>
        <a:bodyPr/>
        <a:lstStyle/>
        <a:p>
          <a:endParaRPr lang="en-US"/>
        </a:p>
      </dgm:t>
    </dgm:pt>
    <dgm:pt modelId="{0DF94D2F-9BDB-4FB0-91AF-96F90AB60CCD}" type="sibTrans" cxnId="{39E915FD-FE7D-4B7D-9115-399D0276CD37}">
      <dgm:prSet/>
      <dgm:spPr/>
      <dgm:t>
        <a:bodyPr/>
        <a:lstStyle/>
        <a:p>
          <a:endParaRPr lang="en-US"/>
        </a:p>
      </dgm:t>
    </dgm:pt>
    <dgm:pt modelId="{90971D15-E6F2-4DC1-8D38-B9090A5B84D3}">
      <dgm:prSet/>
      <dgm:spPr/>
      <dgm:t>
        <a:bodyPr/>
        <a:lstStyle/>
        <a:p>
          <a:pPr rtl="0"/>
          <a:r>
            <a:rPr lang="en-US" smtClean="0"/>
            <a:t>v &lt;- c(7,12,28,3,41)  </a:t>
          </a:r>
          <a:endParaRPr lang="en-IN"/>
        </a:p>
      </dgm:t>
    </dgm:pt>
    <dgm:pt modelId="{04B42766-AB47-4468-A229-B3773B135CB1}" type="parTrans" cxnId="{DB4CE16F-5FD3-4CE5-81DC-945931BA4E08}">
      <dgm:prSet/>
      <dgm:spPr/>
      <dgm:t>
        <a:bodyPr/>
        <a:lstStyle/>
        <a:p>
          <a:endParaRPr lang="en-US"/>
        </a:p>
      </dgm:t>
    </dgm:pt>
    <dgm:pt modelId="{4A42D380-D084-44E2-B7E3-FE5F7CFE584B}" type="sibTrans" cxnId="{DB4CE16F-5FD3-4CE5-81DC-945931BA4E08}">
      <dgm:prSet/>
      <dgm:spPr/>
      <dgm:t>
        <a:bodyPr/>
        <a:lstStyle/>
        <a:p>
          <a:endParaRPr lang="en-US"/>
        </a:p>
      </dgm:t>
    </dgm:pt>
    <dgm:pt modelId="{2956A801-E390-4E77-BEC5-0B3D185B6E53}">
      <dgm:prSet/>
      <dgm:spPr/>
      <dgm:t>
        <a:bodyPr/>
        <a:lstStyle/>
        <a:p>
          <a:pPr rtl="0"/>
          <a:r>
            <a:rPr lang="en-US" smtClean="0"/>
            <a:t># Give the chart file a name. </a:t>
          </a:r>
          <a:endParaRPr lang="en-IN"/>
        </a:p>
      </dgm:t>
    </dgm:pt>
    <dgm:pt modelId="{03A965B1-21C6-4527-A7F5-B066DA55A868}" type="parTrans" cxnId="{9929A1EB-B880-4CE6-9F3D-624E3218ECFA}">
      <dgm:prSet/>
      <dgm:spPr/>
      <dgm:t>
        <a:bodyPr/>
        <a:lstStyle/>
        <a:p>
          <a:endParaRPr lang="en-US"/>
        </a:p>
      </dgm:t>
    </dgm:pt>
    <dgm:pt modelId="{64F20BDA-39FE-46A2-A493-06D0D2BFEB87}" type="sibTrans" cxnId="{9929A1EB-B880-4CE6-9F3D-624E3218ECFA}">
      <dgm:prSet/>
      <dgm:spPr/>
      <dgm:t>
        <a:bodyPr/>
        <a:lstStyle/>
        <a:p>
          <a:endParaRPr lang="en-US"/>
        </a:p>
      </dgm:t>
    </dgm:pt>
    <dgm:pt modelId="{31C36B92-7A5F-47D8-BB77-FDE953725B0A}">
      <dgm:prSet/>
      <dgm:spPr/>
      <dgm:t>
        <a:bodyPr/>
        <a:lstStyle/>
        <a:p>
          <a:pPr rtl="0"/>
          <a:r>
            <a:rPr lang="en-US" smtClean="0"/>
            <a:t>png(file = "line_chart.jpg")  </a:t>
          </a:r>
          <a:endParaRPr lang="en-IN"/>
        </a:p>
      </dgm:t>
    </dgm:pt>
    <dgm:pt modelId="{5B942C08-A157-4988-B4AC-3B82F89A819C}" type="parTrans" cxnId="{CF441DFE-A5DA-44E7-85CB-A20495D43A0C}">
      <dgm:prSet/>
      <dgm:spPr/>
      <dgm:t>
        <a:bodyPr/>
        <a:lstStyle/>
        <a:p>
          <a:endParaRPr lang="en-US"/>
        </a:p>
      </dgm:t>
    </dgm:pt>
    <dgm:pt modelId="{C7CD7A9A-9272-4FCA-A458-8CBA6E2D7BF8}" type="sibTrans" cxnId="{CF441DFE-A5DA-44E7-85CB-A20495D43A0C}">
      <dgm:prSet/>
      <dgm:spPr/>
      <dgm:t>
        <a:bodyPr/>
        <a:lstStyle/>
        <a:p>
          <a:endParaRPr lang="en-US"/>
        </a:p>
      </dgm:t>
    </dgm:pt>
    <dgm:pt modelId="{638E518F-8E29-4248-B10E-A447C44DD379}">
      <dgm:prSet/>
      <dgm:spPr/>
      <dgm:t>
        <a:bodyPr/>
        <a:lstStyle/>
        <a:p>
          <a:pPr rtl="0"/>
          <a:r>
            <a:rPr lang="en-US" smtClean="0"/>
            <a:t># Plot the bar chart.  </a:t>
          </a:r>
          <a:endParaRPr lang="en-IN"/>
        </a:p>
      </dgm:t>
    </dgm:pt>
    <dgm:pt modelId="{AF2A01E2-B357-4855-814A-E69292053BC9}" type="parTrans" cxnId="{757BD2A0-0892-433B-BFCB-F2689C7E9530}">
      <dgm:prSet/>
      <dgm:spPr/>
      <dgm:t>
        <a:bodyPr/>
        <a:lstStyle/>
        <a:p>
          <a:endParaRPr lang="en-US"/>
        </a:p>
      </dgm:t>
    </dgm:pt>
    <dgm:pt modelId="{75A025E1-24D2-485E-9E42-6495F7B29ABC}" type="sibTrans" cxnId="{757BD2A0-0892-433B-BFCB-F2689C7E9530}">
      <dgm:prSet/>
      <dgm:spPr/>
      <dgm:t>
        <a:bodyPr/>
        <a:lstStyle/>
        <a:p>
          <a:endParaRPr lang="en-US"/>
        </a:p>
      </dgm:t>
    </dgm:pt>
    <dgm:pt modelId="{7B5272B8-B0B5-471E-822E-4A97F3FF98BF}">
      <dgm:prSet/>
      <dgm:spPr/>
      <dgm:t>
        <a:bodyPr/>
        <a:lstStyle/>
        <a:p>
          <a:pPr rtl="0"/>
          <a:r>
            <a:rPr lang="en-US" smtClean="0"/>
            <a:t>plot(v,type="o")  </a:t>
          </a:r>
          <a:endParaRPr lang="en-IN"/>
        </a:p>
      </dgm:t>
    </dgm:pt>
    <dgm:pt modelId="{BD3BE919-EB8F-42FE-9ED5-408F888D79B5}" type="parTrans" cxnId="{8F336145-3B42-46A0-ADB8-420D61A45594}">
      <dgm:prSet/>
      <dgm:spPr/>
      <dgm:t>
        <a:bodyPr/>
        <a:lstStyle/>
        <a:p>
          <a:endParaRPr lang="en-US"/>
        </a:p>
      </dgm:t>
    </dgm:pt>
    <dgm:pt modelId="{A5F0B745-0DD2-4724-A323-7D965844B5CE}" type="sibTrans" cxnId="{8F336145-3B42-46A0-ADB8-420D61A45594}">
      <dgm:prSet/>
      <dgm:spPr/>
      <dgm:t>
        <a:bodyPr/>
        <a:lstStyle/>
        <a:p>
          <a:endParaRPr lang="en-US"/>
        </a:p>
      </dgm:t>
    </dgm:pt>
    <dgm:pt modelId="{E691B26F-9624-4B32-9C0A-83AB4359387E}">
      <dgm:prSet/>
      <dgm:spPr/>
      <dgm:t>
        <a:bodyPr/>
        <a:lstStyle/>
        <a:p>
          <a:pPr rtl="0"/>
          <a:r>
            <a:rPr lang="en-US" smtClean="0"/>
            <a:t># Save the file. </a:t>
          </a:r>
          <a:endParaRPr lang="en-IN"/>
        </a:p>
      </dgm:t>
    </dgm:pt>
    <dgm:pt modelId="{8CF05CAA-A0DC-4F0E-A32F-88CA43833D45}" type="parTrans" cxnId="{2094E381-6C99-4888-8AD7-B1BF62527CC6}">
      <dgm:prSet/>
      <dgm:spPr/>
      <dgm:t>
        <a:bodyPr/>
        <a:lstStyle/>
        <a:p>
          <a:endParaRPr lang="en-US"/>
        </a:p>
      </dgm:t>
    </dgm:pt>
    <dgm:pt modelId="{1A8B3772-3580-47EB-9C7A-EB7600D5199A}" type="sibTrans" cxnId="{2094E381-6C99-4888-8AD7-B1BF62527CC6}">
      <dgm:prSet/>
      <dgm:spPr/>
      <dgm:t>
        <a:bodyPr/>
        <a:lstStyle/>
        <a:p>
          <a:endParaRPr lang="en-US"/>
        </a:p>
      </dgm:t>
    </dgm:pt>
    <dgm:pt modelId="{89F5197E-AF5A-4E7C-96D8-4364ABA6629E}">
      <dgm:prSet/>
      <dgm:spPr/>
      <dgm:t>
        <a:bodyPr/>
        <a:lstStyle/>
        <a:p>
          <a:pPr rtl="0"/>
          <a:r>
            <a:rPr lang="en-US" smtClean="0"/>
            <a:t>dev.off() </a:t>
          </a:r>
          <a:endParaRPr lang="en-IN"/>
        </a:p>
      </dgm:t>
    </dgm:pt>
    <dgm:pt modelId="{A7FC0E57-3DCA-4CA4-830C-2C1C5A5C4D1A}" type="parTrans" cxnId="{5BF48C75-10A2-4B0D-B65A-1AEF8CFA5CF9}">
      <dgm:prSet/>
      <dgm:spPr/>
      <dgm:t>
        <a:bodyPr/>
        <a:lstStyle/>
        <a:p>
          <a:endParaRPr lang="en-US"/>
        </a:p>
      </dgm:t>
    </dgm:pt>
    <dgm:pt modelId="{F0226AF2-F397-44E3-A8F9-F77CE461D1E8}" type="sibTrans" cxnId="{5BF48C75-10A2-4B0D-B65A-1AEF8CFA5CF9}">
      <dgm:prSet/>
      <dgm:spPr/>
      <dgm:t>
        <a:bodyPr/>
        <a:lstStyle/>
        <a:p>
          <a:endParaRPr lang="en-US"/>
        </a:p>
      </dgm:t>
    </dgm:pt>
    <dgm:pt modelId="{B5DE004B-1621-4E34-97EE-CBCD0000D90D}" type="pres">
      <dgm:prSet presAssocID="{FC331AD5-6B70-4953-B4ED-740814DDF673}" presName="vert0" presStyleCnt="0">
        <dgm:presLayoutVars>
          <dgm:dir/>
          <dgm:animOne val="branch"/>
          <dgm:animLvl val="lvl"/>
        </dgm:presLayoutVars>
      </dgm:prSet>
      <dgm:spPr/>
      <dgm:t>
        <a:bodyPr/>
        <a:lstStyle/>
        <a:p>
          <a:endParaRPr lang="en-US"/>
        </a:p>
      </dgm:t>
    </dgm:pt>
    <dgm:pt modelId="{44EE5896-AC71-45E1-AC1F-CE057697887C}" type="pres">
      <dgm:prSet presAssocID="{7E4C886C-3CE8-4B89-8C39-97E68B458B6A}" presName="thickLine" presStyleLbl="alignNode1" presStyleIdx="0" presStyleCnt="9"/>
      <dgm:spPr/>
    </dgm:pt>
    <dgm:pt modelId="{36D71163-4C50-426E-9DC3-EF4698574589}" type="pres">
      <dgm:prSet presAssocID="{7E4C886C-3CE8-4B89-8C39-97E68B458B6A}" presName="horz1" presStyleCnt="0"/>
      <dgm:spPr/>
    </dgm:pt>
    <dgm:pt modelId="{F1757439-2BAA-4BBA-AFC9-4CE87E5425B6}" type="pres">
      <dgm:prSet presAssocID="{7E4C886C-3CE8-4B89-8C39-97E68B458B6A}" presName="tx1" presStyleLbl="revTx" presStyleIdx="0" presStyleCnt="9"/>
      <dgm:spPr/>
      <dgm:t>
        <a:bodyPr/>
        <a:lstStyle/>
        <a:p>
          <a:endParaRPr lang="en-US"/>
        </a:p>
      </dgm:t>
    </dgm:pt>
    <dgm:pt modelId="{8B1BB075-F614-42BF-8B35-167D1968FC25}" type="pres">
      <dgm:prSet presAssocID="{7E4C886C-3CE8-4B89-8C39-97E68B458B6A}" presName="vert1" presStyleCnt="0"/>
      <dgm:spPr/>
    </dgm:pt>
    <dgm:pt modelId="{1696CF9E-2021-44C5-870A-7237FDB8C50F}" type="pres">
      <dgm:prSet presAssocID="{A6780441-DD10-41AB-A5CE-291FE25D215B}" presName="thickLine" presStyleLbl="alignNode1" presStyleIdx="1" presStyleCnt="9"/>
      <dgm:spPr/>
    </dgm:pt>
    <dgm:pt modelId="{82A1AF7F-77B5-4832-BDF0-44F2D1BB3985}" type="pres">
      <dgm:prSet presAssocID="{A6780441-DD10-41AB-A5CE-291FE25D215B}" presName="horz1" presStyleCnt="0"/>
      <dgm:spPr/>
    </dgm:pt>
    <dgm:pt modelId="{404E8FFC-02D7-4DC5-84ED-3640B1B530A0}" type="pres">
      <dgm:prSet presAssocID="{A6780441-DD10-41AB-A5CE-291FE25D215B}" presName="tx1" presStyleLbl="revTx" presStyleIdx="1" presStyleCnt="9"/>
      <dgm:spPr/>
      <dgm:t>
        <a:bodyPr/>
        <a:lstStyle/>
        <a:p>
          <a:endParaRPr lang="en-US"/>
        </a:p>
      </dgm:t>
    </dgm:pt>
    <dgm:pt modelId="{E70EC69F-D6D3-463E-A0D0-D71E34DCC1B2}" type="pres">
      <dgm:prSet presAssocID="{A6780441-DD10-41AB-A5CE-291FE25D215B}" presName="vert1" presStyleCnt="0"/>
      <dgm:spPr/>
    </dgm:pt>
    <dgm:pt modelId="{30F99C2B-D9B7-40B8-BFCF-49833CEC331B}" type="pres">
      <dgm:prSet presAssocID="{90971D15-E6F2-4DC1-8D38-B9090A5B84D3}" presName="thickLine" presStyleLbl="alignNode1" presStyleIdx="2" presStyleCnt="9"/>
      <dgm:spPr/>
    </dgm:pt>
    <dgm:pt modelId="{A24B8A59-BF3B-4CA5-B345-02732BE2B35D}" type="pres">
      <dgm:prSet presAssocID="{90971D15-E6F2-4DC1-8D38-B9090A5B84D3}" presName="horz1" presStyleCnt="0"/>
      <dgm:spPr/>
    </dgm:pt>
    <dgm:pt modelId="{5CBEEDF1-D2AF-4ADB-9F24-04423F2F7418}" type="pres">
      <dgm:prSet presAssocID="{90971D15-E6F2-4DC1-8D38-B9090A5B84D3}" presName="tx1" presStyleLbl="revTx" presStyleIdx="2" presStyleCnt="9"/>
      <dgm:spPr/>
      <dgm:t>
        <a:bodyPr/>
        <a:lstStyle/>
        <a:p>
          <a:endParaRPr lang="en-US"/>
        </a:p>
      </dgm:t>
    </dgm:pt>
    <dgm:pt modelId="{3EC56A44-F07A-49EB-BB84-C16BD3840D16}" type="pres">
      <dgm:prSet presAssocID="{90971D15-E6F2-4DC1-8D38-B9090A5B84D3}" presName="vert1" presStyleCnt="0"/>
      <dgm:spPr/>
    </dgm:pt>
    <dgm:pt modelId="{DF8817A7-3D01-4D0E-AB9C-37DC83C8E8D0}" type="pres">
      <dgm:prSet presAssocID="{2956A801-E390-4E77-BEC5-0B3D185B6E53}" presName="thickLine" presStyleLbl="alignNode1" presStyleIdx="3" presStyleCnt="9"/>
      <dgm:spPr/>
    </dgm:pt>
    <dgm:pt modelId="{3AF0D785-28C0-44CF-88BC-62C3C850D60B}" type="pres">
      <dgm:prSet presAssocID="{2956A801-E390-4E77-BEC5-0B3D185B6E53}" presName="horz1" presStyleCnt="0"/>
      <dgm:spPr/>
    </dgm:pt>
    <dgm:pt modelId="{A8B240BC-1C86-4D67-987F-087E7A5665B6}" type="pres">
      <dgm:prSet presAssocID="{2956A801-E390-4E77-BEC5-0B3D185B6E53}" presName="tx1" presStyleLbl="revTx" presStyleIdx="3" presStyleCnt="9"/>
      <dgm:spPr/>
      <dgm:t>
        <a:bodyPr/>
        <a:lstStyle/>
        <a:p>
          <a:endParaRPr lang="en-US"/>
        </a:p>
      </dgm:t>
    </dgm:pt>
    <dgm:pt modelId="{CEA204A1-278E-47C0-829C-CB4E48FFE26A}" type="pres">
      <dgm:prSet presAssocID="{2956A801-E390-4E77-BEC5-0B3D185B6E53}" presName="vert1" presStyleCnt="0"/>
      <dgm:spPr/>
    </dgm:pt>
    <dgm:pt modelId="{8DDB94E4-2835-4A91-90E5-02B380E69D3E}" type="pres">
      <dgm:prSet presAssocID="{31C36B92-7A5F-47D8-BB77-FDE953725B0A}" presName="thickLine" presStyleLbl="alignNode1" presStyleIdx="4" presStyleCnt="9"/>
      <dgm:spPr/>
    </dgm:pt>
    <dgm:pt modelId="{1CD8A882-524C-4786-A6C4-3BC516C1959E}" type="pres">
      <dgm:prSet presAssocID="{31C36B92-7A5F-47D8-BB77-FDE953725B0A}" presName="horz1" presStyleCnt="0"/>
      <dgm:spPr/>
    </dgm:pt>
    <dgm:pt modelId="{C0BDF909-E938-4338-8C68-5AD7696BDF7E}" type="pres">
      <dgm:prSet presAssocID="{31C36B92-7A5F-47D8-BB77-FDE953725B0A}" presName="tx1" presStyleLbl="revTx" presStyleIdx="4" presStyleCnt="9"/>
      <dgm:spPr/>
      <dgm:t>
        <a:bodyPr/>
        <a:lstStyle/>
        <a:p>
          <a:endParaRPr lang="en-US"/>
        </a:p>
      </dgm:t>
    </dgm:pt>
    <dgm:pt modelId="{F8EC7DDD-6F66-438D-A2A1-82FD139506C6}" type="pres">
      <dgm:prSet presAssocID="{31C36B92-7A5F-47D8-BB77-FDE953725B0A}" presName="vert1" presStyleCnt="0"/>
      <dgm:spPr/>
    </dgm:pt>
    <dgm:pt modelId="{2921A695-5151-437A-B84C-D20A726BF119}" type="pres">
      <dgm:prSet presAssocID="{638E518F-8E29-4248-B10E-A447C44DD379}" presName="thickLine" presStyleLbl="alignNode1" presStyleIdx="5" presStyleCnt="9"/>
      <dgm:spPr/>
    </dgm:pt>
    <dgm:pt modelId="{AB5C274C-F1D6-4D29-A737-AB86DF7DB733}" type="pres">
      <dgm:prSet presAssocID="{638E518F-8E29-4248-B10E-A447C44DD379}" presName="horz1" presStyleCnt="0"/>
      <dgm:spPr/>
    </dgm:pt>
    <dgm:pt modelId="{96B48212-C949-439E-8E3D-CDCE5C3EF2C9}" type="pres">
      <dgm:prSet presAssocID="{638E518F-8E29-4248-B10E-A447C44DD379}" presName="tx1" presStyleLbl="revTx" presStyleIdx="5" presStyleCnt="9"/>
      <dgm:spPr/>
      <dgm:t>
        <a:bodyPr/>
        <a:lstStyle/>
        <a:p>
          <a:endParaRPr lang="en-US"/>
        </a:p>
      </dgm:t>
    </dgm:pt>
    <dgm:pt modelId="{84049A3D-5A5C-4D75-9AD1-7E620E8831BF}" type="pres">
      <dgm:prSet presAssocID="{638E518F-8E29-4248-B10E-A447C44DD379}" presName="vert1" presStyleCnt="0"/>
      <dgm:spPr/>
    </dgm:pt>
    <dgm:pt modelId="{23ECD3B1-7F0E-4686-88D7-7C52591551FB}" type="pres">
      <dgm:prSet presAssocID="{7B5272B8-B0B5-471E-822E-4A97F3FF98BF}" presName="thickLine" presStyleLbl="alignNode1" presStyleIdx="6" presStyleCnt="9"/>
      <dgm:spPr/>
    </dgm:pt>
    <dgm:pt modelId="{0E70CE1A-3F53-4ED1-8E38-0957E718C76F}" type="pres">
      <dgm:prSet presAssocID="{7B5272B8-B0B5-471E-822E-4A97F3FF98BF}" presName="horz1" presStyleCnt="0"/>
      <dgm:spPr/>
    </dgm:pt>
    <dgm:pt modelId="{B42D091F-B776-4945-A524-56B06B38CE1B}" type="pres">
      <dgm:prSet presAssocID="{7B5272B8-B0B5-471E-822E-4A97F3FF98BF}" presName="tx1" presStyleLbl="revTx" presStyleIdx="6" presStyleCnt="9"/>
      <dgm:spPr/>
      <dgm:t>
        <a:bodyPr/>
        <a:lstStyle/>
        <a:p>
          <a:endParaRPr lang="en-US"/>
        </a:p>
      </dgm:t>
    </dgm:pt>
    <dgm:pt modelId="{FE2CA9FB-D06E-41B3-AAA1-A92FAFE0D37C}" type="pres">
      <dgm:prSet presAssocID="{7B5272B8-B0B5-471E-822E-4A97F3FF98BF}" presName="vert1" presStyleCnt="0"/>
      <dgm:spPr/>
    </dgm:pt>
    <dgm:pt modelId="{D52EA2CE-FFF8-4DD7-A3C8-65210982F788}" type="pres">
      <dgm:prSet presAssocID="{E691B26F-9624-4B32-9C0A-83AB4359387E}" presName="thickLine" presStyleLbl="alignNode1" presStyleIdx="7" presStyleCnt="9"/>
      <dgm:spPr/>
    </dgm:pt>
    <dgm:pt modelId="{7BA04FE7-5B7B-4799-AC88-E5FF85C21248}" type="pres">
      <dgm:prSet presAssocID="{E691B26F-9624-4B32-9C0A-83AB4359387E}" presName="horz1" presStyleCnt="0"/>
      <dgm:spPr/>
    </dgm:pt>
    <dgm:pt modelId="{A295ED55-BA50-4036-B720-B70E342C47C4}" type="pres">
      <dgm:prSet presAssocID="{E691B26F-9624-4B32-9C0A-83AB4359387E}" presName="tx1" presStyleLbl="revTx" presStyleIdx="7" presStyleCnt="9"/>
      <dgm:spPr/>
      <dgm:t>
        <a:bodyPr/>
        <a:lstStyle/>
        <a:p>
          <a:endParaRPr lang="en-US"/>
        </a:p>
      </dgm:t>
    </dgm:pt>
    <dgm:pt modelId="{FD55A1DF-E7F0-42FC-BD74-4CB9DC2CB922}" type="pres">
      <dgm:prSet presAssocID="{E691B26F-9624-4B32-9C0A-83AB4359387E}" presName="vert1" presStyleCnt="0"/>
      <dgm:spPr/>
    </dgm:pt>
    <dgm:pt modelId="{D5265591-F945-4C09-BDBB-FD2D4D25CF46}" type="pres">
      <dgm:prSet presAssocID="{89F5197E-AF5A-4E7C-96D8-4364ABA6629E}" presName="thickLine" presStyleLbl="alignNode1" presStyleIdx="8" presStyleCnt="9"/>
      <dgm:spPr/>
    </dgm:pt>
    <dgm:pt modelId="{3E9B10C6-0A8F-4BF4-B570-C722E5189661}" type="pres">
      <dgm:prSet presAssocID="{89F5197E-AF5A-4E7C-96D8-4364ABA6629E}" presName="horz1" presStyleCnt="0"/>
      <dgm:spPr/>
    </dgm:pt>
    <dgm:pt modelId="{A0B6BD4B-2CE8-4766-B643-00CC3E4DBDA1}" type="pres">
      <dgm:prSet presAssocID="{89F5197E-AF5A-4E7C-96D8-4364ABA6629E}" presName="tx1" presStyleLbl="revTx" presStyleIdx="8" presStyleCnt="9"/>
      <dgm:spPr/>
      <dgm:t>
        <a:bodyPr/>
        <a:lstStyle/>
        <a:p>
          <a:endParaRPr lang="en-US"/>
        </a:p>
      </dgm:t>
    </dgm:pt>
    <dgm:pt modelId="{57800CD4-AC3C-4AAE-907F-465F2B4C4CFD}" type="pres">
      <dgm:prSet presAssocID="{89F5197E-AF5A-4E7C-96D8-4364ABA6629E}" presName="vert1" presStyleCnt="0"/>
      <dgm:spPr/>
    </dgm:pt>
  </dgm:ptLst>
  <dgm:cxnLst>
    <dgm:cxn modelId="{9F3E2551-0333-47DF-821A-FB313E0EF25E}" type="presOf" srcId="{90971D15-E6F2-4DC1-8D38-B9090A5B84D3}" destId="{5CBEEDF1-D2AF-4ADB-9F24-04423F2F7418}" srcOrd="0" destOrd="0" presId="urn:microsoft.com/office/officeart/2008/layout/LinedList"/>
    <dgm:cxn modelId="{5BF48C75-10A2-4B0D-B65A-1AEF8CFA5CF9}" srcId="{FC331AD5-6B70-4953-B4ED-740814DDF673}" destId="{89F5197E-AF5A-4E7C-96D8-4364ABA6629E}" srcOrd="8" destOrd="0" parTransId="{A7FC0E57-3DCA-4CA4-830C-2C1C5A5C4D1A}" sibTransId="{F0226AF2-F397-44E3-A8F9-F77CE461D1E8}"/>
    <dgm:cxn modelId="{CF441DFE-A5DA-44E7-85CB-A20495D43A0C}" srcId="{FC331AD5-6B70-4953-B4ED-740814DDF673}" destId="{31C36B92-7A5F-47D8-BB77-FDE953725B0A}" srcOrd="4" destOrd="0" parTransId="{5B942C08-A157-4988-B4AC-3B82F89A819C}" sibTransId="{C7CD7A9A-9272-4FCA-A458-8CBA6E2D7BF8}"/>
    <dgm:cxn modelId="{757BD2A0-0892-433B-BFCB-F2689C7E9530}" srcId="{FC331AD5-6B70-4953-B4ED-740814DDF673}" destId="{638E518F-8E29-4248-B10E-A447C44DD379}" srcOrd="5" destOrd="0" parTransId="{AF2A01E2-B357-4855-814A-E69292053BC9}" sibTransId="{75A025E1-24D2-485E-9E42-6495F7B29ABC}"/>
    <dgm:cxn modelId="{ABD5B6F4-A5AC-435D-9895-A48FA3EAFAEB}" type="presOf" srcId="{FC331AD5-6B70-4953-B4ED-740814DDF673}" destId="{B5DE004B-1621-4E34-97EE-CBCD0000D90D}" srcOrd="0" destOrd="0" presId="urn:microsoft.com/office/officeart/2008/layout/LinedList"/>
    <dgm:cxn modelId="{33012DAD-AF3E-4045-8C2A-8DDCD2F39727}" type="presOf" srcId="{31C36B92-7A5F-47D8-BB77-FDE953725B0A}" destId="{C0BDF909-E938-4338-8C68-5AD7696BDF7E}" srcOrd="0" destOrd="0" presId="urn:microsoft.com/office/officeart/2008/layout/LinedList"/>
    <dgm:cxn modelId="{9F4AFE6F-F174-4B3D-B7FC-120B43150E29}" type="presOf" srcId="{2956A801-E390-4E77-BEC5-0B3D185B6E53}" destId="{A8B240BC-1C86-4D67-987F-087E7A5665B6}" srcOrd="0" destOrd="0" presId="urn:microsoft.com/office/officeart/2008/layout/LinedList"/>
    <dgm:cxn modelId="{D1BB1D5C-361B-4691-BC44-15D1D5F56E05}" srcId="{FC331AD5-6B70-4953-B4ED-740814DDF673}" destId="{7E4C886C-3CE8-4B89-8C39-97E68B458B6A}" srcOrd="0" destOrd="0" parTransId="{4EA97911-8ED4-46A8-8B0A-F697149942AF}" sibTransId="{1C316CE5-4955-4F86-9200-58D8E64B1F20}"/>
    <dgm:cxn modelId="{BA31F0DF-ED86-4DF8-8FAC-D74925C05D9C}" type="presOf" srcId="{7E4C886C-3CE8-4B89-8C39-97E68B458B6A}" destId="{F1757439-2BAA-4BBA-AFC9-4CE87E5425B6}" srcOrd="0" destOrd="0" presId="urn:microsoft.com/office/officeart/2008/layout/LinedList"/>
    <dgm:cxn modelId="{9929A1EB-B880-4CE6-9F3D-624E3218ECFA}" srcId="{FC331AD5-6B70-4953-B4ED-740814DDF673}" destId="{2956A801-E390-4E77-BEC5-0B3D185B6E53}" srcOrd="3" destOrd="0" parTransId="{03A965B1-21C6-4527-A7F5-B066DA55A868}" sibTransId="{64F20BDA-39FE-46A2-A493-06D0D2BFEB87}"/>
    <dgm:cxn modelId="{D1F85965-CC43-4FF4-8CBE-36426460DD0B}" type="presOf" srcId="{638E518F-8E29-4248-B10E-A447C44DD379}" destId="{96B48212-C949-439E-8E3D-CDCE5C3EF2C9}" srcOrd="0" destOrd="0" presId="urn:microsoft.com/office/officeart/2008/layout/LinedList"/>
    <dgm:cxn modelId="{0F07D356-5F52-4880-A667-82A58F008B9B}" type="presOf" srcId="{7B5272B8-B0B5-471E-822E-4A97F3FF98BF}" destId="{B42D091F-B776-4945-A524-56B06B38CE1B}" srcOrd="0" destOrd="0" presId="urn:microsoft.com/office/officeart/2008/layout/LinedList"/>
    <dgm:cxn modelId="{DE98ACBD-92AD-4ABF-896E-054BFD9CE346}" type="presOf" srcId="{89F5197E-AF5A-4E7C-96D8-4364ABA6629E}" destId="{A0B6BD4B-2CE8-4766-B643-00CC3E4DBDA1}" srcOrd="0" destOrd="0" presId="urn:microsoft.com/office/officeart/2008/layout/LinedList"/>
    <dgm:cxn modelId="{5882701D-E1EE-4203-9E88-0A0C0BB25128}" type="presOf" srcId="{E691B26F-9624-4B32-9C0A-83AB4359387E}" destId="{A295ED55-BA50-4036-B720-B70E342C47C4}" srcOrd="0" destOrd="0" presId="urn:microsoft.com/office/officeart/2008/layout/LinedList"/>
    <dgm:cxn modelId="{0B3CF95D-54E6-4297-ADDB-BA02410D5758}" type="presOf" srcId="{A6780441-DD10-41AB-A5CE-291FE25D215B}" destId="{404E8FFC-02D7-4DC5-84ED-3640B1B530A0}" srcOrd="0" destOrd="0" presId="urn:microsoft.com/office/officeart/2008/layout/LinedList"/>
    <dgm:cxn modelId="{8F336145-3B42-46A0-ADB8-420D61A45594}" srcId="{FC331AD5-6B70-4953-B4ED-740814DDF673}" destId="{7B5272B8-B0B5-471E-822E-4A97F3FF98BF}" srcOrd="6" destOrd="0" parTransId="{BD3BE919-EB8F-42FE-9ED5-408F888D79B5}" sibTransId="{A5F0B745-0DD2-4724-A323-7D965844B5CE}"/>
    <dgm:cxn modelId="{39E915FD-FE7D-4B7D-9115-399D0276CD37}" srcId="{FC331AD5-6B70-4953-B4ED-740814DDF673}" destId="{A6780441-DD10-41AB-A5CE-291FE25D215B}" srcOrd="1" destOrd="0" parTransId="{71FA8EB0-53A5-467A-BEBC-26F1ECE11955}" sibTransId="{0DF94D2F-9BDB-4FB0-91AF-96F90AB60CCD}"/>
    <dgm:cxn modelId="{2094E381-6C99-4888-8AD7-B1BF62527CC6}" srcId="{FC331AD5-6B70-4953-B4ED-740814DDF673}" destId="{E691B26F-9624-4B32-9C0A-83AB4359387E}" srcOrd="7" destOrd="0" parTransId="{8CF05CAA-A0DC-4F0E-A32F-88CA43833D45}" sibTransId="{1A8B3772-3580-47EB-9C7A-EB7600D5199A}"/>
    <dgm:cxn modelId="{DB4CE16F-5FD3-4CE5-81DC-945931BA4E08}" srcId="{FC331AD5-6B70-4953-B4ED-740814DDF673}" destId="{90971D15-E6F2-4DC1-8D38-B9090A5B84D3}" srcOrd="2" destOrd="0" parTransId="{04B42766-AB47-4468-A229-B3773B135CB1}" sibTransId="{4A42D380-D084-44E2-B7E3-FE5F7CFE584B}"/>
    <dgm:cxn modelId="{E15FD1AA-1CF5-440F-9DA2-B203316E385D}" type="presParOf" srcId="{B5DE004B-1621-4E34-97EE-CBCD0000D90D}" destId="{44EE5896-AC71-45E1-AC1F-CE057697887C}" srcOrd="0" destOrd="0" presId="urn:microsoft.com/office/officeart/2008/layout/LinedList"/>
    <dgm:cxn modelId="{4E1339FD-FD87-492D-B2FE-3025B4468171}" type="presParOf" srcId="{B5DE004B-1621-4E34-97EE-CBCD0000D90D}" destId="{36D71163-4C50-426E-9DC3-EF4698574589}" srcOrd="1" destOrd="0" presId="urn:microsoft.com/office/officeart/2008/layout/LinedList"/>
    <dgm:cxn modelId="{B6D0B46E-6014-4C9F-944E-757E6369C2AB}" type="presParOf" srcId="{36D71163-4C50-426E-9DC3-EF4698574589}" destId="{F1757439-2BAA-4BBA-AFC9-4CE87E5425B6}" srcOrd="0" destOrd="0" presId="urn:microsoft.com/office/officeart/2008/layout/LinedList"/>
    <dgm:cxn modelId="{5C098652-1F29-456C-90C8-2E4C42D7A9F1}" type="presParOf" srcId="{36D71163-4C50-426E-9DC3-EF4698574589}" destId="{8B1BB075-F614-42BF-8B35-167D1968FC25}" srcOrd="1" destOrd="0" presId="urn:microsoft.com/office/officeart/2008/layout/LinedList"/>
    <dgm:cxn modelId="{C6AFAF55-635A-4C4D-BC92-E6044948CBED}" type="presParOf" srcId="{B5DE004B-1621-4E34-97EE-CBCD0000D90D}" destId="{1696CF9E-2021-44C5-870A-7237FDB8C50F}" srcOrd="2" destOrd="0" presId="urn:microsoft.com/office/officeart/2008/layout/LinedList"/>
    <dgm:cxn modelId="{35C9A866-D6EC-43F9-A5FD-9ACD00AED804}" type="presParOf" srcId="{B5DE004B-1621-4E34-97EE-CBCD0000D90D}" destId="{82A1AF7F-77B5-4832-BDF0-44F2D1BB3985}" srcOrd="3" destOrd="0" presId="urn:microsoft.com/office/officeart/2008/layout/LinedList"/>
    <dgm:cxn modelId="{97C4968E-B5D7-4457-BEBB-E8691E60F7D7}" type="presParOf" srcId="{82A1AF7F-77B5-4832-BDF0-44F2D1BB3985}" destId="{404E8FFC-02D7-4DC5-84ED-3640B1B530A0}" srcOrd="0" destOrd="0" presId="urn:microsoft.com/office/officeart/2008/layout/LinedList"/>
    <dgm:cxn modelId="{7D4012BE-3F70-4A4F-B68E-1574331E3E04}" type="presParOf" srcId="{82A1AF7F-77B5-4832-BDF0-44F2D1BB3985}" destId="{E70EC69F-D6D3-463E-A0D0-D71E34DCC1B2}" srcOrd="1" destOrd="0" presId="urn:microsoft.com/office/officeart/2008/layout/LinedList"/>
    <dgm:cxn modelId="{CD741902-C442-4DF2-85C6-C101B2D01EEE}" type="presParOf" srcId="{B5DE004B-1621-4E34-97EE-CBCD0000D90D}" destId="{30F99C2B-D9B7-40B8-BFCF-49833CEC331B}" srcOrd="4" destOrd="0" presId="urn:microsoft.com/office/officeart/2008/layout/LinedList"/>
    <dgm:cxn modelId="{7DB01656-AE8E-46E6-ACFA-2A240A452389}" type="presParOf" srcId="{B5DE004B-1621-4E34-97EE-CBCD0000D90D}" destId="{A24B8A59-BF3B-4CA5-B345-02732BE2B35D}" srcOrd="5" destOrd="0" presId="urn:microsoft.com/office/officeart/2008/layout/LinedList"/>
    <dgm:cxn modelId="{B8AC47A7-A070-4B66-B876-5E2BF0807FC3}" type="presParOf" srcId="{A24B8A59-BF3B-4CA5-B345-02732BE2B35D}" destId="{5CBEEDF1-D2AF-4ADB-9F24-04423F2F7418}" srcOrd="0" destOrd="0" presId="urn:microsoft.com/office/officeart/2008/layout/LinedList"/>
    <dgm:cxn modelId="{7EA58875-175E-4644-8AE0-0FD9F7173B0E}" type="presParOf" srcId="{A24B8A59-BF3B-4CA5-B345-02732BE2B35D}" destId="{3EC56A44-F07A-49EB-BB84-C16BD3840D16}" srcOrd="1" destOrd="0" presId="urn:microsoft.com/office/officeart/2008/layout/LinedList"/>
    <dgm:cxn modelId="{FD279992-F792-4F9B-9DA1-D3EC6DC1BEDD}" type="presParOf" srcId="{B5DE004B-1621-4E34-97EE-CBCD0000D90D}" destId="{DF8817A7-3D01-4D0E-AB9C-37DC83C8E8D0}" srcOrd="6" destOrd="0" presId="urn:microsoft.com/office/officeart/2008/layout/LinedList"/>
    <dgm:cxn modelId="{7429E999-ECBF-445E-A804-96BE920FB9F0}" type="presParOf" srcId="{B5DE004B-1621-4E34-97EE-CBCD0000D90D}" destId="{3AF0D785-28C0-44CF-88BC-62C3C850D60B}" srcOrd="7" destOrd="0" presId="urn:microsoft.com/office/officeart/2008/layout/LinedList"/>
    <dgm:cxn modelId="{B7D22C83-5B08-43F2-9352-48F405C406DC}" type="presParOf" srcId="{3AF0D785-28C0-44CF-88BC-62C3C850D60B}" destId="{A8B240BC-1C86-4D67-987F-087E7A5665B6}" srcOrd="0" destOrd="0" presId="urn:microsoft.com/office/officeart/2008/layout/LinedList"/>
    <dgm:cxn modelId="{3D8E3FBC-0ABE-41F9-AE32-F61E7611265E}" type="presParOf" srcId="{3AF0D785-28C0-44CF-88BC-62C3C850D60B}" destId="{CEA204A1-278E-47C0-829C-CB4E48FFE26A}" srcOrd="1" destOrd="0" presId="urn:microsoft.com/office/officeart/2008/layout/LinedList"/>
    <dgm:cxn modelId="{F86BCFCF-F528-4792-BCFE-5FD54FD8ED65}" type="presParOf" srcId="{B5DE004B-1621-4E34-97EE-CBCD0000D90D}" destId="{8DDB94E4-2835-4A91-90E5-02B380E69D3E}" srcOrd="8" destOrd="0" presId="urn:microsoft.com/office/officeart/2008/layout/LinedList"/>
    <dgm:cxn modelId="{96FA8804-A6B7-48CE-BE6D-78F48FADE574}" type="presParOf" srcId="{B5DE004B-1621-4E34-97EE-CBCD0000D90D}" destId="{1CD8A882-524C-4786-A6C4-3BC516C1959E}" srcOrd="9" destOrd="0" presId="urn:microsoft.com/office/officeart/2008/layout/LinedList"/>
    <dgm:cxn modelId="{171701C9-1DC2-413D-B1B1-BCB3ED5C4902}" type="presParOf" srcId="{1CD8A882-524C-4786-A6C4-3BC516C1959E}" destId="{C0BDF909-E938-4338-8C68-5AD7696BDF7E}" srcOrd="0" destOrd="0" presId="urn:microsoft.com/office/officeart/2008/layout/LinedList"/>
    <dgm:cxn modelId="{30BC62CB-B8CC-4FEC-BE8E-AAD03F62F008}" type="presParOf" srcId="{1CD8A882-524C-4786-A6C4-3BC516C1959E}" destId="{F8EC7DDD-6F66-438D-A2A1-82FD139506C6}" srcOrd="1" destOrd="0" presId="urn:microsoft.com/office/officeart/2008/layout/LinedList"/>
    <dgm:cxn modelId="{1AE596BC-CE1E-4411-93E8-91D958CFF207}" type="presParOf" srcId="{B5DE004B-1621-4E34-97EE-CBCD0000D90D}" destId="{2921A695-5151-437A-B84C-D20A726BF119}" srcOrd="10" destOrd="0" presId="urn:microsoft.com/office/officeart/2008/layout/LinedList"/>
    <dgm:cxn modelId="{C4DDD751-9B48-4759-87B7-B3EE0B778145}" type="presParOf" srcId="{B5DE004B-1621-4E34-97EE-CBCD0000D90D}" destId="{AB5C274C-F1D6-4D29-A737-AB86DF7DB733}" srcOrd="11" destOrd="0" presId="urn:microsoft.com/office/officeart/2008/layout/LinedList"/>
    <dgm:cxn modelId="{BE8C306D-6E60-46CA-B951-27C3295EC0DD}" type="presParOf" srcId="{AB5C274C-F1D6-4D29-A737-AB86DF7DB733}" destId="{96B48212-C949-439E-8E3D-CDCE5C3EF2C9}" srcOrd="0" destOrd="0" presId="urn:microsoft.com/office/officeart/2008/layout/LinedList"/>
    <dgm:cxn modelId="{2245FD26-C8B5-4768-8C8A-CF2F2AADDC09}" type="presParOf" srcId="{AB5C274C-F1D6-4D29-A737-AB86DF7DB733}" destId="{84049A3D-5A5C-4D75-9AD1-7E620E8831BF}" srcOrd="1" destOrd="0" presId="urn:microsoft.com/office/officeart/2008/layout/LinedList"/>
    <dgm:cxn modelId="{1616ECD8-D5C4-4F6F-B150-44155AA15EBC}" type="presParOf" srcId="{B5DE004B-1621-4E34-97EE-CBCD0000D90D}" destId="{23ECD3B1-7F0E-4686-88D7-7C52591551FB}" srcOrd="12" destOrd="0" presId="urn:microsoft.com/office/officeart/2008/layout/LinedList"/>
    <dgm:cxn modelId="{3F6AF111-0D6E-4325-9B9B-1ADD20410199}" type="presParOf" srcId="{B5DE004B-1621-4E34-97EE-CBCD0000D90D}" destId="{0E70CE1A-3F53-4ED1-8E38-0957E718C76F}" srcOrd="13" destOrd="0" presId="urn:microsoft.com/office/officeart/2008/layout/LinedList"/>
    <dgm:cxn modelId="{F314DEA8-5D14-42EA-8DE1-09B7225B1F42}" type="presParOf" srcId="{0E70CE1A-3F53-4ED1-8E38-0957E718C76F}" destId="{B42D091F-B776-4945-A524-56B06B38CE1B}" srcOrd="0" destOrd="0" presId="urn:microsoft.com/office/officeart/2008/layout/LinedList"/>
    <dgm:cxn modelId="{1F914604-ED5F-40A3-B7AD-5AB27118E1C0}" type="presParOf" srcId="{0E70CE1A-3F53-4ED1-8E38-0957E718C76F}" destId="{FE2CA9FB-D06E-41B3-AAA1-A92FAFE0D37C}" srcOrd="1" destOrd="0" presId="urn:microsoft.com/office/officeart/2008/layout/LinedList"/>
    <dgm:cxn modelId="{2FD6A9D9-32A4-477F-A601-0F158847ECD6}" type="presParOf" srcId="{B5DE004B-1621-4E34-97EE-CBCD0000D90D}" destId="{D52EA2CE-FFF8-4DD7-A3C8-65210982F788}" srcOrd="14" destOrd="0" presId="urn:microsoft.com/office/officeart/2008/layout/LinedList"/>
    <dgm:cxn modelId="{40985D74-9B44-4863-ABDA-A565274CD978}" type="presParOf" srcId="{B5DE004B-1621-4E34-97EE-CBCD0000D90D}" destId="{7BA04FE7-5B7B-4799-AC88-E5FF85C21248}" srcOrd="15" destOrd="0" presId="urn:microsoft.com/office/officeart/2008/layout/LinedList"/>
    <dgm:cxn modelId="{B21A2C04-1CE0-4849-8D6C-A4C6FAD0898A}" type="presParOf" srcId="{7BA04FE7-5B7B-4799-AC88-E5FF85C21248}" destId="{A295ED55-BA50-4036-B720-B70E342C47C4}" srcOrd="0" destOrd="0" presId="urn:microsoft.com/office/officeart/2008/layout/LinedList"/>
    <dgm:cxn modelId="{3800F69C-4440-4639-97CD-73B826D79C7B}" type="presParOf" srcId="{7BA04FE7-5B7B-4799-AC88-E5FF85C21248}" destId="{FD55A1DF-E7F0-42FC-BD74-4CB9DC2CB922}" srcOrd="1" destOrd="0" presId="urn:microsoft.com/office/officeart/2008/layout/LinedList"/>
    <dgm:cxn modelId="{1DDA085A-3497-4C9D-A4B0-B71D9072D2A7}" type="presParOf" srcId="{B5DE004B-1621-4E34-97EE-CBCD0000D90D}" destId="{D5265591-F945-4C09-BDBB-FD2D4D25CF46}" srcOrd="16" destOrd="0" presId="urn:microsoft.com/office/officeart/2008/layout/LinedList"/>
    <dgm:cxn modelId="{E451582B-7613-485A-9B13-AD195EE6EE00}" type="presParOf" srcId="{B5DE004B-1621-4E34-97EE-CBCD0000D90D}" destId="{3E9B10C6-0A8F-4BF4-B570-C722E5189661}" srcOrd="17" destOrd="0" presId="urn:microsoft.com/office/officeart/2008/layout/LinedList"/>
    <dgm:cxn modelId="{EECF46B3-9F64-4D9D-BA25-E478AB4BB2E3}" type="presParOf" srcId="{3E9B10C6-0A8F-4BF4-B570-C722E5189661}" destId="{A0B6BD4B-2CE8-4766-B643-00CC3E4DBDA1}" srcOrd="0" destOrd="0" presId="urn:microsoft.com/office/officeart/2008/layout/LinedList"/>
    <dgm:cxn modelId="{7FF16803-DB69-49B9-A1EC-B7B45D1D3C2B}" type="presParOf" srcId="{3E9B10C6-0A8F-4BF4-B570-C722E5189661}" destId="{57800CD4-AC3C-4AAE-907F-465F2B4C4CF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DE529D7-214A-4AC4-B4E1-8085FDF6DCF9}"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8E80AB9B-9EA7-4184-8471-86CA6E803717}">
      <dgm:prSet/>
      <dgm:spPr/>
      <dgm:t>
        <a:bodyPr/>
        <a:lstStyle/>
        <a:p>
          <a:pPr rtl="0"/>
          <a:r>
            <a:rPr lang="en-US" smtClean="0"/>
            <a:t>Scatterplots show many points plotted in the Cartesian plane. Each point represents the values of two variables. One variable is chosen in the horizontal axis and another in the vertical axis. </a:t>
          </a:r>
          <a:endParaRPr lang="en-IN"/>
        </a:p>
      </dgm:t>
    </dgm:pt>
    <dgm:pt modelId="{4E769672-8A28-423B-B6C3-B08DA87A2D4F}" type="parTrans" cxnId="{0C5E0269-C30D-465A-8CA4-1C684E8DE891}">
      <dgm:prSet/>
      <dgm:spPr/>
      <dgm:t>
        <a:bodyPr/>
        <a:lstStyle/>
        <a:p>
          <a:endParaRPr lang="en-US"/>
        </a:p>
      </dgm:t>
    </dgm:pt>
    <dgm:pt modelId="{38F08F4F-D390-4A0B-85AB-63627200006F}" type="sibTrans" cxnId="{0C5E0269-C30D-465A-8CA4-1C684E8DE891}">
      <dgm:prSet/>
      <dgm:spPr/>
      <dgm:t>
        <a:bodyPr/>
        <a:lstStyle/>
        <a:p>
          <a:endParaRPr lang="en-US"/>
        </a:p>
      </dgm:t>
    </dgm:pt>
    <dgm:pt modelId="{0D9F48B8-A183-4511-B2D8-DB53945819AD}" type="pres">
      <dgm:prSet presAssocID="{0DE529D7-214A-4AC4-B4E1-8085FDF6DCF9}" presName="linear" presStyleCnt="0">
        <dgm:presLayoutVars>
          <dgm:animLvl val="lvl"/>
          <dgm:resizeHandles val="exact"/>
        </dgm:presLayoutVars>
      </dgm:prSet>
      <dgm:spPr/>
      <dgm:t>
        <a:bodyPr/>
        <a:lstStyle/>
        <a:p>
          <a:endParaRPr lang="en-US"/>
        </a:p>
      </dgm:t>
    </dgm:pt>
    <dgm:pt modelId="{B96B3697-50A2-4F87-996B-54E1988BE36E}" type="pres">
      <dgm:prSet presAssocID="{8E80AB9B-9EA7-4184-8471-86CA6E803717}" presName="parentText" presStyleLbl="node1" presStyleIdx="0" presStyleCnt="1">
        <dgm:presLayoutVars>
          <dgm:chMax val="0"/>
          <dgm:bulletEnabled val="1"/>
        </dgm:presLayoutVars>
      </dgm:prSet>
      <dgm:spPr/>
      <dgm:t>
        <a:bodyPr/>
        <a:lstStyle/>
        <a:p>
          <a:endParaRPr lang="en-US"/>
        </a:p>
      </dgm:t>
    </dgm:pt>
  </dgm:ptLst>
  <dgm:cxnLst>
    <dgm:cxn modelId="{0C5E0269-C30D-465A-8CA4-1C684E8DE891}" srcId="{0DE529D7-214A-4AC4-B4E1-8085FDF6DCF9}" destId="{8E80AB9B-9EA7-4184-8471-86CA6E803717}" srcOrd="0" destOrd="0" parTransId="{4E769672-8A28-423B-B6C3-B08DA87A2D4F}" sibTransId="{38F08F4F-D390-4A0B-85AB-63627200006F}"/>
    <dgm:cxn modelId="{49C6BFB4-4E90-44D5-B809-2A8558D21E94}" type="presOf" srcId="{8E80AB9B-9EA7-4184-8471-86CA6E803717}" destId="{B96B3697-50A2-4F87-996B-54E1988BE36E}" srcOrd="0" destOrd="0" presId="urn:microsoft.com/office/officeart/2005/8/layout/vList2"/>
    <dgm:cxn modelId="{E2CE7576-E772-4000-9015-BBA525FE68D7}" type="presOf" srcId="{0DE529D7-214A-4AC4-B4E1-8085FDF6DCF9}" destId="{0D9F48B8-A183-4511-B2D8-DB53945819AD}" srcOrd="0" destOrd="0" presId="urn:microsoft.com/office/officeart/2005/8/layout/vList2"/>
    <dgm:cxn modelId="{A1E3BA6B-8C05-4D22-9CB1-C6BF65A2CAAE}" type="presParOf" srcId="{0D9F48B8-A183-4511-B2D8-DB53945819AD}" destId="{B96B3697-50A2-4F87-996B-54E1988BE36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13240F2-554C-46DD-AAF7-1038E790C43C}"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US"/>
        </a:p>
      </dgm:t>
    </dgm:pt>
    <dgm:pt modelId="{25F4739A-F644-4BDE-826B-22C6B132CEB3}">
      <dgm:prSet/>
      <dgm:spPr/>
      <dgm:t>
        <a:bodyPr/>
        <a:lstStyle/>
        <a:p>
          <a:pPr rtl="0"/>
          <a:r>
            <a:rPr lang="en-US" smtClean="0"/>
            <a:t>The simple scatterplot is created using the plot() function. </a:t>
          </a:r>
          <a:endParaRPr lang="en-IN"/>
        </a:p>
      </dgm:t>
    </dgm:pt>
    <dgm:pt modelId="{58143857-11E5-4D6C-A7B0-1A034583EF0F}" type="parTrans" cxnId="{1B9C4382-93A8-4BF6-A39B-1E5DE87BF1A5}">
      <dgm:prSet/>
      <dgm:spPr/>
      <dgm:t>
        <a:bodyPr/>
        <a:lstStyle/>
        <a:p>
          <a:endParaRPr lang="en-US"/>
        </a:p>
      </dgm:t>
    </dgm:pt>
    <dgm:pt modelId="{31F5585D-6706-4496-8DD5-A00B566510EC}" type="sibTrans" cxnId="{1B9C4382-93A8-4BF6-A39B-1E5DE87BF1A5}">
      <dgm:prSet/>
      <dgm:spPr/>
      <dgm:t>
        <a:bodyPr/>
        <a:lstStyle/>
        <a:p>
          <a:endParaRPr lang="en-US"/>
        </a:p>
      </dgm:t>
    </dgm:pt>
    <dgm:pt modelId="{91B1E3BB-A90C-41A0-B8BA-26CA4FE14D69}" type="pres">
      <dgm:prSet presAssocID="{C13240F2-554C-46DD-AAF7-1038E790C43C}" presName="linear" presStyleCnt="0">
        <dgm:presLayoutVars>
          <dgm:animLvl val="lvl"/>
          <dgm:resizeHandles val="exact"/>
        </dgm:presLayoutVars>
      </dgm:prSet>
      <dgm:spPr/>
      <dgm:t>
        <a:bodyPr/>
        <a:lstStyle/>
        <a:p>
          <a:endParaRPr lang="en-US"/>
        </a:p>
      </dgm:t>
    </dgm:pt>
    <dgm:pt modelId="{37036197-B20B-4056-9FB5-C4671D499CF4}" type="pres">
      <dgm:prSet presAssocID="{25F4739A-F644-4BDE-826B-22C6B132CEB3}" presName="parentText" presStyleLbl="node1" presStyleIdx="0" presStyleCnt="1">
        <dgm:presLayoutVars>
          <dgm:chMax val="0"/>
          <dgm:bulletEnabled val="1"/>
        </dgm:presLayoutVars>
      </dgm:prSet>
      <dgm:spPr/>
      <dgm:t>
        <a:bodyPr/>
        <a:lstStyle/>
        <a:p>
          <a:endParaRPr lang="en-US"/>
        </a:p>
      </dgm:t>
    </dgm:pt>
  </dgm:ptLst>
  <dgm:cxnLst>
    <dgm:cxn modelId="{FC6C32FA-AEB3-4BA8-8EE2-49312F027123}" type="presOf" srcId="{25F4739A-F644-4BDE-826B-22C6B132CEB3}" destId="{37036197-B20B-4056-9FB5-C4671D499CF4}" srcOrd="0" destOrd="0" presId="urn:microsoft.com/office/officeart/2005/8/layout/vList2"/>
    <dgm:cxn modelId="{1B9C4382-93A8-4BF6-A39B-1E5DE87BF1A5}" srcId="{C13240F2-554C-46DD-AAF7-1038E790C43C}" destId="{25F4739A-F644-4BDE-826B-22C6B132CEB3}" srcOrd="0" destOrd="0" parTransId="{58143857-11E5-4D6C-A7B0-1A034583EF0F}" sibTransId="{31F5585D-6706-4496-8DD5-A00B566510EC}"/>
    <dgm:cxn modelId="{4698593C-F44B-4CD1-A833-4FD884924EEB}" type="presOf" srcId="{C13240F2-554C-46DD-AAF7-1038E790C43C}" destId="{91B1E3BB-A90C-41A0-B8BA-26CA4FE14D69}" srcOrd="0" destOrd="0" presId="urn:microsoft.com/office/officeart/2005/8/layout/vList2"/>
    <dgm:cxn modelId="{6887EE0E-027A-4168-8F55-30ADD81141C5}" type="presParOf" srcId="{91B1E3BB-A90C-41A0-B8BA-26CA4FE14D69}" destId="{37036197-B20B-4056-9FB5-C4671D499CF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428AC05-B58A-423A-BD46-16F4BCF63CE1}"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EEDAFD99-99A8-4D12-B807-03615F107302}">
      <dgm:prSet/>
      <dgm:spPr/>
      <dgm:t>
        <a:bodyPr/>
        <a:lstStyle/>
        <a:p>
          <a:pPr rtl="0"/>
          <a:r>
            <a:rPr lang="en-US" smtClean="0"/>
            <a:t>The basic syntax for creating scatterplot in R is : </a:t>
          </a:r>
          <a:endParaRPr lang="en-IN"/>
        </a:p>
      </dgm:t>
    </dgm:pt>
    <dgm:pt modelId="{287B6476-C782-43BC-ABBB-C69C2672A13E}" type="parTrans" cxnId="{06DAB98D-AEEB-40E7-A51D-A71145DED0AE}">
      <dgm:prSet/>
      <dgm:spPr/>
      <dgm:t>
        <a:bodyPr/>
        <a:lstStyle/>
        <a:p>
          <a:endParaRPr lang="en-US"/>
        </a:p>
      </dgm:t>
    </dgm:pt>
    <dgm:pt modelId="{3E73F254-5C49-4ED2-B55D-00F733BD05C6}" type="sibTrans" cxnId="{06DAB98D-AEEB-40E7-A51D-A71145DED0AE}">
      <dgm:prSet/>
      <dgm:spPr/>
      <dgm:t>
        <a:bodyPr/>
        <a:lstStyle/>
        <a:p>
          <a:endParaRPr lang="en-US"/>
        </a:p>
      </dgm:t>
    </dgm:pt>
    <dgm:pt modelId="{788E29FE-4057-42EA-A559-E8AE49AD4570}">
      <dgm:prSet/>
      <dgm:spPr/>
      <dgm:t>
        <a:bodyPr/>
        <a:lstStyle/>
        <a:p>
          <a:pPr rtl="0"/>
          <a:r>
            <a:rPr lang="en-US" dirty="0" smtClean="0"/>
            <a:t>plot(x, y, main, </a:t>
          </a:r>
          <a:r>
            <a:rPr lang="en-US" dirty="0" err="1" smtClean="0"/>
            <a:t>xlab</a:t>
          </a:r>
          <a:r>
            <a:rPr lang="en-US" dirty="0" smtClean="0"/>
            <a:t>, </a:t>
          </a:r>
          <a:r>
            <a:rPr lang="en-US" dirty="0" err="1" smtClean="0"/>
            <a:t>ylab</a:t>
          </a:r>
          <a:r>
            <a:rPr lang="en-US" dirty="0" smtClean="0"/>
            <a:t>, </a:t>
          </a:r>
          <a:r>
            <a:rPr lang="en-US" dirty="0" err="1" smtClean="0"/>
            <a:t>xlim</a:t>
          </a:r>
          <a:r>
            <a:rPr lang="en-US" dirty="0" smtClean="0"/>
            <a:t>, </a:t>
          </a:r>
          <a:r>
            <a:rPr lang="en-US" dirty="0" err="1" smtClean="0"/>
            <a:t>ylim</a:t>
          </a:r>
          <a:r>
            <a:rPr lang="en-US" dirty="0" smtClean="0"/>
            <a:t>, axes) </a:t>
          </a:r>
          <a:endParaRPr lang="en-IN" dirty="0"/>
        </a:p>
      </dgm:t>
    </dgm:pt>
    <dgm:pt modelId="{93E56126-BBE4-448A-B63C-100D922F14CC}" type="parTrans" cxnId="{E26E184C-C26E-45F0-89CD-C268D7221D25}">
      <dgm:prSet/>
      <dgm:spPr/>
      <dgm:t>
        <a:bodyPr/>
        <a:lstStyle/>
        <a:p>
          <a:endParaRPr lang="en-US"/>
        </a:p>
      </dgm:t>
    </dgm:pt>
    <dgm:pt modelId="{D12CC500-66EF-41AA-8F03-7D7F92D53C64}" type="sibTrans" cxnId="{E26E184C-C26E-45F0-89CD-C268D7221D25}">
      <dgm:prSet/>
      <dgm:spPr/>
      <dgm:t>
        <a:bodyPr/>
        <a:lstStyle/>
        <a:p>
          <a:endParaRPr lang="en-US"/>
        </a:p>
      </dgm:t>
    </dgm:pt>
    <dgm:pt modelId="{076F1278-1DB7-4EAA-A833-05F534063559}" type="pres">
      <dgm:prSet presAssocID="{9428AC05-B58A-423A-BD46-16F4BCF63CE1}" presName="Name0" presStyleCnt="0">
        <dgm:presLayoutVars>
          <dgm:dir/>
          <dgm:animLvl val="lvl"/>
          <dgm:resizeHandles val="exact"/>
        </dgm:presLayoutVars>
      </dgm:prSet>
      <dgm:spPr/>
      <dgm:t>
        <a:bodyPr/>
        <a:lstStyle/>
        <a:p>
          <a:endParaRPr lang="en-US"/>
        </a:p>
      </dgm:t>
    </dgm:pt>
    <dgm:pt modelId="{195FED18-3B51-4838-8A06-A4B158451C17}" type="pres">
      <dgm:prSet presAssocID="{EEDAFD99-99A8-4D12-B807-03615F107302}" presName="composite" presStyleCnt="0"/>
      <dgm:spPr/>
    </dgm:pt>
    <dgm:pt modelId="{2B4EF326-1B55-4261-9166-560C62ABE7E7}" type="pres">
      <dgm:prSet presAssocID="{EEDAFD99-99A8-4D12-B807-03615F107302}" presName="parTx" presStyleLbl="alignNode1" presStyleIdx="0" presStyleCnt="1">
        <dgm:presLayoutVars>
          <dgm:chMax val="0"/>
          <dgm:chPref val="0"/>
          <dgm:bulletEnabled val="1"/>
        </dgm:presLayoutVars>
      </dgm:prSet>
      <dgm:spPr/>
      <dgm:t>
        <a:bodyPr/>
        <a:lstStyle/>
        <a:p>
          <a:endParaRPr lang="en-US"/>
        </a:p>
      </dgm:t>
    </dgm:pt>
    <dgm:pt modelId="{1803710D-019D-48DA-A2F5-AB6C9A21CBBF}" type="pres">
      <dgm:prSet presAssocID="{EEDAFD99-99A8-4D12-B807-03615F107302}" presName="desTx" presStyleLbl="alignAccFollowNode1" presStyleIdx="0" presStyleCnt="1">
        <dgm:presLayoutVars>
          <dgm:bulletEnabled val="1"/>
        </dgm:presLayoutVars>
      </dgm:prSet>
      <dgm:spPr/>
      <dgm:t>
        <a:bodyPr/>
        <a:lstStyle/>
        <a:p>
          <a:endParaRPr lang="en-US"/>
        </a:p>
      </dgm:t>
    </dgm:pt>
  </dgm:ptLst>
  <dgm:cxnLst>
    <dgm:cxn modelId="{06DAB98D-AEEB-40E7-A51D-A71145DED0AE}" srcId="{9428AC05-B58A-423A-BD46-16F4BCF63CE1}" destId="{EEDAFD99-99A8-4D12-B807-03615F107302}" srcOrd="0" destOrd="0" parTransId="{287B6476-C782-43BC-ABBB-C69C2672A13E}" sibTransId="{3E73F254-5C49-4ED2-B55D-00F733BD05C6}"/>
    <dgm:cxn modelId="{BEA25962-0F93-4015-8C62-F9AC48966A06}" type="presOf" srcId="{EEDAFD99-99A8-4D12-B807-03615F107302}" destId="{2B4EF326-1B55-4261-9166-560C62ABE7E7}" srcOrd="0" destOrd="0" presId="urn:microsoft.com/office/officeart/2005/8/layout/hList1"/>
    <dgm:cxn modelId="{E26E184C-C26E-45F0-89CD-C268D7221D25}" srcId="{EEDAFD99-99A8-4D12-B807-03615F107302}" destId="{788E29FE-4057-42EA-A559-E8AE49AD4570}" srcOrd="0" destOrd="0" parTransId="{93E56126-BBE4-448A-B63C-100D922F14CC}" sibTransId="{D12CC500-66EF-41AA-8F03-7D7F92D53C64}"/>
    <dgm:cxn modelId="{CC25E24B-227A-4BF3-A6F9-A7D446D20A9A}" type="presOf" srcId="{9428AC05-B58A-423A-BD46-16F4BCF63CE1}" destId="{076F1278-1DB7-4EAA-A833-05F534063559}" srcOrd="0" destOrd="0" presId="urn:microsoft.com/office/officeart/2005/8/layout/hList1"/>
    <dgm:cxn modelId="{E9632451-C0E2-436E-AE30-FDDF719C0397}" type="presOf" srcId="{788E29FE-4057-42EA-A559-E8AE49AD4570}" destId="{1803710D-019D-48DA-A2F5-AB6C9A21CBBF}" srcOrd="0" destOrd="0" presId="urn:microsoft.com/office/officeart/2005/8/layout/hList1"/>
    <dgm:cxn modelId="{DA7AB480-0E32-42B6-870D-40AB2D752F15}" type="presParOf" srcId="{076F1278-1DB7-4EAA-A833-05F534063559}" destId="{195FED18-3B51-4838-8A06-A4B158451C17}" srcOrd="0" destOrd="0" presId="urn:microsoft.com/office/officeart/2005/8/layout/hList1"/>
    <dgm:cxn modelId="{AE6394F6-F6B6-4DFC-B54C-02C1AC7634BC}" type="presParOf" srcId="{195FED18-3B51-4838-8A06-A4B158451C17}" destId="{2B4EF326-1B55-4261-9166-560C62ABE7E7}" srcOrd="0" destOrd="0" presId="urn:microsoft.com/office/officeart/2005/8/layout/hList1"/>
    <dgm:cxn modelId="{2643820D-EE25-456A-9C3F-EC9418EDA7EC}" type="presParOf" srcId="{195FED18-3B51-4838-8A06-A4B158451C17}" destId="{1803710D-019D-48DA-A2F5-AB6C9A21CBB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0C9166D-F414-41CE-9BED-D04A2579756A}"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F644C7B2-7414-4350-B52E-F1422C3A2E0B}">
      <dgm:prSet/>
      <dgm:spPr/>
      <dgm:t>
        <a:bodyPr/>
        <a:lstStyle/>
        <a:p>
          <a:pPr rtl="0"/>
          <a:r>
            <a:rPr lang="en-US" b="1" dirty="0" smtClean="0"/>
            <a:t>x</a:t>
          </a:r>
          <a:r>
            <a:rPr lang="en-US" dirty="0" smtClean="0"/>
            <a:t> is the data set whose values are the horizontal coordinates. </a:t>
          </a:r>
          <a:endParaRPr lang="en-IN" dirty="0"/>
        </a:p>
      </dgm:t>
    </dgm:pt>
    <dgm:pt modelId="{8FAFFE84-EFD4-4580-9749-5E368524BE4B}" type="parTrans" cxnId="{D08C0D84-864B-4C03-901F-6074E9EB5222}">
      <dgm:prSet/>
      <dgm:spPr/>
      <dgm:t>
        <a:bodyPr/>
        <a:lstStyle/>
        <a:p>
          <a:endParaRPr lang="en-US"/>
        </a:p>
      </dgm:t>
    </dgm:pt>
    <dgm:pt modelId="{C6188EE3-A8C1-4400-8CA3-D2968841F9CB}" type="sibTrans" cxnId="{D08C0D84-864B-4C03-901F-6074E9EB5222}">
      <dgm:prSet/>
      <dgm:spPr/>
      <dgm:t>
        <a:bodyPr/>
        <a:lstStyle/>
        <a:p>
          <a:endParaRPr lang="en-US"/>
        </a:p>
      </dgm:t>
    </dgm:pt>
    <dgm:pt modelId="{F0C59688-0187-4FBC-8B64-4E036A211889}">
      <dgm:prSet/>
      <dgm:spPr/>
      <dgm:t>
        <a:bodyPr/>
        <a:lstStyle/>
        <a:p>
          <a:pPr rtl="0"/>
          <a:r>
            <a:rPr lang="en-US" b="1" dirty="0" smtClean="0"/>
            <a:t>y</a:t>
          </a:r>
          <a:r>
            <a:rPr lang="en-US" dirty="0" smtClean="0"/>
            <a:t> is the data set whose values are the vertical coordinates. </a:t>
          </a:r>
          <a:endParaRPr lang="en-IN" dirty="0"/>
        </a:p>
      </dgm:t>
    </dgm:pt>
    <dgm:pt modelId="{845BBDD6-3539-4415-9712-FF95BDAACCB0}" type="parTrans" cxnId="{E5CB146D-FF07-4FF7-A730-6FC2F4787EB5}">
      <dgm:prSet/>
      <dgm:spPr/>
      <dgm:t>
        <a:bodyPr/>
        <a:lstStyle/>
        <a:p>
          <a:endParaRPr lang="en-US"/>
        </a:p>
      </dgm:t>
    </dgm:pt>
    <dgm:pt modelId="{83C5E748-FB87-4804-B646-519E3CB8D93C}" type="sibTrans" cxnId="{E5CB146D-FF07-4FF7-A730-6FC2F4787EB5}">
      <dgm:prSet/>
      <dgm:spPr/>
      <dgm:t>
        <a:bodyPr/>
        <a:lstStyle/>
        <a:p>
          <a:endParaRPr lang="en-US"/>
        </a:p>
      </dgm:t>
    </dgm:pt>
    <dgm:pt modelId="{BC580D35-5C06-4796-A6BB-3937D31881A3}">
      <dgm:prSet/>
      <dgm:spPr/>
      <dgm:t>
        <a:bodyPr/>
        <a:lstStyle/>
        <a:p>
          <a:pPr rtl="0"/>
          <a:r>
            <a:rPr lang="en-US" b="1" dirty="0" smtClean="0"/>
            <a:t>main</a:t>
          </a:r>
          <a:r>
            <a:rPr lang="en-US" dirty="0" smtClean="0"/>
            <a:t> is the tile of the graph. </a:t>
          </a:r>
          <a:endParaRPr lang="en-IN" dirty="0"/>
        </a:p>
      </dgm:t>
    </dgm:pt>
    <dgm:pt modelId="{3137DDBF-8925-4CD9-93CE-4344F56413A9}" type="parTrans" cxnId="{DB1A61D5-7955-4104-993C-538F9BEB0093}">
      <dgm:prSet/>
      <dgm:spPr/>
      <dgm:t>
        <a:bodyPr/>
        <a:lstStyle/>
        <a:p>
          <a:endParaRPr lang="en-US"/>
        </a:p>
      </dgm:t>
    </dgm:pt>
    <dgm:pt modelId="{C51A5D1C-1B29-436C-A7AF-E350FAF14C24}" type="sibTrans" cxnId="{DB1A61D5-7955-4104-993C-538F9BEB0093}">
      <dgm:prSet/>
      <dgm:spPr/>
      <dgm:t>
        <a:bodyPr/>
        <a:lstStyle/>
        <a:p>
          <a:endParaRPr lang="en-US"/>
        </a:p>
      </dgm:t>
    </dgm:pt>
    <dgm:pt modelId="{95CE7655-E0CD-449F-8C17-23160425264B}">
      <dgm:prSet/>
      <dgm:spPr/>
      <dgm:t>
        <a:bodyPr/>
        <a:lstStyle/>
        <a:p>
          <a:pPr rtl="0"/>
          <a:r>
            <a:rPr lang="en-US" b="1" dirty="0" err="1" smtClean="0"/>
            <a:t>xlab</a:t>
          </a:r>
          <a:r>
            <a:rPr lang="en-US" dirty="0" smtClean="0"/>
            <a:t> is the label in the horizontal axis. </a:t>
          </a:r>
          <a:endParaRPr lang="en-IN" dirty="0"/>
        </a:p>
      </dgm:t>
    </dgm:pt>
    <dgm:pt modelId="{AC929C81-67B5-4F20-91A0-5FA527209F71}" type="parTrans" cxnId="{5F4476EB-0A16-4F1C-94D7-AA42194D485B}">
      <dgm:prSet/>
      <dgm:spPr/>
      <dgm:t>
        <a:bodyPr/>
        <a:lstStyle/>
        <a:p>
          <a:endParaRPr lang="en-US"/>
        </a:p>
      </dgm:t>
    </dgm:pt>
    <dgm:pt modelId="{BABAD7B7-CA5A-4C51-9E35-4BFF65939ACC}" type="sibTrans" cxnId="{5F4476EB-0A16-4F1C-94D7-AA42194D485B}">
      <dgm:prSet/>
      <dgm:spPr/>
      <dgm:t>
        <a:bodyPr/>
        <a:lstStyle/>
        <a:p>
          <a:endParaRPr lang="en-US"/>
        </a:p>
      </dgm:t>
    </dgm:pt>
    <dgm:pt modelId="{D7B4BB78-9766-4315-9CA9-3C9416F0CCC8}">
      <dgm:prSet/>
      <dgm:spPr/>
      <dgm:t>
        <a:bodyPr/>
        <a:lstStyle/>
        <a:p>
          <a:pPr rtl="0"/>
          <a:r>
            <a:rPr lang="en-US" b="1" dirty="0" err="1" smtClean="0"/>
            <a:t>ylab</a:t>
          </a:r>
          <a:r>
            <a:rPr lang="en-US" dirty="0" smtClean="0"/>
            <a:t> is the label in the vertical axis. </a:t>
          </a:r>
          <a:endParaRPr lang="en-IN" dirty="0"/>
        </a:p>
      </dgm:t>
    </dgm:pt>
    <dgm:pt modelId="{3955E624-16F0-4603-84DB-C32C8AAB0C4F}" type="parTrans" cxnId="{69315F7E-9125-4104-8787-2C16ED8FA30D}">
      <dgm:prSet/>
      <dgm:spPr/>
      <dgm:t>
        <a:bodyPr/>
        <a:lstStyle/>
        <a:p>
          <a:endParaRPr lang="en-US"/>
        </a:p>
      </dgm:t>
    </dgm:pt>
    <dgm:pt modelId="{56A45283-22EE-4587-BD2C-7C1F501A8B3B}" type="sibTrans" cxnId="{69315F7E-9125-4104-8787-2C16ED8FA30D}">
      <dgm:prSet/>
      <dgm:spPr/>
      <dgm:t>
        <a:bodyPr/>
        <a:lstStyle/>
        <a:p>
          <a:endParaRPr lang="en-US"/>
        </a:p>
      </dgm:t>
    </dgm:pt>
    <dgm:pt modelId="{209EBBF8-7506-4D92-82C6-BFC478F3223C}">
      <dgm:prSet/>
      <dgm:spPr/>
      <dgm:t>
        <a:bodyPr/>
        <a:lstStyle/>
        <a:p>
          <a:pPr rtl="0"/>
          <a:r>
            <a:rPr lang="en-US" b="1" dirty="0" err="1" smtClean="0"/>
            <a:t>xlim</a:t>
          </a:r>
          <a:r>
            <a:rPr lang="en-US" dirty="0" smtClean="0"/>
            <a:t> is the limits of the values of x used for plotting. </a:t>
          </a:r>
          <a:endParaRPr lang="en-IN" dirty="0"/>
        </a:p>
      </dgm:t>
    </dgm:pt>
    <dgm:pt modelId="{9E9450F1-AC61-4061-87C4-B89778C772A5}" type="parTrans" cxnId="{C48B433C-6BB3-4D3D-BA8C-4E7CCD869551}">
      <dgm:prSet/>
      <dgm:spPr/>
      <dgm:t>
        <a:bodyPr/>
        <a:lstStyle/>
        <a:p>
          <a:endParaRPr lang="en-US"/>
        </a:p>
      </dgm:t>
    </dgm:pt>
    <dgm:pt modelId="{E41FE83F-3E58-4A8E-B3E0-8F0143A1B314}" type="sibTrans" cxnId="{C48B433C-6BB3-4D3D-BA8C-4E7CCD869551}">
      <dgm:prSet/>
      <dgm:spPr/>
      <dgm:t>
        <a:bodyPr/>
        <a:lstStyle/>
        <a:p>
          <a:endParaRPr lang="en-US"/>
        </a:p>
      </dgm:t>
    </dgm:pt>
    <dgm:pt modelId="{D97E4B56-8024-4539-BEA1-C658A2691062}">
      <dgm:prSet/>
      <dgm:spPr/>
      <dgm:t>
        <a:bodyPr/>
        <a:lstStyle/>
        <a:p>
          <a:pPr rtl="0"/>
          <a:r>
            <a:rPr lang="en-US" b="1" dirty="0" err="1" smtClean="0"/>
            <a:t>ylim</a:t>
          </a:r>
          <a:r>
            <a:rPr lang="en-US" dirty="0" smtClean="0"/>
            <a:t> is the limits of the values of y used for plotting. </a:t>
          </a:r>
          <a:endParaRPr lang="en-IN" dirty="0"/>
        </a:p>
      </dgm:t>
    </dgm:pt>
    <dgm:pt modelId="{E9257F7C-D81C-4E25-94F4-40559E64CD1A}" type="parTrans" cxnId="{27232C4B-6B93-4A77-AAFD-6542ECDEAD28}">
      <dgm:prSet/>
      <dgm:spPr/>
      <dgm:t>
        <a:bodyPr/>
        <a:lstStyle/>
        <a:p>
          <a:endParaRPr lang="en-US"/>
        </a:p>
      </dgm:t>
    </dgm:pt>
    <dgm:pt modelId="{E48DDC33-C625-47C5-8CF5-6C4A5152B22B}" type="sibTrans" cxnId="{27232C4B-6B93-4A77-AAFD-6542ECDEAD28}">
      <dgm:prSet/>
      <dgm:spPr/>
      <dgm:t>
        <a:bodyPr/>
        <a:lstStyle/>
        <a:p>
          <a:endParaRPr lang="en-US"/>
        </a:p>
      </dgm:t>
    </dgm:pt>
    <dgm:pt modelId="{A8201677-F7A0-423C-856D-C2EFC1D9DEA4}">
      <dgm:prSet/>
      <dgm:spPr/>
      <dgm:t>
        <a:bodyPr/>
        <a:lstStyle/>
        <a:p>
          <a:pPr rtl="0"/>
          <a:r>
            <a:rPr lang="en-US" b="1" dirty="0" smtClean="0"/>
            <a:t>axes</a:t>
          </a:r>
          <a:r>
            <a:rPr lang="en-US" dirty="0" smtClean="0"/>
            <a:t> indicates whether both axes should be drawn on the plot. </a:t>
          </a:r>
          <a:endParaRPr lang="en-IN" dirty="0"/>
        </a:p>
      </dgm:t>
    </dgm:pt>
    <dgm:pt modelId="{6869F138-96EE-48E6-9A88-B0B4815123C6}" type="parTrans" cxnId="{E39A4866-A8D4-4FC0-BB5D-48F395EA0868}">
      <dgm:prSet/>
      <dgm:spPr/>
      <dgm:t>
        <a:bodyPr/>
        <a:lstStyle/>
        <a:p>
          <a:endParaRPr lang="en-US"/>
        </a:p>
      </dgm:t>
    </dgm:pt>
    <dgm:pt modelId="{BB3CB0D8-E544-4E61-951F-24984DD3F743}" type="sibTrans" cxnId="{E39A4866-A8D4-4FC0-BB5D-48F395EA0868}">
      <dgm:prSet/>
      <dgm:spPr/>
      <dgm:t>
        <a:bodyPr/>
        <a:lstStyle/>
        <a:p>
          <a:endParaRPr lang="en-US"/>
        </a:p>
      </dgm:t>
    </dgm:pt>
    <dgm:pt modelId="{D109B9AF-2E99-4352-A0B8-FC9203691737}">
      <dgm:prSet/>
      <dgm:spPr/>
      <dgm:t>
        <a:bodyPr/>
        <a:lstStyle/>
        <a:p>
          <a:pPr rtl="0"/>
          <a:r>
            <a:rPr lang="en-IN" dirty="0" smtClean="0"/>
            <a:t>x</a:t>
          </a:r>
          <a:endParaRPr lang="en-IN" dirty="0"/>
        </a:p>
      </dgm:t>
    </dgm:pt>
    <dgm:pt modelId="{A0669A15-F00C-49BC-AE4B-86EC07D9E376}" type="parTrans" cxnId="{939A66A5-5643-4354-B73E-A89B69CD5EB0}">
      <dgm:prSet/>
      <dgm:spPr/>
      <dgm:t>
        <a:bodyPr/>
        <a:lstStyle/>
        <a:p>
          <a:endParaRPr lang="en-US"/>
        </a:p>
      </dgm:t>
    </dgm:pt>
    <dgm:pt modelId="{7A545BA0-9414-4EE2-81FE-BB33E3E11AC2}" type="sibTrans" cxnId="{939A66A5-5643-4354-B73E-A89B69CD5EB0}">
      <dgm:prSet/>
      <dgm:spPr/>
      <dgm:t>
        <a:bodyPr/>
        <a:lstStyle/>
        <a:p>
          <a:endParaRPr lang="en-US"/>
        </a:p>
      </dgm:t>
    </dgm:pt>
    <dgm:pt modelId="{D2DCB691-8C1A-431A-A5D4-FA7F32662B2E}">
      <dgm:prSet/>
      <dgm:spPr/>
      <dgm:t>
        <a:bodyPr/>
        <a:lstStyle/>
        <a:p>
          <a:pPr rtl="0"/>
          <a:r>
            <a:rPr lang="en-IN" dirty="0" smtClean="0"/>
            <a:t>y</a:t>
          </a:r>
          <a:endParaRPr lang="en-IN" dirty="0"/>
        </a:p>
      </dgm:t>
    </dgm:pt>
    <dgm:pt modelId="{7D7830D9-DEF4-49C7-BCF9-C3EE30AC3306}" type="parTrans" cxnId="{10EFA78E-10B1-43B5-BF16-A20FC3021482}">
      <dgm:prSet/>
      <dgm:spPr/>
      <dgm:t>
        <a:bodyPr/>
        <a:lstStyle/>
        <a:p>
          <a:endParaRPr lang="en-US"/>
        </a:p>
      </dgm:t>
    </dgm:pt>
    <dgm:pt modelId="{0B61267A-28A6-4C30-ACBE-4353E2C55295}" type="sibTrans" cxnId="{10EFA78E-10B1-43B5-BF16-A20FC3021482}">
      <dgm:prSet/>
      <dgm:spPr/>
      <dgm:t>
        <a:bodyPr/>
        <a:lstStyle/>
        <a:p>
          <a:endParaRPr lang="en-US"/>
        </a:p>
      </dgm:t>
    </dgm:pt>
    <dgm:pt modelId="{0F4C73EF-54B5-423F-99E2-93DE24A7E79D}">
      <dgm:prSet/>
      <dgm:spPr/>
      <dgm:t>
        <a:bodyPr/>
        <a:lstStyle/>
        <a:p>
          <a:pPr rtl="0"/>
          <a:r>
            <a:rPr lang="en-IN" dirty="0" smtClean="0"/>
            <a:t>main</a:t>
          </a:r>
          <a:endParaRPr lang="en-IN" dirty="0"/>
        </a:p>
      </dgm:t>
    </dgm:pt>
    <dgm:pt modelId="{16180B04-11F8-42F9-8132-2A78D00DB3E3}" type="parTrans" cxnId="{A309B2D3-9B5C-4E89-8760-113FB8CF861E}">
      <dgm:prSet/>
      <dgm:spPr/>
      <dgm:t>
        <a:bodyPr/>
        <a:lstStyle/>
        <a:p>
          <a:endParaRPr lang="en-US"/>
        </a:p>
      </dgm:t>
    </dgm:pt>
    <dgm:pt modelId="{E96F8002-547E-4EF4-BEC1-4DB67FD57C42}" type="sibTrans" cxnId="{A309B2D3-9B5C-4E89-8760-113FB8CF861E}">
      <dgm:prSet/>
      <dgm:spPr/>
      <dgm:t>
        <a:bodyPr/>
        <a:lstStyle/>
        <a:p>
          <a:endParaRPr lang="en-US"/>
        </a:p>
      </dgm:t>
    </dgm:pt>
    <dgm:pt modelId="{1040216A-B9B9-4AE3-8301-0355EC5DC911}">
      <dgm:prSet/>
      <dgm:spPr/>
      <dgm:t>
        <a:bodyPr/>
        <a:lstStyle/>
        <a:p>
          <a:pPr rtl="0"/>
          <a:r>
            <a:rPr lang="en-IN" dirty="0" err="1" smtClean="0"/>
            <a:t>xlab</a:t>
          </a:r>
          <a:endParaRPr lang="en-IN" dirty="0"/>
        </a:p>
      </dgm:t>
    </dgm:pt>
    <dgm:pt modelId="{5085FC97-43FE-4304-BE25-153D56D79256}" type="parTrans" cxnId="{099D9147-65D9-47B0-9E78-1ED6259EAA2D}">
      <dgm:prSet/>
      <dgm:spPr/>
      <dgm:t>
        <a:bodyPr/>
        <a:lstStyle/>
        <a:p>
          <a:endParaRPr lang="en-US"/>
        </a:p>
      </dgm:t>
    </dgm:pt>
    <dgm:pt modelId="{4ADB4FD8-A194-4C0D-BA0A-6F2323F5DCC8}" type="sibTrans" cxnId="{099D9147-65D9-47B0-9E78-1ED6259EAA2D}">
      <dgm:prSet/>
      <dgm:spPr/>
      <dgm:t>
        <a:bodyPr/>
        <a:lstStyle/>
        <a:p>
          <a:endParaRPr lang="en-US"/>
        </a:p>
      </dgm:t>
    </dgm:pt>
    <dgm:pt modelId="{5639FC15-35FD-4705-B16C-33275457720B}">
      <dgm:prSet/>
      <dgm:spPr/>
      <dgm:t>
        <a:bodyPr/>
        <a:lstStyle/>
        <a:p>
          <a:pPr rtl="0"/>
          <a:r>
            <a:rPr lang="en-IN" dirty="0" err="1" smtClean="0"/>
            <a:t>ylab</a:t>
          </a:r>
          <a:endParaRPr lang="en-IN" dirty="0"/>
        </a:p>
      </dgm:t>
    </dgm:pt>
    <dgm:pt modelId="{AE83B7A1-DAA3-435B-AEA5-8DE24EA48570}" type="parTrans" cxnId="{CF912BA5-6912-4ECF-AFE3-B55674F8D604}">
      <dgm:prSet/>
      <dgm:spPr/>
      <dgm:t>
        <a:bodyPr/>
        <a:lstStyle/>
        <a:p>
          <a:endParaRPr lang="en-US"/>
        </a:p>
      </dgm:t>
    </dgm:pt>
    <dgm:pt modelId="{90EC2AB0-D666-4293-B5E7-0042848A60D4}" type="sibTrans" cxnId="{CF912BA5-6912-4ECF-AFE3-B55674F8D604}">
      <dgm:prSet/>
      <dgm:spPr/>
      <dgm:t>
        <a:bodyPr/>
        <a:lstStyle/>
        <a:p>
          <a:endParaRPr lang="en-US"/>
        </a:p>
      </dgm:t>
    </dgm:pt>
    <dgm:pt modelId="{6EDA98C0-D489-4047-8DD2-5184A30EF002}">
      <dgm:prSet/>
      <dgm:spPr/>
      <dgm:t>
        <a:bodyPr/>
        <a:lstStyle/>
        <a:p>
          <a:pPr rtl="0"/>
          <a:r>
            <a:rPr lang="en-IN" dirty="0" err="1" smtClean="0"/>
            <a:t>xlim</a:t>
          </a:r>
          <a:endParaRPr lang="en-IN" dirty="0"/>
        </a:p>
      </dgm:t>
    </dgm:pt>
    <dgm:pt modelId="{19CD928C-B5FC-4590-984D-803EFCDD8E76}" type="parTrans" cxnId="{AB7F62DD-E951-4044-86CD-3FFC205B3E2B}">
      <dgm:prSet/>
      <dgm:spPr/>
      <dgm:t>
        <a:bodyPr/>
        <a:lstStyle/>
        <a:p>
          <a:endParaRPr lang="en-US"/>
        </a:p>
      </dgm:t>
    </dgm:pt>
    <dgm:pt modelId="{F7450752-FC8B-455E-84AA-300F3017B0E0}" type="sibTrans" cxnId="{AB7F62DD-E951-4044-86CD-3FFC205B3E2B}">
      <dgm:prSet/>
      <dgm:spPr/>
      <dgm:t>
        <a:bodyPr/>
        <a:lstStyle/>
        <a:p>
          <a:endParaRPr lang="en-US"/>
        </a:p>
      </dgm:t>
    </dgm:pt>
    <dgm:pt modelId="{59FBD119-C41F-4D80-88D0-5F961584EEFE}">
      <dgm:prSet/>
      <dgm:spPr/>
      <dgm:t>
        <a:bodyPr/>
        <a:lstStyle/>
        <a:p>
          <a:pPr rtl="0"/>
          <a:r>
            <a:rPr lang="en-IN" dirty="0" err="1" smtClean="0"/>
            <a:t>ylim</a:t>
          </a:r>
          <a:endParaRPr lang="en-IN" dirty="0"/>
        </a:p>
      </dgm:t>
    </dgm:pt>
    <dgm:pt modelId="{7FBF6BB2-7143-4819-B58B-F74A0E8F5E47}" type="parTrans" cxnId="{6E455D90-4285-4381-AFDA-C616A6124FE0}">
      <dgm:prSet/>
      <dgm:spPr/>
      <dgm:t>
        <a:bodyPr/>
        <a:lstStyle/>
        <a:p>
          <a:endParaRPr lang="en-US"/>
        </a:p>
      </dgm:t>
    </dgm:pt>
    <dgm:pt modelId="{AB39AA01-A7DB-4287-AF4F-BD70E1FF836F}" type="sibTrans" cxnId="{6E455D90-4285-4381-AFDA-C616A6124FE0}">
      <dgm:prSet/>
      <dgm:spPr/>
      <dgm:t>
        <a:bodyPr/>
        <a:lstStyle/>
        <a:p>
          <a:endParaRPr lang="en-US"/>
        </a:p>
      </dgm:t>
    </dgm:pt>
    <dgm:pt modelId="{298BDF6E-54A6-4D90-843F-EA11D2C06899}">
      <dgm:prSet/>
      <dgm:spPr/>
      <dgm:t>
        <a:bodyPr/>
        <a:lstStyle/>
        <a:p>
          <a:pPr rtl="0"/>
          <a:r>
            <a:rPr lang="en-IN" dirty="0" smtClean="0"/>
            <a:t>axes</a:t>
          </a:r>
          <a:endParaRPr lang="en-IN" dirty="0"/>
        </a:p>
      </dgm:t>
    </dgm:pt>
    <dgm:pt modelId="{476830AA-C9F0-41B1-9121-86C516252394}" type="parTrans" cxnId="{2670EB94-B979-4F8B-8E18-264BB077FB2C}">
      <dgm:prSet/>
      <dgm:spPr/>
      <dgm:t>
        <a:bodyPr/>
        <a:lstStyle/>
        <a:p>
          <a:endParaRPr lang="en-US"/>
        </a:p>
      </dgm:t>
    </dgm:pt>
    <dgm:pt modelId="{DF3EFFB8-F279-4A97-8700-8DA5C08E13E1}" type="sibTrans" cxnId="{2670EB94-B979-4F8B-8E18-264BB077FB2C}">
      <dgm:prSet/>
      <dgm:spPr/>
      <dgm:t>
        <a:bodyPr/>
        <a:lstStyle/>
        <a:p>
          <a:endParaRPr lang="en-US"/>
        </a:p>
      </dgm:t>
    </dgm:pt>
    <dgm:pt modelId="{2B55BD26-3D35-4736-9D74-B647ABD517DB}" type="pres">
      <dgm:prSet presAssocID="{30C9166D-F414-41CE-9BED-D04A2579756A}" presName="Name0" presStyleCnt="0">
        <dgm:presLayoutVars>
          <dgm:dir/>
          <dgm:animLvl val="lvl"/>
          <dgm:resizeHandles val="exact"/>
        </dgm:presLayoutVars>
      </dgm:prSet>
      <dgm:spPr/>
      <dgm:t>
        <a:bodyPr/>
        <a:lstStyle/>
        <a:p>
          <a:endParaRPr lang="en-US"/>
        </a:p>
      </dgm:t>
    </dgm:pt>
    <dgm:pt modelId="{A09017E9-AA93-4F22-B763-435731F3FA34}" type="pres">
      <dgm:prSet presAssocID="{D109B9AF-2E99-4352-A0B8-FC9203691737}" presName="linNode" presStyleCnt="0"/>
      <dgm:spPr/>
    </dgm:pt>
    <dgm:pt modelId="{61C2CE0E-DD94-4765-BCB5-D91D6E79F41D}" type="pres">
      <dgm:prSet presAssocID="{D109B9AF-2E99-4352-A0B8-FC9203691737}" presName="parentText" presStyleLbl="node1" presStyleIdx="0" presStyleCnt="8">
        <dgm:presLayoutVars>
          <dgm:chMax val="1"/>
          <dgm:bulletEnabled val="1"/>
        </dgm:presLayoutVars>
      </dgm:prSet>
      <dgm:spPr/>
      <dgm:t>
        <a:bodyPr/>
        <a:lstStyle/>
        <a:p>
          <a:endParaRPr lang="en-US"/>
        </a:p>
      </dgm:t>
    </dgm:pt>
    <dgm:pt modelId="{719EFF24-4CD2-4244-825B-10AB369EB81F}" type="pres">
      <dgm:prSet presAssocID="{D109B9AF-2E99-4352-A0B8-FC9203691737}" presName="descendantText" presStyleLbl="alignAccFollowNode1" presStyleIdx="0" presStyleCnt="8">
        <dgm:presLayoutVars>
          <dgm:bulletEnabled val="1"/>
        </dgm:presLayoutVars>
      </dgm:prSet>
      <dgm:spPr/>
      <dgm:t>
        <a:bodyPr/>
        <a:lstStyle/>
        <a:p>
          <a:endParaRPr lang="en-US"/>
        </a:p>
      </dgm:t>
    </dgm:pt>
    <dgm:pt modelId="{91B6BBFE-366C-45D3-8E83-0176B0E66D90}" type="pres">
      <dgm:prSet presAssocID="{7A545BA0-9414-4EE2-81FE-BB33E3E11AC2}" presName="sp" presStyleCnt="0"/>
      <dgm:spPr/>
    </dgm:pt>
    <dgm:pt modelId="{927831ED-0428-482F-9903-B90DB810C663}" type="pres">
      <dgm:prSet presAssocID="{D2DCB691-8C1A-431A-A5D4-FA7F32662B2E}" presName="linNode" presStyleCnt="0"/>
      <dgm:spPr/>
    </dgm:pt>
    <dgm:pt modelId="{A96D133D-232C-4E9E-9B0B-72CD04F8DDDD}" type="pres">
      <dgm:prSet presAssocID="{D2DCB691-8C1A-431A-A5D4-FA7F32662B2E}" presName="parentText" presStyleLbl="node1" presStyleIdx="1" presStyleCnt="8">
        <dgm:presLayoutVars>
          <dgm:chMax val="1"/>
          <dgm:bulletEnabled val="1"/>
        </dgm:presLayoutVars>
      </dgm:prSet>
      <dgm:spPr/>
      <dgm:t>
        <a:bodyPr/>
        <a:lstStyle/>
        <a:p>
          <a:endParaRPr lang="en-US"/>
        </a:p>
      </dgm:t>
    </dgm:pt>
    <dgm:pt modelId="{4AE0A288-A740-4DE4-A3D3-D2AB1ADFA271}" type="pres">
      <dgm:prSet presAssocID="{D2DCB691-8C1A-431A-A5D4-FA7F32662B2E}" presName="descendantText" presStyleLbl="alignAccFollowNode1" presStyleIdx="1" presStyleCnt="8">
        <dgm:presLayoutVars>
          <dgm:bulletEnabled val="1"/>
        </dgm:presLayoutVars>
      </dgm:prSet>
      <dgm:spPr/>
      <dgm:t>
        <a:bodyPr/>
        <a:lstStyle/>
        <a:p>
          <a:endParaRPr lang="en-US"/>
        </a:p>
      </dgm:t>
    </dgm:pt>
    <dgm:pt modelId="{31261677-6FAA-4DE1-A7A8-D1D7B0E88518}" type="pres">
      <dgm:prSet presAssocID="{0B61267A-28A6-4C30-ACBE-4353E2C55295}" presName="sp" presStyleCnt="0"/>
      <dgm:spPr/>
    </dgm:pt>
    <dgm:pt modelId="{3F55D19D-F2B6-4CAC-8D33-3D0D88D6AEBA}" type="pres">
      <dgm:prSet presAssocID="{0F4C73EF-54B5-423F-99E2-93DE24A7E79D}" presName="linNode" presStyleCnt="0"/>
      <dgm:spPr/>
    </dgm:pt>
    <dgm:pt modelId="{F85685DE-BCE0-428F-AB2F-7511F610F5E2}" type="pres">
      <dgm:prSet presAssocID="{0F4C73EF-54B5-423F-99E2-93DE24A7E79D}" presName="parentText" presStyleLbl="node1" presStyleIdx="2" presStyleCnt="8">
        <dgm:presLayoutVars>
          <dgm:chMax val="1"/>
          <dgm:bulletEnabled val="1"/>
        </dgm:presLayoutVars>
      </dgm:prSet>
      <dgm:spPr/>
      <dgm:t>
        <a:bodyPr/>
        <a:lstStyle/>
        <a:p>
          <a:endParaRPr lang="en-US"/>
        </a:p>
      </dgm:t>
    </dgm:pt>
    <dgm:pt modelId="{33AE225C-5C2B-4104-8C85-38575C39BF59}" type="pres">
      <dgm:prSet presAssocID="{0F4C73EF-54B5-423F-99E2-93DE24A7E79D}" presName="descendantText" presStyleLbl="alignAccFollowNode1" presStyleIdx="2" presStyleCnt="8">
        <dgm:presLayoutVars>
          <dgm:bulletEnabled val="1"/>
        </dgm:presLayoutVars>
      </dgm:prSet>
      <dgm:spPr/>
      <dgm:t>
        <a:bodyPr/>
        <a:lstStyle/>
        <a:p>
          <a:endParaRPr lang="en-US"/>
        </a:p>
      </dgm:t>
    </dgm:pt>
    <dgm:pt modelId="{FFA53555-E727-4D5C-BDEE-8E7AE1C32E75}" type="pres">
      <dgm:prSet presAssocID="{E96F8002-547E-4EF4-BEC1-4DB67FD57C42}" presName="sp" presStyleCnt="0"/>
      <dgm:spPr/>
    </dgm:pt>
    <dgm:pt modelId="{EF959A04-2886-4907-882A-5F39C1689A76}" type="pres">
      <dgm:prSet presAssocID="{1040216A-B9B9-4AE3-8301-0355EC5DC911}" presName="linNode" presStyleCnt="0"/>
      <dgm:spPr/>
    </dgm:pt>
    <dgm:pt modelId="{8F9BF1EB-A0BF-4A99-8AC0-26C0CA2F4D28}" type="pres">
      <dgm:prSet presAssocID="{1040216A-B9B9-4AE3-8301-0355EC5DC911}" presName="parentText" presStyleLbl="node1" presStyleIdx="3" presStyleCnt="8">
        <dgm:presLayoutVars>
          <dgm:chMax val="1"/>
          <dgm:bulletEnabled val="1"/>
        </dgm:presLayoutVars>
      </dgm:prSet>
      <dgm:spPr/>
      <dgm:t>
        <a:bodyPr/>
        <a:lstStyle/>
        <a:p>
          <a:endParaRPr lang="en-US"/>
        </a:p>
      </dgm:t>
    </dgm:pt>
    <dgm:pt modelId="{2FE936C9-714E-43B1-9E1A-BE1FF3F68A3C}" type="pres">
      <dgm:prSet presAssocID="{1040216A-B9B9-4AE3-8301-0355EC5DC911}" presName="descendantText" presStyleLbl="alignAccFollowNode1" presStyleIdx="3" presStyleCnt="8">
        <dgm:presLayoutVars>
          <dgm:bulletEnabled val="1"/>
        </dgm:presLayoutVars>
      </dgm:prSet>
      <dgm:spPr/>
      <dgm:t>
        <a:bodyPr/>
        <a:lstStyle/>
        <a:p>
          <a:endParaRPr lang="en-US"/>
        </a:p>
      </dgm:t>
    </dgm:pt>
    <dgm:pt modelId="{BE1C901F-ED21-43D0-8D0D-EE0850349EED}" type="pres">
      <dgm:prSet presAssocID="{4ADB4FD8-A194-4C0D-BA0A-6F2323F5DCC8}" presName="sp" presStyleCnt="0"/>
      <dgm:spPr/>
    </dgm:pt>
    <dgm:pt modelId="{751364AA-3B56-4AF9-B396-295D8D1EE24A}" type="pres">
      <dgm:prSet presAssocID="{5639FC15-35FD-4705-B16C-33275457720B}" presName="linNode" presStyleCnt="0"/>
      <dgm:spPr/>
    </dgm:pt>
    <dgm:pt modelId="{16B77BB7-3436-4A00-B4D6-8D02B7A001E3}" type="pres">
      <dgm:prSet presAssocID="{5639FC15-35FD-4705-B16C-33275457720B}" presName="parentText" presStyleLbl="node1" presStyleIdx="4" presStyleCnt="8">
        <dgm:presLayoutVars>
          <dgm:chMax val="1"/>
          <dgm:bulletEnabled val="1"/>
        </dgm:presLayoutVars>
      </dgm:prSet>
      <dgm:spPr/>
      <dgm:t>
        <a:bodyPr/>
        <a:lstStyle/>
        <a:p>
          <a:endParaRPr lang="en-US"/>
        </a:p>
      </dgm:t>
    </dgm:pt>
    <dgm:pt modelId="{500E2869-18E6-4889-8F83-8D962A5F2EBD}" type="pres">
      <dgm:prSet presAssocID="{5639FC15-35FD-4705-B16C-33275457720B}" presName="descendantText" presStyleLbl="alignAccFollowNode1" presStyleIdx="4" presStyleCnt="8">
        <dgm:presLayoutVars>
          <dgm:bulletEnabled val="1"/>
        </dgm:presLayoutVars>
      </dgm:prSet>
      <dgm:spPr/>
      <dgm:t>
        <a:bodyPr/>
        <a:lstStyle/>
        <a:p>
          <a:endParaRPr lang="en-US"/>
        </a:p>
      </dgm:t>
    </dgm:pt>
    <dgm:pt modelId="{6D8DEEE1-EEEB-4C44-B047-3E512C106C72}" type="pres">
      <dgm:prSet presAssocID="{90EC2AB0-D666-4293-B5E7-0042848A60D4}" presName="sp" presStyleCnt="0"/>
      <dgm:spPr/>
    </dgm:pt>
    <dgm:pt modelId="{475BFAEB-59F0-45A3-AFEC-09C6F737C8C7}" type="pres">
      <dgm:prSet presAssocID="{6EDA98C0-D489-4047-8DD2-5184A30EF002}" presName="linNode" presStyleCnt="0"/>
      <dgm:spPr/>
    </dgm:pt>
    <dgm:pt modelId="{F838182D-A7BA-4D33-8FC0-1D71B3CC7DB2}" type="pres">
      <dgm:prSet presAssocID="{6EDA98C0-D489-4047-8DD2-5184A30EF002}" presName="parentText" presStyleLbl="node1" presStyleIdx="5" presStyleCnt="8">
        <dgm:presLayoutVars>
          <dgm:chMax val="1"/>
          <dgm:bulletEnabled val="1"/>
        </dgm:presLayoutVars>
      </dgm:prSet>
      <dgm:spPr/>
      <dgm:t>
        <a:bodyPr/>
        <a:lstStyle/>
        <a:p>
          <a:endParaRPr lang="en-US"/>
        </a:p>
      </dgm:t>
    </dgm:pt>
    <dgm:pt modelId="{AC563657-34E3-4D77-9C7F-1770589C2526}" type="pres">
      <dgm:prSet presAssocID="{6EDA98C0-D489-4047-8DD2-5184A30EF002}" presName="descendantText" presStyleLbl="alignAccFollowNode1" presStyleIdx="5" presStyleCnt="8">
        <dgm:presLayoutVars>
          <dgm:bulletEnabled val="1"/>
        </dgm:presLayoutVars>
      </dgm:prSet>
      <dgm:spPr/>
      <dgm:t>
        <a:bodyPr/>
        <a:lstStyle/>
        <a:p>
          <a:endParaRPr lang="en-US"/>
        </a:p>
      </dgm:t>
    </dgm:pt>
    <dgm:pt modelId="{CDA5B966-5942-40DC-B210-7F7957DCCD5F}" type="pres">
      <dgm:prSet presAssocID="{F7450752-FC8B-455E-84AA-300F3017B0E0}" presName="sp" presStyleCnt="0"/>
      <dgm:spPr/>
    </dgm:pt>
    <dgm:pt modelId="{AB214E98-E0F5-4017-B416-9FF0179F716B}" type="pres">
      <dgm:prSet presAssocID="{59FBD119-C41F-4D80-88D0-5F961584EEFE}" presName="linNode" presStyleCnt="0"/>
      <dgm:spPr/>
    </dgm:pt>
    <dgm:pt modelId="{9AFDB2AF-9CB9-4BAC-A539-1E2B6DD86848}" type="pres">
      <dgm:prSet presAssocID="{59FBD119-C41F-4D80-88D0-5F961584EEFE}" presName="parentText" presStyleLbl="node1" presStyleIdx="6" presStyleCnt="8">
        <dgm:presLayoutVars>
          <dgm:chMax val="1"/>
          <dgm:bulletEnabled val="1"/>
        </dgm:presLayoutVars>
      </dgm:prSet>
      <dgm:spPr/>
      <dgm:t>
        <a:bodyPr/>
        <a:lstStyle/>
        <a:p>
          <a:endParaRPr lang="en-US"/>
        </a:p>
      </dgm:t>
    </dgm:pt>
    <dgm:pt modelId="{EF5C3F88-E90E-4879-B366-6C73D826A447}" type="pres">
      <dgm:prSet presAssocID="{59FBD119-C41F-4D80-88D0-5F961584EEFE}" presName="descendantText" presStyleLbl="alignAccFollowNode1" presStyleIdx="6" presStyleCnt="8">
        <dgm:presLayoutVars>
          <dgm:bulletEnabled val="1"/>
        </dgm:presLayoutVars>
      </dgm:prSet>
      <dgm:spPr/>
      <dgm:t>
        <a:bodyPr/>
        <a:lstStyle/>
        <a:p>
          <a:endParaRPr lang="en-US"/>
        </a:p>
      </dgm:t>
    </dgm:pt>
    <dgm:pt modelId="{4382490B-47CE-4971-BB50-F4421F1222EC}" type="pres">
      <dgm:prSet presAssocID="{AB39AA01-A7DB-4287-AF4F-BD70E1FF836F}" presName="sp" presStyleCnt="0"/>
      <dgm:spPr/>
    </dgm:pt>
    <dgm:pt modelId="{1EABC756-65F0-42D2-A4E5-A4149E3FE157}" type="pres">
      <dgm:prSet presAssocID="{298BDF6E-54A6-4D90-843F-EA11D2C06899}" presName="linNode" presStyleCnt="0"/>
      <dgm:spPr/>
    </dgm:pt>
    <dgm:pt modelId="{8CF01621-E47D-454F-AB25-4F5083736566}" type="pres">
      <dgm:prSet presAssocID="{298BDF6E-54A6-4D90-843F-EA11D2C06899}" presName="parentText" presStyleLbl="node1" presStyleIdx="7" presStyleCnt="8">
        <dgm:presLayoutVars>
          <dgm:chMax val="1"/>
          <dgm:bulletEnabled val="1"/>
        </dgm:presLayoutVars>
      </dgm:prSet>
      <dgm:spPr/>
      <dgm:t>
        <a:bodyPr/>
        <a:lstStyle/>
        <a:p>
          <a:endParaRPr lang="en-US"/>
        </a:p>
      </dgm:t>
    </dgm:pt>
    <dgm:pt modelId="{82507DEA-B1D8-4E8A-9A71-852F37C36F04}" type="pres">
      <dgm:prSet presAssocID="{298BDF6E-54A6-4D90-843F-EA11D2C06899}" presName="descendantText" presStyleLbl="alignAccFollowNode1" presStyleIdx="7" presStyleCnt="8">
        <dgm:presLayoutVars>
          <dgm:bulletEnabled val="1"/>
        </dgm:presLayoutVars>
      </dgm:prSet>
      <dgm:spPr/>
      <dgm:t>
        <a:bodyPr/>
        <a:lstStyle/>
        <a:p>
          <a:endParaRPr lang="en-US"/>
        </a:p>
      </dgm:t>
    </dgm:pt>
  </dgm:ptLst>
  <dgm:cxnLst>
    <dgm:cxn modelId="{C48B433C-6BB3-4D3D-BA8C-4E7CCD869551}" srcId="{6EDA98C0-D489-4047-8DD2-5184A30EF002}" destId="{209EBBF8-7506-4D92-82C6-BFC478F3223C}" srcOrd="0" destOrd="0" parTransId="{9E9450F1-AC61-4061-87C4-B89778C772A5}" sibTransId="{E41FE83F-3E58-4A8E-B3E0-8F0143A1B314}"/>
    <dgm:cxn modelId="{CF912BA5-6912-4ECF-AFE3-B55674F8D604}" srcId="{30C9166D-F414-41CE-9BED-D04A2579756A}" destId="{5639FC15-35FD-4705-B16C-33275457720B}" srcOrd="4" destOrd="0" parTransId="{AE83B7A1-DAA3-435B-AEA5-8DE24EA48570}" sibTransId="{90EC2AB0-D666-4293-B5E7-0042848A60D4}"/>
    <dgm:cxn modelId="{27232C4B-6B93-4A77-AAFD-6542ECDEAD28}" srcId="{59FBD119-C41F-4D80-88D0-5F961584EEFE}" destId="{D97E4B56-8024-4539-BEA1-C658A2691062}" srcOrd="0" destOrd="0" parTransId="{E9257F7C-D81C-4E25-94F4-40559E64CD1A}" sibTransId="{E48DDC33-C625-47C5-8CF5-6C4A5152B22B}"/>
    <dgm:cxn modelId="{C54F2801-1086-412E-9069-9737B570F8E7}" type="presOf" srcId="{59FBD119-C41F-4D80-88D0-5F961584EEFE}" destId="{9AFDB2AF-9CB9-4BAC-A539-1E2B6DD86848}" srcOrd="0" destOrd="0" presId="urn:microsoft.com/office/officeart/2005/8/layout/vList5"/>
    <dgm:cxn modelId="{53D5E0A9-BFB7-49F6-BBE2-DF502653B80F}" type="presOf" srcId="{95CE7655-E0CD-449F-8C17-23160425264B}" destId="{2FE936C9-714E-43B1-9E1A-BE1FF3F68A3C}" srcOrd="0" destOrd="0" presId="urn:microsoft.com/office/officeart/2005/8/layout/vList5"/>
    <dgm:cxn modelId="{07F97D1A-3397-40FD-86BC-D96DDB4DDB24}" type="presOf" srcId="{F0C59688-0187-4FBC-8B64-4E036A211889}" destId="{4AE0A288-A740-4DE4-A3D3-D2AB1ADFA271}" srcOrd="0" destOrd="0" presId="urn:microsoft.com/office/officeart/2005/8/layout/vList5"/>
    <dgm:cxn modelId="{5CD655DA-A947-4FE8-B579-0CDE97ADE91D}" type="presOf" srcId="{D7B4BB78-9766-4315-9CA9-3C9416F0CCC8}" destId="{500E2869-18E6-4889-8F83-8D962A5F2EBD}" srcOrd="0" destOrd="0" presId="urn:microsoft.com/office/officeart/2005/8/layout/vList5"/>
    <dgm:cxn modelId="{A309B2D3-9B5C-4E89-8760-113FB8CF861E}" srcId="{30C9166D-F414-41CE-9BED-D04A2579756A}" destId="{0F4C73EF-54B5-423F-99E2-93DE24A7E79D}" srcOrd="2" destOrd="0" parTransId="{16180B04-11F8-42F9-8132-2A78D00DB3E3}" sibTransId="{E96F8002-547E-4EF4-BEC1-4DB67FD57C42}"/>
    <dgm:cxn modelId="{E8278553-C9B2-40C6-B008-8FBF57B844DF}" type="presOf" srcId="{1040216A-B9B9-4AE3-8301-0355EC5DC911}" destId="{8F9BF1EB-A0BF-4A99-8AC0-26C0CA2F4D28}" srcOrd="0" destOrd="0" presId="urn:microsoft.com/office/officeart/2005/8/layout/vList5"/>
    <dgm:cxn modelId="{CD91032D-0656-418D-8576-01F1F8EC6616}" type="presOf" srcId="{6EDA98C0-D489-4047-8DD2-5184A30EF002}" destId="{F838182D-A7BA-4D33-8FC0-1D71B3CC7DB2}" srcOrd="0" destOrd="0" presId="urn:microsoft.com/office/officeart/2005/8/layout/vList5"/>
    <dgm:cxn modelId="{E39A4866-A8D4-4FC0-BB5D-48F395EA0868}" srcId="{298BDF6E-54A6-4D90-843F-EA11D2C06899}" destId="{A8201677-F7A0-423C-856D-C2EFC1D9DEA4}" srcOrd="0" destOrd="0" parTransId="{6869F138-96EE-48E6-9A88-B0B4815123C6}" sibTransId="{BB3CB0D8-E544-4E61-951F-24984DD3F743}"/>
    <dgm:cxn modelId="{69315F7E-9125-4104-8787-2C16ED8FA30D}" srcId="{5639FC15-35FD-4705-B16C-33275457720B}" destId="{D7B4BB78-9766-4315-9CA9-3C9416F0CCC8}" srcOrd="0" destOrd="0" parTransId="{3955E624-16F0-4603-84DB-C32C8AAB0C4F}" sibTransId="{56A45283-22EE-4587-BD2C-7C1F501A8B3B}"/>
    <dgm:cxn modelId="{D5C82C2E-C253-44E7-A5E2-40F3E62440ED}" type="presOf" srcId="{209EBBF8-7506-4D92-82C6-BFC478F3223C}" destId="{AC563657-34E3-4D77-9C7F-1770589C2526}" srcOrd="0" destOrd="0" presId="urn:microsoft.com/office/officeart/2005/8/layout/vList5"/>
    <dgm:cxn modelId="{FA9684D7-57A8-4918-9BA5-F705DA426C51}" type="presOf" srcId="{D97E4B56-8024-4539-BEA1-C658A2691062}" destId="{EF5C3F88-E90E-4879-B366-6C73D826A447}" srcOrd="0" destOrd="0" presId="urn:microsoft.com/office/officeart/2005/8/layout/vList5"/>
    <dgm:cxn modelId="{AB7F62DD-E951-4044-86CD-3FFC205B3E2B}" srcId="{30C9166D-F414-41CE-9BED-D04A2579756A}" destId="{6EDA98C0-D489-4047-8DD2-5184A30EF002}" srcOrd="5" destOrd="0" parTransId="{19CD928C-B5FC-4590-984D-803EFCDD8E76}" sibTransId="{F7450752-FC8B-455E-84AA-300F3017B0E0}"/>
    <dgm:cxn modelId="{099D9147-65D9-47B0-9E78-1ED6259EAA2D}" srcId="{30C9166D-F414-41CE-9BED-D04A2579756A}" destId="{1040216A-B9B9-4AE3-8301-0355EC5DC911}" srcOrd="3" destOrd="0" parTransId="{5085FC97-43FE-4304-BE25-153D56D79256}" sibTransId="{4ADB4FD8-A194-4C0D-BA0A-6F2323F5DCC8}"/>
    <dgm:cxn modelId="{5293303F-6AD4-4CD1-9BB6-CA278869DFCE}" type="presOf" srcId="{A8201677-F7A0-423C-856D-C2EFC1D9DEA4}" destId="{82507DEA-B1D8-4E8A-9A71-852F37C36F04}" srcOrd="0" destOrd="0" presId="urn:microsoft.com/office/officeart/2005/8/layout/vList5"/>
    <dgm:cxn modelId="{10EFA78E-10B1-43B5-BF16-A20FC3021482}" srcId="{30C9166D-F414-41CE-9BED-D04A2579756A}" destId="{D2DCB691-8C1A-431A-A5D4-FA7F32662B2E}" srcOrd="1" destOrd="0" parTransId="{7D7830D9-DEF4-49C7-BCF9-C3EE30AC3306}" sibTransId="{0B61267A-28A6-4C30-ACBE-4353E2C55295}"/>
    <dgm:cxn modelId="{6E455D90-4285-4381-AFDA-C616A6124FE0}" srcId="{30C9166D-F414-41CE-9BED-D04A2579756A}" destId="{59FBD119-C41F-4D80-88D0-5F961584EEFE}" srcOrd="6" destOrd="0" parTransId="{7FBF6BB2-7143-4819-B58B-F74A0E8F5E47}" sibTransId="{AB39AA01-A7DB-4287-AF4F-BD70E1FF836F}"/>
    <dgm:cxn modelId="{5F4476EB-0A16-4F1C-94D7-AA42194D485B}" srcId="{1040216A-B9B9-4AE3-8301-0355EC5DC911}" destId="{95CE7655-E0CD-449F-8C17-23160425264B}" srcOrd="0" destOrd="0" parTransId="{AC929C81-67B5-4F20-91A0-5FA527209F71}" sibTransId="{BABAD7B7-CA5A-4C51-9E35-4BFF65939ACC}"/>
    <dgm:cxn modelId="{D5127D19-1F35-4F4D-8ECF-F381C1B20B63}" type="presOf" srcId="{F644C7B2-7414-4350-B52E-F1422C3A2E0B}" destId="{719EFF24-4CD2-4244-825B-10AB369EB81F}" srcOrd="0" destOrd="0" presId="urn:microsoft.com/office/officeart/2005/8/layout/vList5"/>
    <dgm:cxn modelId="{A9313ED6-E342-4B17-8C48-1181590ED464}" type="presOf" srcId="{D2DCB691-8C1A-431A-A5D4-FA7F32662B2E}" destId="{A96D133D-232C-4E9E-9B0B-72CD04F8DDDD}" srcOrd="0" destOrd="0" presId="urn:microsoft.com/office/officeart/2005/8/layout/vList5"/>
    <dgm:cxn modelId="{2670EB94-B979-4F8B-8E18-264BB077FB2C}" srcId="{30C9166D-F414-41CE-9BED-D04A2579756A}" destId="{298BDF6E-54A6-4D90-843F-EA11D2C06899}" srcOrd="7" destOrd="0" parTransId="{476830AA-C9F0-41B1-9121-86C516252394}" sibTransId="{DF3EFFB8-F279-4A97-8700-8DA5C08E13E1}"/>
    <dgm:cxn modelId="{E5CB146D-FF07-4FF7-A730-6FC2F4787EB5}" srcId="{D2DCB691-8C1A-431A-A5D4-FA7F32662B2E}" destId="{F0C59688-0187-4FBC-8B64-4E036A211889}" srcOrd="0" destOrd="0" parTransId="{845BBDD6-3539-4415-9712-FF95BDAACCB0}" sibTransId="{83C5E748-FB87-4804-B646-519E3CB8D93C}"/>
    <dgm:cxn modelId="{32B87269-DEE6-4621-BFC1-0A8E03DC1D8A}" type="presOf" srcId="{298BDF6E-54A6-4D90-843F-EA11D2C06899}" destId="{8CF01621-E47D-454F-AB25-4F5083736566}" srcOrd="0" destOrd="0" presId="urn:microsoft.com/office/officeart/2005/8/layout/vList5"/>
    <dgm:cxn modelId="{62D55CC2-1BF1-4B39-BAC7-8C4201553CDB}" type="presOf" srcId="{D109B9AF-2E99-4352-A0B8-FC9203691737}" destId="{61C2CE0E-DD94-4765-BCB5-D91D6E79F41D}" srcOrd="0" destOrd="0" presId="urn:microsoft.com/office/officeart/2005/8/layout/vList5"/>
    <dgm:cxn modelId="{DB1A61D5-7955-4104-993C-538F9BEB0093}" srcId="{0F4C73EF-54B5-423F-99E2-93DE24A7E79D}" destId="{BC580D35-5C06-4796-A6BB-3937D31881A3}" srcOrd="0" destOrd="0" parTransId="{3137DDBF-8925-4CD9-93CE-4344F56413A9}" sibTransId="{C51A5D1C-1B29-436C-A7AF-E350FAF14C24}"/>
    <dgm:cxn modelId="{A7686F6D-E05C-4BA3-8381-94F4BDE93BF9}" type="presOf" srcId="{5639FC15-35FD-4705-B16C-33275457720B}" destId="{16B77BB7-3436-4A00-B4D6-8D02B7A001E3}" srcOrd="0" destOrd="0" presId="urn:microsoft.com/office/officeart/2005/8/layout/vList5"/>
    <dgm:cxn modelId="{5276798B-6594-482F-AD23-EB373CAC4238}" type="presOf" srcId="{0F4C73EF-54B5-423F-99E2-93DE24A7E79D}" destId="{F85685DE-BCE0-428F-AB2F-7511F610F5E2}" srcOrd="0" destOrd="0" presId="urn:microsoft.com/office/officeart/2005/8/layout/vList5"/>
    <dgm:cxn modelId="{939A66A5-5643-4354-B73E-A89B69CD5EB0}" srcId="{30C9166D-F414-41CE-9BED-D04A2579756A}" destId="{D109B9AF-2E99-4352-A0B8-FC9203691737}" srcOrd="0" destOrd="0" parTransId="{A0669A15-F00C-49BC-AE4B-86EC07D9E376}" sibTransId="{7A545BA0-9414-4EE2-81FE-BB33E3E11AC2}"/>
    <dgm:cxn modelId="{D08C0D84-864B-4C03-901F-6074E9EB5222}" srcId="{D109B9AF-2E99-4352-A0B8-FC9203691737}" destId="{F644C7B2-7414-4350-B52E-F1422C3A2E0B}" srcOrd="0" destOrd="0" parTransId="{8FAFFE84-EFD4-4580-9749-5E368524BE4B}" sibTransId="{C6188EE3-A8C1-4400-8CA3-D2968841F9CB}"/>
    <dgm:cxn modelId="{91D5D582-EAE7-4560-9A7E-E1B84236B489}" type="presOf" srcId="{30C9166D-F414-41CE-9BED-D04A2579756A}" destId="{2B55BD26-3D35-4736-9D74-B647ABD517DB}" srcOrd="0" destOrd="0" presId="urn:microsoft.com/office/officeart/2005/8/layout/vList5"/>
    <dgm:cxn modelId="{9604008F-3EE3-4259-9C0A-09A7C6971B91}" type="presOf" srcId="{BC580D35-5C06-4796-A6BB-3937D31881A3}" destId="{33AE225C-5C2B-4104-8C85-38575C39BF59}" srcOrd="0" destOrd="0" presId="urn:microsoft.com/office/officeart/2005/8/layout/vList5"/>
    <dgm:cxn modelId="{9B55C00D-E520-4858-A560-4E8B83B28643}" type="presParOf" srcId="{2B55BD26-3D35-4736-9D74-B647ABD517DB}" destId="{A09017E9-AA93-4F22-B763-435731F3FA34}" srcOrd="0" destOrd="0" presId="urn:microsoft.com/office/officeart/2005/8/layout/vList5"/>
    <dgm:cxn modelId="{668C0B33-62D4-41FC-9496-C1521AB021E4}" type="presParOf" srcId="{A09017E9-AA93-4F22-B763-435731F3FA34}" destId="{61C2CE0E-DD94-4765-BCB5-D91D6E79F41D}" srcOrd="0" destOrd="0" presId="urn:microsoft.com/office/officeart/2005/8/layout/vList5"/>
    <dgm:cxn modelId="{9D210FDB-2104-4BFF-A12B-E6DD4391F35A}" type="presParOf" srcId="{A09017E9-AA93-4F22-B763-435731F3FA34}" destId="{719EFF24-4CD2-4244-825B-10AB369EB81F}" srcOrd="1" destOrd="0" presId="urn:microsoft.com/office/officeart/2005/8/layout/vList5"/>
    <dgm:cxn modelId="{108D0197-6017-433E-B4AA-B5AD75C71EC9}" type="presParOf" srcId="{2B55BD26-3D35-4736-9D74-B647ABD517DB}" destId="{91B6BBFE-366C-45D3-8E83-0176B0E66D90}" srcOrd="1" destOrd="0" presId="urn:microsoft.com/office/officeart/2005/8/layout/vList5"/>
    <dgm:cxn modelId="{0FBCB322-3D15-4707-909F-F8C543A93958}" type="presParOf" srcId="{2B55BD26-3D35-4736-9D74-B647ABD517DB}" destId="{927831ED-0428-482F-9903-B90DB810C663}" srcOrd="2" destOrd="0" presId="urn:microsoft.com/office/officeart/2005/8/layout/vList5"/>
    <dgm:cxn modelId="{6BC196DD-324C-4217-AE28-E6B54E5914CF}" type="presParOf" srcId="{927831ED-0428-482F-9903-B90DB810C663}" destId="{A96D133D-232C-4E9E-9B0B-72CD04F8DDDD}" srcOrd="0" destOrd="0" presId="urn:microsoft.com/office/officeart/2005/8/layout/vList5"/>
    <dgm:cxn modelId="{455F3DF8-4EA8-4252-9400-6195A294FA30}" type="presParOf" srcId="{927831ED-0428-482F-9903-B90DB810C663}" destId="{4AE0A288-A740-4DE4-A3D3-D2AB1ADFA271}" srcOrd="1" destOrd="0" presId="urn:microsoft.com/office/officeart/2005/8/layout/vList5"/>
    <dgm:cxn modelId="{E9A3C772-021E-4535-A155-C89777439CEF}" type="presParOf" srcId="{2B55BD26-3D35-4736-9D74-B647ABD517DB}" destId="{31261677-6FAA-4DE1-A7A8-D1D7B0E88518}" srcOrd="3" destOrd="0" presId="urn:microsoft.com/office/officeart/2005/8/layout/vList5"/>
    <dgm:cxn modelId="{7ACA0DAC-BD2F-450A-878A-95DDCBB775C5}" type="presParOf" srcId="{2B55BD26-3D35-4736-9D74-B647ABD517DB}" destId="{3F55D19D-F2B6-4CAC-8D33-3D0D88D6AEBA}" srcOrd="4" destOrd="0" presId="urn:microsoft.com/office/officeart/2005/8/layout/vList5"/>
    <dgm:cxn modelId="{19F5B5EA-8752-4D21-9653-11A677F793C7}" type="presParOf" srcId="{3F55D19D-F2B6-4CAC-8D33-3D0D88D6AEBA}" destId="{F85685DE-BCE0-428F-AB2F-7511F610F5E2}" srcOrd="0" destOrd="0" presId="urn:microsoft.com/office/officeart/2005/8/layout/vList5"/>
    <dgm:cxn modelId="{007E5964-92A2-4B62-9764-7A02316C7C1C}" type="presParOf" srcId="{3F55D19D-F2B6-4CAC-8D33-3D0D88D6AEBA}" destId="{33AE225C-5C2B-4104-8C85-38575C39BF59}" srcOrd="1" destOrd="0" presId="urn:microsoft.com/office/officeart/2005/8/layout/vList5"/>
    <dgm:cxn modelId="{68004609-8508-4D24-80B7-BEBA85E275CA}" type="presParOf" srcId="{2B55BD26-3D35-4736-9D74-B647ABD517DB}" destId="{FFA53555-E727-4D5C-BDEE-8E7AE1C32E75}" srcOrd="5" destOrd="0" presId="urn:microsoft.com/office/officeart/2005/8/layout/vList5"/>
    <dgm:cxn modelId="{E46D2498-9A38-417B-8761-EEA6073291C7}" type="presParOf" srcId="{2B55BD26-3D35-4736-9D74-B647ABD517DB}" destId="{EF959A04-2886-4907-882A-5F39C1689A76}" srcOrd="6" destOrd="0" presId="urn:microsoft.com/office/officeart/2005/8/layout/vList5"/>
    <dgm:cxn modelId="{7DA269AD-4202-4FD5-9F7A-33E0B3184227}" type="presParOf" srcId="{EF959A04-2886-4907-882A-5F39C1689A76}" destId="{8F9BF1EB-A0BF-4A99-8AC0-26C0CA2F4D28}" srcOrd="0" destOrd="0" presId="urn:microsoft.com/office/officeart/2005/8/layout/vList5"/>
    <dgm:cxn modelId="{275C6311-174C-4D14-A927-810F63948120}" type="presParOf" srcId="{EF959A04-2886-4907-882A-5F39C1689A76}" destId="{2FE936C9-714E-43B1-9E1A-BE1FF3F68A3C}" srcOrd="1" destOrd="0" presId="urn:microsoft.com/office/officeart/2005/8/layout/vList5"/>
    <dgm:cxn modelId="{BC97A964-C735-4FF5-9171-ED101AF65F2B}" type="presParOf" srcId="{2B55BD26-3D35-4736-9D74-B647ABD517DB}" destId="{BE1C901F-ED21-43D0-8D0D-EE0850349EED}" srcOrd="7" destOrd="0" presId="urn:microsoft.com/office/officeart/2005/8/layout/vList5"/>
    <dgm:cxn modelId="{74BBDA2C-D079-447F-86D6-157A0A104F7F}" type="presParOf" srcId="{2B55BD26-3D35-4736-9D74-B647ABD517DB}" destId="{751364AA-3B56-4AF9-B396-295D8D1EE24A}" srcOrd="8" destOrd="0" presId="urn:microsoft.com/office/officeart/2005/8/layout/vList5"/>
    <dgm:cxn modelId="{137865E7-E14D-468A-91BA-8822F07FEDF6}" type="presParOf" srcId="{751364AA-3B56-4AF9-B396-295D8D1EE24A}" destId="{16B77BB7-3436-4A00-B4D6-8D02B7A001E3}" srcOrd="0" destOrd="0" presId="urn:microsoft.com/office/officeart/2005/8/layout/vList5"/>
    <dgm:cxn modelId="{B86357CC-64EA-4670-98B9-3B4D8D716E79}" type="presParOf" srcId="{751364AA-3B56-4AF9-B396-295D8D1EE24A}" destId="{500E2869-18E6-4889-8F83-8D962A5F2EBD}" srcOrd="1" destOrd="0" presId="urn:microsoft.com/office/officeart/2005/8/layout/vList5"/>
    <dgm:cxn modelId="{49853A6F-4665-4CF9-8550-9C0F29C69AE4}" type="presParOf" srcId="{2B55BD26-3D35-4736-9D74-B647ABD517DB}" destId="{6D8DEEE1-EEEB-4C44-B047-3E512C106C72}" srcOrd="9" destOrd="0" presId="urn:microsoft.com/office/officeart/2005/8/layout/vList5"/>
    <dgm:cxn modelId="{6690B90E-3F15-413A-88A5-A461E15994D8}" type="presParOf" srcId="{2B55BD26-3D35-4736-9D74-B647ABD517DB}" destId="{475BFAEB-59F0-45A3-AFEC-09C6F737C8C7}" srcOrd="10" destOrd="0" presId="urn:microsoft.com/office/officeart/2005/8/layout/vList5"/>
    <dgm:cxn modelId="{B45654B6-78E7-4437-8F5C-E641D7C285B7}" type="presParOf" srcId="{475BFAEB-59F0-45A3-AFEC-09C6F737C8C7}" destId="{F838182D-A7BA-4D33-8FC0-1D71B3CC7DB2}" srcOrd="0" destOrd="0" presId="urn:microsoft.com/office/officeart/2005/8/layout/vList5"/>
    <dgm:cxn modelId="{A8D7F1B6-6DDC-4B63-8FFA-0642A3FD8914}" type="presParOf" srcId="{475BFAEB-59F0-45A3-AFEC-09C6F737C8C7}" destId="{AC563657-34E3-4D77-9C7F-1770589C2526}" srcOrd="1" destOrd="0" presId="urn:microsoft.com/office/officeart/2005/8/layout/vList5"/>
    <dgm:cxn modelId="{59BCDF3D-E9BA-4C40-865F-CA16F64A6A95}" type="presParOf" srcId="{2B55BD26-3D35-4736-9D74-B647ABD517DB}" destId="{CDA5B966-5942-40DC-B210-7F7957DCCD5F}" srcOrd="11" destOrd="0" presId="urn:microsoft.com/office/officeart/2005/8/layout/vList5"/>
    <dgm:cxn modelId="{3DFF562B-94D6-40F1-BD61-18F9C3A3699E}" type="presParOf" srcId="{2B55BD26-3D35-4736-9D74-B647ABD517DB}" destId="{AB214E98-E0F5-4017-B416-9FF0179F716B}" srcOrd="12" destOrd="0" presId="urn:microsoft.com/office/officeart/2005/8/layout/vList5"/>
    <dgm:cxn modelId="{17BBD283-7884-419B-857B-37EE9B8CD9C3}" type="presParOf" srcId="{AB214E98-E0F5-4017-B416-9FF0179F716B}" destId="{9AFDB2AF-9CB9-4BAC-A539-1E2B6DD86848}" srcOrd="0" destOrd="0" presId="urn:microsoft.com/office/officeart/2005/8/layout/vList5"/>
    <dgm:cxn modelId="{F08DC131-6DC3-4E91-AA43-BC4324B77951}" type="presParOf" srcId="{AB214E98-E0F5-4017-B416-9FF0179F716B}" destId="{EF5C3F88-E90E-4879-B366-6C73D826A447}" srcOrd="1" destOrd="0" presId="urn:microsoft.com/office/officeart/2005/8/layout/vList5"/>
    <dgm:cxn modelId="{A747DA9F-0992-4E26-B6E0-37593B6046AE}" type="presParOf" srcId="{2B55BD26-3D35-4736-9D74-B647ABD517DB}" destId="{4382490B-47CE-4971-BB50-F4421F1222EC}" srcOrd="13" destOrd="0" presId="urn:microsoft.com/office/officeart/2005/8/layout/vList5"/>
    <dgm:cxn modelId="{E26EDD69-46E2-49E4-B572-E3DC738B1024}" type="presParOf" srcId="{2B55BD26-3D35-4736-9D74-B647ABD517DB}" destId="{1EABC756-65F0-42D2-A4E5-A4149E3FE157}" srcOrd="14" destOrd="0" presId="urn:microsoft.com/office/officeart/2005/8/layout/vList5"/>
    <dgm:cxn modelId="{6A9268BD-201F-44A6-B199-EF7C361FD9EC}" type="presParOf" srcId="{1EABC756-65F0-42D2-A4E5-A4149E3FE157}" destId="{8CF01621-E47D-454F-AB25-4F5083736566}" srcOrd="0" destOrd="0" presId="urn:microsoft.com/office/officeart/2005/8/layout/vList5"/>
    <dgm:cxn modelId="{447E4920-8623-45DF-9B27-69E5BB7029A9}" type="presParOf" srcId="{1EABC756-65F0-42D2-A4E5-A4149E3FE157}" destId="{82507DEA-B1D8-4E8A-9A71-852F37C36F0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2D8E27D-F1F9-4AF2-B63B-D762BA9F5FA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E55CCFA-6357-4E9D-A6DD-3C033C388ECA}">
      <dgm:prSet/>
      <dgm:spPr/>
      <dgm:t>
        <a:bodyPr/>
        <a:lstStyle/>
        <a:p>
          <a:pPr rtl="0"/>
          <a:r>
            <a:rPr lang="en-IN" smtClean="0"/>
            <a:t>We use the data set </a:t>
          </a:r>
          <a:r>
            <a:rPr lang="en-IN" b="1" smtClean="0"/>
            <a:t>"mtcars" </a:t>
          </a:r>
          <a:r>
            <a:rPr lang="en-IN" smtClean="0"/>
            <a:t>available in the R environment to create a basic scatterplot. Let's use the columns "wt" and "mpg" in mtcars. </a:t>
          </a:r>
          <a:endParaRPr lang="en-IN"/>
        </a:p>
      </dgm:t>
    </dgm:pt>
    <dgm:pt modelId="{5594296D-276E-41A8-8D67-337E528CB65F}" type="parTrans" cxnId="{3C6EEB5B-C726-453D-93CA-4813CDC316F9}">
      <dgm:prSet/>
      <dgm:spPr/>
      <dgm:t>
        <a:bodyPr/>
        <a:lstStyle/>
        <a:p>
          <a:endParaRPr lang="en-US"/>
        </a:p>
      </dgm:t>
    </dgm:pt>
    <dgm:pt modelId="{173EE8B9-64D6-4064-B451-7C852ECF632E}" type="sibTrans" cxnId="{3C6EEB5B-C726-453D-93CA-4813CDC316F9}">
      <dgm:prSet/>
      <dgm:spPr/>
      <dgm:t>
        <a:bodyPr/>
        <a:lstStyle/>
        <a:p>
          <a:endParaRPr lang="en-US"/>
        </a:p>
      </dgm:t>
    </dgm:pt>
    <dgm:pt modelId="{B40DC9CB-AC42-43D0-9274-DEE0E9DDC562}">
      <dgm:prSet/>
      <dgm:spPr/>
      <dgm:t>
        <a:bodyPr/>
        <a:lstStyle/>
        <a:p>
          <a:pPr rtl="0"/>
          <a:r>
            <a:rPr lang="en-IN" smtClean="0"/>
            <a:t>input &lt;- mtcars[,c('wt','mpg')] </a:t>
          </a:r>
          <a:endParaRPr lang="en-IN"/>
        </a:p>
      </dgm:t>
    </dgm:pt>
    <dgm:pt modelId="{09F16ED1-99EB-4C9B-85E1-AFB33F95765F}" type="parTrans" cxnId="{4694FE92-597D-4A9F-A7E3-D8FA11D03770}">
      <dgm:prSet/>
      <dgm:spPr/>
      <dgm:t>
        <a:bodyPr/>
        <a:lstStyle/>
        <a:p>
          <a:endParaRPr lang="en-US"/>
        </a:p>
      </dgm:t>
    </dgm:pt>
    <dgm:pt modelId="{AE4BC032-61A6-4C39-9326-8AC1D01F7BEC}" type="sibTrans" cxnId="{4694FE92-597D-4A9F-A7E3-D8FA11D03770}">
      <dgm:prSet/>
      <dgm:spPr/>
      <dgm:t>
        <a:bodyPr/>
        <a:lstStyle/>
        <a:p>
          <a:endParaRPr lang="en-US"/>
        </a:p>
      </dgm:t>
    </dgm:pt>
    <dgm:pt modelId="{82CB6BFC-B639-4FD6-8E02-C4EED8AB1211}">
      <dgm:prSet/>
      <dgm:spPr/>
      <dgm:t>
        <a:bodyPr/>
        <a:lstStyle/>
        <a:p>
          <a:pPr rtl="0"/>
          <a:r>
            <a:rPr lang="en-IN" smtClean="0"/>
            <a:t>print(head(input)) </a:t>
          </a:r>
          <a:endParaRPr lang="en-IN"/>
        </a:p>
      </dgm:t>
    </dgm:pt>
    <dgm:pt modelId="{C99AAF63-E242-4B62-AB56-AEDF88B29CE3}" type="parTrans" cxnId="{EEC8B3B3-7AF6-49B6-9B76-A3DECBE6BE1D}">
      <dgm:prSet/>
      <dgm:spPr/>
      <dgm:t>
        <a:bodyPr/>
        <a:lstStyle/>
        <a:p>
          <a:endParaRPr lang="en-US"/>
        </a:p>
      </dgm:t>
    </dgm:pt>
    <dgm:pt modelId="{CA8AB7AD-04F8-4F38-939C-56CC3289540E}" type="sibTrans" cxnId="{EEC8B3B3-7AF6-49B6-9B76-A3DECBE6BE1D}">
      <dgm:prSet/>
      <dgm:spPr/>
      <dgm:t>
        <a:bodyPr/>
        <a:lstStyle/>
        <a:p>
          <a:endParaRPr lang="en-US"/>
        </a:p>
      </dgm:t>
    </dgm:pt>
    <dgm:pt modelId="{47BCE4A6-0AAD-4E1E-978E-48EBB57470FE}">
      <dgm:prSet/>
      <dgm:spPr/>
      <dgm:t>
        <a:bodyPr/>
        <a:lstStyle/>
        <a:p>
          <a:pPr rtl="0"/>
          <a:r>
            <a:rPr lang="en-IN" smtClean="0"/>
            <a:t>When we execute the above code, it produces the following result: </a:t>
          </a:r>
          <a:endParaRPr lang="en-IN"/>
        </a:p>
      </dgm:t>
    </dgm:pt>
    <dgm:pt modelId="{E77A7CE5-45B0-4ADA-923D-B0559F1CD63E}" type="parTrans" cxnId="{09442502-CC2B-4091-9EAE-F4280DB1DC00}">
      <dgm:prSet/>
      <dgm:spPr/>
      <dgm:t>
        <a:bodyPr/>
        <a:lstStyle/>
        <a:p>
          <a:endParaRPr lang="en-US"/>
        </a:p>
      </dgm:t>
    </dgm:pt>
    <dgm:pt modelId="{D50AB368-E061-4B68-9817-B9D0C219D4DA}" type="sibTrans" cxnId="{09442502-CC2B-4091-9EAE-F4280DB1DC00}">
      <dgm:prSet/>
      <dgm:spPr/>
      <dgm:t>
        <a:bodyPr/>
        <a:lstStyle/>
        <a:p>
          <a:endParaRPr lang="en-US"/>
        </a:p>
      </dgm:t>
    </dgm:pt>
    <dgm:pt modelId="{EBE29215-47B6-4970-BBFA-799F4D2C63A1}">
      <dgm:prSet/>
      <dgm:spPr/>
      <dgm:t>
        <a:bodyPr/>
        <a:lstStyle/>
        <a:p>
          <a:pPr rtl="0"/>
          <a:r>
            <a:rPr lang="en-IN" smtClean="0"/>
            <a:t>wt mpg </a:t>
          </a:r>
          <a:endParaRPr lang="en-IN"/>
        </a:p>
      </dgm:t>
    </dgm:pt>
    <dgm:pt modelId="{069814B0-7D94-4967-9885-AA516DE2F7B0}" type="parTrans" cxnId="{E1F8219C-3D3B-4BDD-B2C9-47BB977D7157}">
      <dgm:prSet/>
      <dgm:spPr/>
      <dgm:t>
        <a:bodyPr/>
        <a:lstStyle/>
        <a:p>
          <a:endParaRPr lang="en-US"/>
        </a:p>
      </dgm:t>
    </dgm:pt>
    <dgm:pt modelId="{87184E0A-B0C0-4A80-B64A-19B2E1E09BB1}" type="sibTrans" cxnId="{E1F8219C-3D3B-4BDD-B2C9-47BB977D7157}">
      <dgm:prSet/>
      <dgm:spPr/>
      <dgm:t>
        <a:bodyPr/>
        <a:lstStyle/>
        <a:p>
          <a:endParaRPr lang="en-US"/>
        </a:p>
      </dgm:t>
    </dgm:pt>
    <dgm:pt modelId="{355CEDBC-0731-470E-8D65-5153E3D13DD3}">
      <dgm:prSet/>
      <dgm:spPr/>
      <dgm:t>
        <a:bodyPr/>
        <a:lstStyle/>
        <a:p>
          <a:pPr rtl="0"/>
          <a:r>
            <a:rPr lang="en-IN" smtClean="0"/>
            <a:t>Mazda RX4              2.620 21.0 </a:t>
          </a:r>
          <a:endParaRPr lang="en-IN"/>
        </a:p>
      </dgm:t>
    </dgm:pt>
    <dgm:pt modelId="{A975DF83-0DCC-461E-AF52-FFC04EBD04EA}" type="parTrans" cxnId="{C46166AB-1361-4F99-B918-CEB0D823FA73}">
      <dgm:prSet/>
      <dgm:spPr/>
      <dgm:t>
        <a:bodyPr/>
        <a:lstStyle/>
        <a:p>
          <a:endParaRPr lang="en-US"/>
        </a:p>
      </dgm:t>
    </dgm:pt>
    <dgm:pt modelId="{3553C385-F54B-4345-85DF-6C9B02C0878E}" type="sibTrans" cxnId="{C46166AB-1361-4F99-B918-CEB0D823FA73}">
      <dgm:prSet/>
      <dgm:spPr/>
      <dgm:t>
        <a:bodyPr/>
        <a:lstStyle/>
        <a:p>
          <a:endParaRPr lang="en-US"/>
        </a:p>
      </dgm:t>
    </dgm:pt>
    <dgm:pt modelId="{486BA7F9-EC3E-4FEE-B20C-9CCBBC5A6C4C}">
      <dgm:prSet/>
      <dgm:spPr/>
      <dgm:t>
        <a:bodyPr/>
        <a:lstStyle/>
        <a:p>
          <a:pPr rtl="0"/>
          <a:r>
            <a:rPr lang="en-IN" smtClean="0"/>
            <a:t>Mazda RX4 Wag     2.875 21.0 </a:t>
          </a:r>
          <a:endParaRPr lang="en-IN"/>
        </a:p>
      </dgm:t>
    </dgm:pt>
    <dgm:pt modelId="{D6144073-5710-4285-850D-8A9979AA4776}" type="parTrans" cxnId="{FF5F5A5D-8216-475B-B912-57B160B24C10}">
      <dgm:prSet/>
      <dgm:spPr/>
      <dgm:t>
        <a:bodyPr/>
        <a:lstStyle/>
        <a:p>
          <a:endParaRPr lang="en-US"/>
        </a:p>
      </dgm:t>
    </dgm:pt>
    <dgm:pt modelId="{FB5B8EA4-B682-4C39-AF5E-2DCA99950C60}" type="sibTrans" cxnId="{FF5F5A5D-8216-475B-B912-57B160B24C10}">
      <dgm:prSet/>
      <dgm:spPr/>
      <dgm:t>
        <a:bodyPr/>
        <a:lstStyle/>
        <a:p>
          <a:endParaRPr lang="en-US"/>
        </a:p>
      </dgm:t>
    </dgm:pt>
    <dgm:pt modelId="{C4125EBF-A3B0-4FF4-8BAC-2BD62803FB43}">
      <dgm:prSet/>
      <dgm:spPr/>
      <dgm:t>
        <a:bodyPr/>
        <a:lstStyle/>
        <a:p>
          <a:pPr rtl="0"/>
          <a:r>
            <a:rPr lang="en-IN" smtClean="0"/>
            <a:t>Datsun 710              2.320 22.8 </a:t>
          </a:r>
          <a:endParaRPr lang="en-IN"/>
        </a:p>
      </dgm:t>
    </dgm:pt>
    <dgm:pt modelId="{FC8670BB-FA48-48DF-AA45-416EB483FDE0}" type="parTrans" cxnId="{57985267-09FA-4ADF-8BC2-AF2B8A143F75}">
      <dgm:prSet/>
      <dgm:spPr/>
      <dgm:t>
        <a:bodyPr/>
        <a:lstStyle/>
        <a:p>
          <a:endParaRPr lang="en-US"/>
        </a:p>
      </dgm:t>
    </dgm:pt>
    <dgm:pt modelId="{336D5F24-66E5-4E73-AA33-107F6D9A249B}" type="sibTrans" cxnId="{57985267-09FA-4ADF-8BC2-AF2B8A143F75}">
      <dgm:prSet/>
      <dgm:spPr/>
      <dgm:t>
        <a:bodyPr/>
        <a:lstStyle/>
        <a:p>
          <a:endParaRPr lang="en-US"/>
        </a:p>
      </dgm:t>
    </dgm:pt>
    <dgm:pt modelId="{184A7F0F-2C21-4664-B624-1E380D6A80A0}">
      <dgm:prSet/>
      <dgm:spPr/>
      <dgm:t>
        <a:bodyPr/>
        <a:lstStyle/>
        <a:p>
          <a:pPr rtl="0"/>
          <a:r>
            <a:rPr lang="en-IN" smtClean="0"/>
            <a:t>Hornet 4 Drive         3.215 21.4 </a:t>
          </a:r>
          <a:endParaRPr lang="en-IN"/>
        </a:p>
      </dgm:t>
    </dgm:pt>
    <dgm:pt modelId="{B96395FE-55D1-4899-9C30-C1C01EDF0F98}" type="parTrans" cxnId="{85006783-A997-4F4C-B888-DE01A2F12D10}">
      <dgm:prSet/>
      <dgm:spPr/>
      <dgm:t>
        <a:bodyPr/>
        <a:lstStyle/>
        <a:p>
          <a:endParaRPr lang="en-US"/>
        </a:p>
      </dgm:t>
    </dgm:pt>
    <dgm:pt modelId="{83C461D6-9B3C-4C0D-BF05-A3AC75E3674C}" type="sibTrans" cxnId="{85006783-A997-4F4C-B888-DE01A2F12D10}">
      <dgm:prSet/>
      <dgm:spPr/>
      <dgm:t>
        <a:bodyPr/>
        <a:lstStyle/>
        <a:p>
          <a:endParaRPr lang="en-US"/>
        </a:p>
      </dgm:t>
    </dgm:pt>
    <dgm:pt modelId="{151D981B-5366-4814-816A-944E089C7F2B}">
      <dgm:prSet/>
      <dgm:spPr/>
      <dgm:t>
        <a:bodyPr/>
        <a:lstStyle/>
        <a:p>
          <a:pPr rtl="0"/>
          <a:r>
            <a:rPr lang="en-IN" smtClean="0"/>
            <a:t>Hornet Sportabout    3.440 18.7 </a:t>
          </a:r>
          <a:endParaRPr lang="en-IN"/>
        </a:p>
      </dgm:t>
    </dgm:pt>
    <dgm:pt modelId="{D6D4846C-AC27-4A5E-AEB1-4BA504A6D68B}" type="parTrans" cxnId="{27D4489B-6DBC-48F6-9EC7-8BD893BA6CA0}">
      <dgm:prSet/>
      <dgm:spPr/>
      <dgm:t>
        <a:bodyPr/>
        <a:lstStyle/>
        <a:p>
          <a:endParaRPr lang="en-US"/>
        </a:p>
      </dgm:t>
    </dgm:pt>
    <dgm:pt modelId="{93FAF00B-4DBB-4421-A43D-56FAA6CE16A8}" type="sibTrans" cxnId="{27D4489B-6DBC-48F6-9EC7-8BD893BA6CA0}">
      <dgm:prSet/>
      <dgm:spPr/>
      <dgm:t>
        <a:bodyPr/>
        <a:lstStyle/>
        <a:p>
          <a:endParaRPr lang="en-US"/>
        </a:p>
      </dgm:t>
    </dgm:pt>
    <dgm:pt modelId="{6424ACE0-C855-4A5E-A55C-D3930CE6C4E5}">
      <dgm:prSet/>
      <dgm:spPr/>
      <dgm:t>
        <a:bodyPr/>
        <a:lstStyle/>
        <a:p>
          <a:pPr rtl="0"/>
          <a:r>
            <a:rPr lang="en-IN" smtClean="0"/>
            <a:t>Valiant                      3.460 18.1 </a:t>
          </a:r>
          <a:endParaRPr lang="en-IN"/>
        </a:p>
      </dgm:t>
    </dgm:pt>
    <dgm:pt modelId="{85FC829E-CEB2-4773-885B-CC08F388AC4E}" type="parTrans" cxnId="{BEF6B59C-08AE-458C-A5F1-4B187644CCEF}">
      <dgm:prSet/>
      <dgm:spPr/>
      <dgm:t>
        <a:bodyPr/>
        <a:lstStyle/>
        <a:p>
          <a:endParaRPr lang="en-US"/>
        </a:p>
      </dgm:t>
    </dgm:pt>
    <dgm:pt modelId="{0DB0F08B-F461-4402-9547-C10BA106A88B}" type="sibTrans" cxnId="{BEF6B59C-08AE-458C-A5F1-4B187644CCEF}">
      <dgm:prSet/>
      <dgm:spPr/>
      <dgm:t>
        <a:bodyPr/>
        <a:lstStyle/>
        <a:p>
          <a:endParaRPr lang="en-US"/>
        </a:p>
      </dgm:t>
    </dgm:pt>
    <dgm:pt modelId="{4C1B2376-B077-4993-ACBF-29B4FE807481}" type="pres">
      <dgm:prSet presAssocID="{92D8E27D-F1F9-4AF2-B63B-D762BA9F5FAE}" presName="vert0" presStyleCnt="0">
        <dgm:presLayoutVars>
          <dgm:dir/>
          <dgm:animOne val="branch"/>
          <dgm:animLvl val="lvl"/>
        </dgm:presLayoutVars>
      </dgm:prSet>
      <dgm:spPr/>
      <dgm:t>
        <a:bodyPr/>
        <a:lstStyle/>
        <a:p>
          <a:endParaRPr lang="en-US"/>
        </a:p>
      </dgm:t>
    </dgm:pt>
    <dgm:pt modelId="{1F5AEA41-843B-4DA0-8C0F-325577745A72}" type="pres">
      <dgm:prSet presAssocID="{2E55CCFA-6357-4E9D-A6DD-3C033C388ECA}" presName="thickLine" presStyleLbl="alignNode1" presStyleIdx="0" presStyleCnt="11"/>
      <dgm:spPr/>
    </dgm:pt>
    <dgm:pt modelId="{19D47D53-5D70-4852-9A4D-08B2001FE719}" type="pres">
      <dgm:prSet presAssocID="{2E55CCFA-6357-4E9D-A6DD-3C033C388ECA}" presName="horz1" presStyleCnt="0"/>
      <dgm:spPr/>
    </dgm:pt>
    <dgm:pt modelId="{A39C969A-3464-47D0-A128-A2FBDB678731}" type="pres">
      <dgm:prSet presAssocID="{2E55CCFA-6357-4E9D-A6DD-3C033C388ECA}" presName="tx1" presStyleLbl="revTx" presStyleIdx="0" presStyleCnt="11"/>
      <dgm:spPr/>
      <dgm:t>
        <a:bodyPr/>
        <a:lstStyle/>
        <a:p>
          <a:endParaRPr lang="en-US"/>
        </a:p>
      </dgm:t>
    </dgm:pt>
    <dgm:pt modelId="{369E9CBD-2FDC-4D8B-AC89-17AB76C6F6C8}" type="pres">
      <dgm:prSet presAssocID="{2E55CCFA-6357-4E9D-A6DD-3C033C388ECA}" presName="vert1" presStyleCnt="0"/>
      <dgm:spPr/>
    </dgm:pt>
    <dgm:pt modelId="{C8A6EFFA-A621-412E-835E-1BEBE5498762}" type="pres">
      <dgm:prSet presAssocID="{B40DC9CB-AC42-43D0-9274-DEE0E9DDC562}" presName="thickLine" presStyleLbl="alignNode1" presStyleIdx="1" presStyleCnt="11"/>
      <dgm:spPr/>
    </dgm:pt>
    <dgm:pt modelId="{9F523634-02A8-4D02-A68E-F3D56B987E6E}" type="pres">
      <dgm:prSet presAssocID="{B40DC9CB-AC42-43D0-9274-DEE0E9DDC562}" presName="horz1" presStyleCnt="0"/>
      <dgm:spPr/>
    </dgm:pt>
    <dgm:pt modelId="{6DCD91D3-DEC4-4D5D-A185-1B62D4622094}" type="pres">
      <dgm:prSet presAssocID="{B40DC9CB-AC42-43D0-9274-DEE0E9DDC562}" presName="tx1" presStyleLbl="revTx" presStyleIdx="1" presStyleCnt="11"/>
      <dgm:spPr/>
      <dgm:t>
        <a:bodyPr/>
        <a:lstStyle/>
        <a:p>
          <a:endParaRPr lang="en-US"/>
        </a:p>
      </dgm:t>
    </dgm:pt>
    <dgm:pt modelId="{0DCCAEC0-4854-4A93-99C5-7427F636889F}" type="pres">
      <dgm:prSet presAssocID="{B40DC9CB-AC42-43D0-9274-DEE0E9DDC562}" presName="vert1" presStyleCnt="0"/>
      <dgm:spPr/>
    </dgm:pt>
    <dgm:pt modelId="{E574A307-3C1C-486E-9E1C-B17809720873}" type="pres">
      <dgm:prSet presAssocID="{82CB6BFC-B639-4FD6-8E02-C4EED8AB1211}" presName="thickLine" presStyleLbl="alignNode1" presStyleIdx="2" presStyleCnt="11"/>
      <dgm:spPr/>
    </dgm:pt>
    <dgm:pt modelId="{E495178C-4073-454F-B4FD-3B557DAD6F15}" type="pres">
      <dgm:prSet presAssocID="{82CB6BFC-B639-4FD6-8E02-C4EED8AB1211}" presName="horz1" presStyleCnt="0"/>
      <dgm:spPr/>
    </dgm:pt>
    <dgm:pt modelId="{F020D783-5ED8-4E2F-86D5-632B763F8785}" type="pres">
      <dgm:prSet presAssocID="{82CB6BFC-B639-4FD6-8E02-C4EED8AB1211}" presName="tx1" presStyleLbl="revTx" presStyleIdx="2" presStyleCnt="11"/>
      <dgm:spPr/>
      <dgm:t>
        <a:bodyPr/>
        <a:lstStyle/>
        <a:p>
          <a:endParaRPr lang="en-US"/>
        </a:p>
      </dgm:t>
    </dgm:pt>
    <dgm:pt modelId="{D9521710-7629-45DA-A6F1-CD92AA1676A7}" type="pres">
      <dgm:prSet presAssocID="{82CB6BFC-B639-4FD6-8E02-C4EED8AB1211}" presName="vert1" presStyleCnt="0"/>
      <dgm:spPr/>
    </dgm:pt>
    <dgm:pt modelId="{94EABA6E-94AD-4BFE-A50A-6B27B9D4300B}" type="pres">
      <dgm:prSet presAssocID="{47BCE4A6-0AAD-4E1E-978E-48EBB57470FE}" presName="thickLine" presStyleLbl="alignNode1" presStyleIdx="3" presStyleCnt="11"/>
      <dgm:spPr/>
    </dgm:pt>
    <dgm:pt modelId="{5B95BB77-7743-45B8-8215-BA11AC2F7E1D}" type="pres">
      <dgm:prSet presAssocID="{47BCE4A6-0AAD-4E1E-978E-48EBB57470FE}" presName="horz1" presStyleCnt="0"/>
      <dgm:spPr/>
    </dgm:pt>
    <dgm:pt modelId="{2AA89674-D850-42FB-B637-03D464EDFBF5}" type="pres">
      <dgm:prSet presAssocID="{47BCE4A6-0AAD-4E1E-978E-48EBB57470FE}" presName="tx1" presStyleLbl="revTx" presStyleIdx="3" presStyleCnt="11"/>
      <dgm:spPr/>
      <dgm:t>
        <a:bodyPr/>
        <a:lstStyle/>
        <a:p>
          <a:endParaRPr lang="en-US"/>
        </a:p>
      </dgm:t>
    </dgm:pt>
    <dgm:pt modelId="{6AD118EB-DEB3-495B-8106-CF9F5BC4946B}" type="pres">
      <dgm:prSet presAssocID="{47BCE4A6-0AAD-4E1E-978E-48EBB57470FE}" presName="vert1" presStyleCnt="0"/>
      <dgm:spPr/>
    </dgm:pt>
    <dgm:pt modelId="{21FC29B8-2116-40BA-8B62-481D18AE3B17}" type="pres">
      <dgm:prSet presAssocID="{EBE29215-47B6-4970-BBFA-799F4D2C63A1}" presName="thickLine" presStyleLbl="alignNode1" presStyleIdx="4" presStyleCnt="11"/>
      <dgm:spPr/>
    </dgm:pt>
    <dgm:pt modelId="{D7F52626-9456-4DF1-AA47-AE3A01291D8D}" type="pres">
      <dgm:prSet presAssocID="{EBE29215-47B6-4970-BBFA-799F4D2C63A1}" presName="horz1" presStyleCnt="0"/>
      <dgm:spPr/>
    </dgm:pt>
    <dgm:pt modelId="{49532B94-1F33-4D1F-826E-CEFD9C084373}" type="pres">
      <dgm:prSet presAssocID="{EBE29215-47B6-4970-BBFA-799F4D2C63A1}" presName="tx1" presStyleLbl="revTx" presStyleIdx="4" presStyleCnt="11"/>
      <dgm:spPr/>
      <dgm:t>
        <a:bodyPr/>
        <a:lstStyle/>
        <a:p>
          <a:endParaRPr lang="en-US"/>
        </a:p>
      </dgm:t>
    </dgm:pt>
    <dgm:pt modelId="{DED5BED1-93D0-47F0-8425-C02B0D6B9E34}" type="pres">
      <dgm:prSet presAssocID="{EBE29215-47B6-4970-BBFA-799F4D2C63A1}" presName="vert1" presStyleCnt="0"/>
      <dgm:spPr/>
    </dgm:pt>
    <dgm:pt modelId="{DABBAFC9-DE5F-424C-901F-69035B0B83B1}" type="pres">
      <dgm:prSet presAssocID="{355CEDBC-0731-470E-8D65-5153E3D13DD3}" presName="thickLine" presStyleLbl="alignNode1" presStyleIdx="5" presStyleCnt="11"/>
      <dgm:spPr/>
    </dgm:pt>
    <dgm:pt modelId="{D93D5013-6A83-4C4D-8B1B-1F3CC003703A}" type="pres">
      <dgm:prSet presAssocID="{355CEDBC-0731-470E-8D65-5153E3D13DD3}" presName="horz1" presStyleCnt="0"/>
      <dgm:spPr/>
    </dgm:pt>
    <dgm:pt modelId="{C9D8720E-496F-4FA2-A9EE-BA7B882C130E}" type="pres">
      <dgm:prSet presAssocID="{355CEDBC-0731-470E-8D65-5153E3D13DD3}" presName="tx1" presStyleLbl="revTx" presStyleIdx="5" presStyleCnt="11"/>
      <dgm:spPr/>
      <dgm:t>
        <a:bodyPr/>
        <a:lstStyle/>
        <a:p>
          <a:endParaRPr lang="en-US"/>
        </a:p>
      </dgm:t>
    </dgm:pt>
    <dgm:pt modelId="{01839D5C-1FB0-4E38-BDD1-B96652325D35}" type="pres">
      <dgm:prSet presAssocID="{355CEDBC-0731-470E-8D65-5153E3D13DD3}" presName="vert1" presStyleCnt="0"/>
      <dgm:spPr/>
    </dgm:pt>
    <dgm:pt modelId="{EF42C98A-5452-42AA-AD86-DC113457C4F1}" type="pres">
      <dgm:prSet presAssocID="{486BA7F9-EC3E-4FEE-B20C-9CCBBC5A6C4C}" presName="thickLine" presStyleLbl="alignNode1" presStyleIdx="6" presStyleCnt="11"/>
      <dgm:spPr/>
    </dgm:pt>
    <dgm:pt modelId="{06039155-76CA-4349-B15A-F80CC7C7777E}" type="pres">
      <dgm:prSet presAssocID="{486BA7F9-EC3E-4FEE-B20C-9CCBBC5A6C4C}" presName="horz1" presStyleCnt="0"/>
      <dgm:spPr/>
    </dgm:pt>
    <dgm:pt modelId="{FAB40EF7-8EED-43BB-995A-79F8EDD48049}" type="pres">
      <dgm:prSet presAssocID="{486BA7F9-EC3E-4FEE-B20C-9CCBBC5A6C4C}" presName="tx1" presStyleLbl="revTx" presStyleIdx="6" presStyleCnt="11"/>
      <dgm:spPr/>
      <dgm:t>
        <a:bodyPr/>
        <a:lstStyle/>
        <a:p>
          <a:endParaRPr lang="en-US"/>
        </a:p>
      </dgm:t>
    </dgm:pt>
    <dgm:pt modelId="{D9067D9D-1F5B-4542-B18C-51E60FD1E96C}" type="pres">
      <dgm:prSet presAssocID="{486BA7F9-EC3E-4FEE-B20C-9CCBBC5A6C4C}" presName="vert1" presStyleCnt="0"/>
      <dgm:spPr/>
    </dgm:pt>
    <dgm:pt modelId="{DB3B0CCE-F413-4F6F-98E0-34564241B50B}" type="pres">
      <dgm:prSet presAssocID="{C4125EBF-A3B0-4FF4-8BAC-2BD62803FB43}" presName="thickLine" presStyleLbl="alignNode1" presStyleIdx="7" presStyleCnt="11"/>
      <dgm:spPr/>
    </dgm:pt>
    <dgm:pt modelId="{4F421920-686B-4EA1-9F93-19238827FCBD}" type="pres">
      <dgm:prSet presAssocID="{C4125EBF-A3B0-4FF4-8BAC-2BD62803FB43}" presName="horz1" presStyleCnt="0"/>
      <dgm:spPr/>
    </dgm:pt>
    <dgm:pt modelId="{30CFA0D1-7098-483E-AFC9-5F3AD44B7269}" type="pres">
      <dgm:prSet presAssocID="{C4125EBF-A3B0-4FF4-8BAC-2BD62803FB43}" presName="tx1" presStyleLbl="revTx" presStyleIdx="7" presStyleCnt="11"/>
      <dgm:spPr/>
      <dgm:t>
        <a:bodyPr/>
        <a:lstStyle/>
        <a:p>
          <a:endParaRPr lang="en-US"/>
        </a:p>
      </dgm:t>
    </dgm:pt>
    <dgm:pt modelId="{C4D10F30-082B-4CF1-8C56-86E0DE3A6716}" type="pres">
      <dgm:prSet presAssocID="{C4125EBF-A3B0-4FF4-8BAC-2BD62803FB43}" presName="vert1" presStyleCnt="0"/>
      <dgm:spPr/>
    </dgm:pt>
    <dgm:pt modelId="{A0F64A8F-9714-4EC8-977C-C4C60983B66E}" type="pres">
      <dgm:prSet presAssocID="{184A7F0F-2C21-4664-B624-1E380D6A80A0}" presName="thickLine" presStyleLbl="alignNode1" presStyleIdx="8" presStyleCnt="11"/>
      <dgm:spPr/>
    </dgm:pt>
    <dgm:pt modelId="{0223675C-1D58-444C-AC0A-52257C283C92}" type="pres">
      <dgm:prSet presAssocID="{184A7F0F-2C21-4664-B624-1E380D6A80A0}" presName="horz1" presStyleCnt="0"/>
      <dgm:spPr/>
    </dgm:pt>
    <dgm:pt modelId="{51B8C42B-376B-4F82-AC22-AB5A762F34ED}" type="pres">
      <dgm:prSet presAssocID="{184A7F0F-2C21-4664-B624-1E380D6A80A0}" presName="tx1" presStyleLbl="revTx" presStyleIdx="8" presStyleCnt="11"/>
      <dgm:spPr/>
      <dgm:t>
        <a:bodyPr/>
        <a:lstStyle/>
        <a:p>
          <a:endParaRPr lang="en-US"/>
        </a:p>
      </dgm:t>
    </dgm:pt>
    <dgm:pt modelId="{CF513FC5-661A-43BE-A5C6-C0AA92800B58}" type="pres">
      <dgm:prSet presAssocID="{184A7F0F-2C21-4664-B624-1E380D6A80A0}" presName="vert1" presStyleCnt="0"/>
      <dgm:spPr/>
    </dgm:pt>
    <dgm:pt modelId="{8C7D1248-199C-4955-A722-77CAED14DD15}" type="pres">
      <dgm:prSet presAssocID="{151D981B-5366-4814-816A-944E089C7F2B}" presName="thickLine" presStyleLbl="alignNode1" presStyleIdx="9" presStyleCnt="11"/>
      <dgm:spPr/>
    </dgm:pt>
    <dgm:pt modelId="{E261828E-0F1A-4801-A659-7FA15BC30198}" type="pres">
      <dgm:prSet presAssocID="{151D981B-5366-4814-816A-944E089C7F2B}" presName="horz1" presStyleCnt="0"/>
      <dgm:spPr/>
    </dgm:pt>
    <dgm:pt modelId="{9C8442DC-64C8-4F0A-9E49-E53BDD954F85}" type="pres">
      <dgm:prSet presAssocID="{151D981B-5366-4814-816A-944E089C7F2B}" presName="tx1" presStyleLbl="revTx" presStyleIdx="9" presStyleCnt="11"/>
      <dgm:spPr/>
      <dgm:t>
        <a:bodyPr/>
        <a:lstStyle/>
        <a:p>
          <a:endParaRPr lang="en-US"/>
        </a:p>
      </dgm:t>
    </dgm:pt>
    <dgm:pt modelId="{5ACA4490-B17C-473F-A08C-C2D50043D1D7}" type="pres">
      <dgm:prSet presAssocID="{151D981B-5366-4814-816A-944E089C7F2B}" presName="vert1" presStyleCnt="0"/>
      <dgm:spPr/>
    </dgm:pt>
    <dgm:pt modelId="{878A9F09-888E-410A-85B7-F269FEF564DD}" type="pres">
      <dgm:prSet presAssocID="{6424ACE0-C855-4A5E-A55C-D3930CE6C4E5}" presName="thickLine" presStyleLbl="alignNode1" presStyleIdx="10" presStyleCnt="11"/>
      <dgm:spPr/>
    </dgm:pt>
    <dgm:pt modelId="{07AFB5CC-CFEA-4B7D-9AE1-394487F40DF3}" type="pres">
      <dgm:prSet presAssocID="{6424ACE0-C855-4A5E-A55C-D3930CE6C4E5}" presName="horz1" presStyleCnt="0"/>
      <dgm:spPr/>
    </dgm:pt>
    <dgm:pt modelId="{1350B6AE-CECE-4C87-A7C2-0E8E7024F9AA}" type="pres">
      <dgm:prSet presAssocID="{6424ACE0-C855-4A5E-A55C-D3930CE6C4E5}" presName="tx1" presStyleLbl="revTx" presStyleIdx="10" presStyleCnt="11"/>
      <dgm:spPr/>
      <dgm:t>
        <a:bodyPr/>
        <a:lstStyle/>
        <a:p>
          <a:endParaRPr lang="en-US"/>
        </a:p>
      </dgm:t>
    </dgm:pt>
    <dgm:pt modelId="{523FA6F9-1C33-472F-8272-6BE388174203}" type="pres">
      <dgm:prSet presAssocID="{6424ACE0-C855-4A5E-A55C-D3930CE6C4E5}" presName="vert1" presStyleCnt="0"/>
      <dgm:spPr/>
    </dgm:pt>
  </dgm:ptLst>
  <dgm:cxnLst>
    <dgm:cxn modelId="{EEC8B3B3-7AF6-49B6-9B76-A3DECBE6BE1D}" srcId="{92D8E27D-F1F9-4AF2-B63B-D762BA9F5FAE}" destId="{82CB6BFC-B639-4FD6-8E02-C4EED8AB1211}" srcOrd="2" destOrd="0" parTransId="{C99AAF63-E242-4B62-AB56-AEDF88B29CE3}" sibTransId="{CA8AB7AD-04F8-4F38-939C-56CC3289540E}"/>
    <dgm:cxn modelId="{C44298BA-1B7A-428D-92E5-7BB139666E35}" type="presOf" srcId="{2E55CCFA-6357-4E9D-A6DD-3C033C388ECA}" destId="{A39C969A-3464-47D0-A128-A2FBDB678731}" srcOrd="0" destOrd="0" presId="urn:microsoft.com/office/officeart/2008/layout/LinedList"/>
    <dgm:cxn modelId="{BEF6B59C-08AE-458C-A5F1-4B187644CCEF}" srcId="{92D8E27D-F1F9-4AF2-B63B-D762BA9F5FAE}" destId="{6424ACE0-C855-4A5E-A55C-D3930CE6C4E5}" srcOrd="10" destOrd="0" parTransId="{85FC829E-CEB2-4773-885B-CC08F388AC4E}" sibTransId="{0DB0F08B-F461-4402-9547-C10BA106A88B}"/>
    <dgm:cxn modelId="{01FFEC1A-2FB3-4D5D-BEEC-11CC72A10CFB}" type="presOf" srcId="{82CB6BFC-B639-4FD6-8E02-C4EED8AB1211}" destId="{F020D783-5ED8-4E2F-86D5-632B763F8785}" srcOrd="0" destOrd="0" presId="urn:microsoft.com/office/officeart/2008/layout/LinedList"/>
    <dgm:cxn modelId="{FF5F5A5D-8216-475B-B912-57B160B24C10}" srcId="{92D8E27D-F1F9-4AF2-B63B-D762BA9F5FAE}" destId="{486BA7F9-EC3E-4FEE-B20C-9CCBBC5A6C4C}" srcOrd="6" destOrd="0" parTransId="{D6144073-5710-4285-850D-8A9979AA4776}" sibTransId="{FB5B8EA4-B682-4C39-AF5E-2DCA99950C60}"/>
    <dgm:cxn modelId="{3C6EEB5B-C726-453D-93CA-4813CDC316F9}" srcId="{92D8E27D-F1F9-4AF2-B63B-D762BA9F5FAE}" destId="{2E55CCFA-6357-4E9D-A6DD-3C033C388ECA}" srcOrd="0" destOrd="0" parTransId="{5594296D-276E-41A8-8D67-337E528CB65F}" sibTransId="{173EE8B9-64D6-4064-B451-7C852ECF632E}"/>
    <dgm:cxn modelId="{6C486DDD-E530-43E6-86F3-FD3FEFFCEEB5}" type="presOf" srcId="{B40DC9CB-AC42-43D0-9274-DEE0E9DDC562}" destId="{6DCD91D3-DEC4-4D5D-A185-1B62D4622094}" srcOrd="0" destOrd="0" presId="urn:microsoft.com/office/officeart/2008/layout/LinedList"/>
    <dgm:cxn modelId="{B1833A70-57CF-4E81-ADCA-344D4092A70B}" type="presOf" srcId="{92D8E27D-F1F9-4AF2-B63B-D762BA9F5FAE}" destId="{4C1B2376-B077-4993-ACBF-29B4FE807481}" srcOrd="0" destOrd="0" presId="urn:microsoft.com/office/officeart/2008/layout/LinedList"/>
    <dgm:cxn modelId="{80534658-472D-4020-9D48-21FDC0708002}" type="presOf" srcId="{355CEDBC-0731-470E-8D65-5153E3D13DD3}" destId="{C9D8720E-496F-4FA2-A9EE-BA7B882C130E}" srcOrd="0" destOrd="0" presId="urn:microsoft.com/office/officeart/2008/layout/LinedList"/>
    <dgm:cxn modelId="{09442502-CC2B-4091-9EAE-F4280DB1DC00}" srcId="{92D8E27D-F1F9-4AF2-B63B-D762BA9F5FAE}" destId="{47BCE4A6-0AAD-4E1E-978E-48EBB57470FE}" srcOrd="3" destOrd="0" parTransId="{E77A7CE5-45B0-4ADA-923D-B0559F1CD63E}" sibTransId="{D50AB368-E061-4B68-9817-B9D0C219D4DA}"/>
    <dgm:cxn modelId="{FE6F5469-D745-4D42-AD14-4D6732A125DB}" type="presOf" srcId="{EBE29215-47B6-4970-BBFA-799F4D2C63A1}" destId="{49532B94-1F33-4D1F-826E-CEFD9C084373}" srcOrd="0" destOrd="0" presId="urn:microsoft.com/office/officeart/2008/layout/LinedList"/>
    <dgm:cxn modelId="{85006783-A997-4F4C-B888-DE01A2F12D10}" srcId="{92D8E27D-F1F9-4AF2-B63B-D762BA9F5FAE}" destId="{184A7F0F-2C21-4664-B624-1E380D6A80A0}" srcOrd="8" destOrd="0" parTransId="{B96395FE-55D1-4899-9C30-C1C01EDF0F98}" sibTransId="{83C461D6-9B3C-4C0D-BF05-A3AC75E3674C}"/>
    <dgm:cxn modelId="{C46166AB-1361-4F99-B918-CEB0D823FA73}" srcId="{92D8E27D-F1F9-4AF2-B63B-D762BA9F5FAE}" destId="{355CEDBC-0731-470E-8D65-5153E3D13DD3}" srcOrd="5" destOrd="0" parTransId="{A975DF83-0DCC-461E-AF52-FFC04EBD04EA}" sibTransId="{3553C385-F54B-4345-85DF-6C9B02C0878E}"/>
    <dgm:cxn modelId="{812F34E0-CCCD-4ACB-B6C5-4A002D6331DD}" type="presOf" srcId="{C4125EBF-A3B0-4FF4-8BAC-2BD62803FB43}" destId="{30CFA0D1-7098-483E-AFC9-5F3AD44B7269}" srcOrd="0" destOrd="0" presId="urn:microsoft.com/office/officeart/2008/layout/LinedList"/>
    <dgm:cxn modelId="{E1F8219C-3D3B-4BDD-B2C9-47BB977D7157}" srcId="{92D8E27D-F1F9-4AF2-B63B-D762BA9F5FAE}" destId="{EBE29215-47B6-4970-BBFA-799F4D2C63A1}" srcOrd="4" destOrd="0" parTransId="{069814B0-7D94-4967-9885-AA516DE2F7B0}" sibTransId="{87184E0A-B0C0-4A80-B64A-19B2E1E09BB1}"/>
    <dgm:cxn modelId="{554984F3-2509-4D85-A04F-F6117135777D}" type="presOf" srcId="{184A7F0F-2C21-4664-B624-1E380D6A80A0}" destId="{51B8C42B-376B-4F82-AC22-AB5A762F34ED}" srcOrd="0" destOrd="0" presId="urn:microsoft.com/office/officeart/2008/layout/LinedList"/>
    <dgm:cxn modelId="{FE4DD21B-E7D8-4A3E-9720-442B5C39107C}" type="presOf" srcId="{47BCE4A6-0AAD-4E1E-978E-48EBB57470FE}" destId="{2AA89674-D850-42FB-B637-03D464EDFBF5}" srcOrd="0" destOrd="0" presId="urn:microsoft.com/office/officeart/2008/layout/LinedList"/>
    <dgm:cxn modelId="{FA05CA7D-ED99-4D33-9999-80A29CC97F07}" type="presOf" srcId="{151D981B-5366-4814-816A-944E089C7F2B}" destId="{9C8442DC-64C8-4F0A-9E49-E53BDD954F85}" srcOrd="0" destOrd="0" presId="urn:microsoft.com/office/officeart/2008/layout/LinedList"/>
    <dgm:cxn modelId="{F671BB1D-4BFE-4816-92E8-4830DC1C7D6E}" type="presOf" srcId="{486BA7F9-EC3E-4FEE-B20C-9CCBBC5A6C4C}" destId="{FAB40EF7-8EED-43BB-995A-79F8EDD48049}" srcOrd="0" destOrd="0" presId="urn:microsoft.com/office/officeart/2008/layout/LinedList"/>
    <dgm:cxn modelId="{4694FE92-597D-4A9F-A7E3-D8FA11D03770}" srcId="{92D8E27D-F1F9-4AF2-B63B-D762BA9F5FAE}" destId="{B40DC9CB-AC42-43D0-9274-DEE0E9DDC562}" srcOrd="1" destOrd="0" parTransId="{09F16ED1-99EB-4C9B-85E1-AFB33F95765F}" sibTransId="{AE4BC032-61A6-4C39-9326-8AC1D01F7BEC}"/>
    <dgm:cxn modelId="{27D4489B-6DBC-48F6-9EC7-8BD893BA6CA0}" srcId="{92D8E27D-F1F9-4AF2-B63B-D762BA9F5FAE}" destId="{151D981B-5366-4814-816A-944E089C7F2B}" srcOrd="9" destOrd="0" parTransId="{D6D4846C-AC27-4A5E-AEB1-4BA504A6D68B}" sibTransId="{93FAF00B-4DBB-4421-A43D-56FAA6CE16A8}"/>
    <dgm:cxn modelId="{57985267-09FA-4ADF-8BC2-AF2B8A143F75}" srcId="{92D8E27D-F1F9-4AF2-B63B-D762BA9F5FAE}" destId="{C4125EBF-A3B0-4FF4-8BAC-2BD62803FB43}" srcOrd="7" destOrd="0" parTransId="{FC8670BB-FA48-48DF-AA45-416EB483FDE0}" sibTransId="{336D5F24-66E5-4E73-AA33-107F6D9A249B}"/>
    <dgm:cxn modelId="{D6452D45-3423-4A7C-9A36-7721E8F04C56}" type="presOf" srcId="{6424ACE0-C855-4A5E-A55C-D3930CE6C4E5}" destId="{1350B6AE-CECE-4C87-A7C2-0E8E7024F9AA}" srcOrd="0" destOrd="0" presId="urn:microsoft.com/office/officeart/2008/layout/LinedList"/>
    <dgm:cxn modelId="{6B58BAD9-8601-4C31-841C-1E710DE6D091}" type="presParOf" srcId="{4C1B2376-B077-4993-ACBF-29B4FE807481}" destId="{1F5AEA41-843B-4DA0-8C0F-325577745A72}" srcOrd="0" destOrd="0" presId="urn:microsoft.com/office/officeart/2008/layout/LinedList"/>
    <dgm:cxn modelId="{A2DE5EDB-D84C-42C1-94F1-3C4099E63C2D}" type="presParOf" srcId="{4C1B2376-B077-4993-ACBF-29B4FE807481}" destId="{19D47D53-5D70-4852-9A4D-08B2001FE719}" srcOrd="1" destOrd="0" presId="urn:microsoft.com/office/officeart/2008/layout/LinedList"/>
    <dgm:cxn modelId="{A247F7E2-6052-4D5F-92D3-E92C9C3B5403}" type="presParOf" srcId="{19D47D53-5D70-4852-9A4D-08B2001FE719}" destId="{A39C969A-3464-47D0-A128-A2FBDB678731}" srcOrd="0" destOrd="0" presId="urn:microsoft.com/office/officeart/2008/layout/LinedList"/>
    <dgm:cxn modelId="{E7A05F6F-7A56-4542-B11D-D48AF3A4C60D}" type="presParOf" srcId="{19D47D53-5D70-4852-9A4D-08B2001FE719}" destId="{369E9CBD-2FDC-4D8B-AC89-17AB76C6F6C8}" srcOrd="1" destOrd="0" presId="urn:microsoft.com/office/officeart/2008/layout/LinedList"/>
    <dgm:cxn modelId="{36B06485-85B7-413D-A2A6-D6CBBE63D24B}" type="presParOf" srcId="{4C1B2376-B077-4993-ACBF-29B4FE807481}" destId="{C8A6EFFA-A621-412E-835E-1BEBE5498762}" srcOrd="2" destOrd="0" presId="urn:microsoft.com/office/officeart/2008/layout/LinedList"/>
    <dgm:cxn modelId="{2610C84B-D5D5-42FE-AE39-DB96DFCA35B5}" type="presParOf" srcId="{4C1B2376-B077-4993-ACBF-29B4FE807481}" destId="{9F523634-02A8-4D02-A68E-F3D56B987E6E}" srcOrd="3" destOrd="0" presId="urn:microsoft.com/office/officeart/2008/layout/LinedList"/>
    <dgm:cxn modelId="{3F14DB71-6639-4527-8565-9995D80FABBC}" type="presParOf" srcId="{9F523634-02A8-4D02-A68E-F3D56B987E6E}" destId="{6DCD91D3-DEC4-4D5D-A185-1B62D4622094}" srcOrd="0" destOrd="0" presId="urn:microsoft.com/office/officeart/2008/layout/LinedList"/>
    <dgm:cxn modelId="{8AF7B493-9641-48E1-B8B3-EBA1A4921738}" type="presParOf" srcId="{9F523634-02A8-4D02-A68E-F3D56B987E6E}" destId="{0DCCAEC0-4854-4A93-99C5-7427F636889F}" srcOrd="1" destOrd="0" presId="urn:microsoft.com/office/officeart/2008/layout/LinedList"/>
    <dgm:cxn modelId="{CDBB2BB3-5E75-4D2D-9EC3-C9FE64930AD0}" type="presParOf" srcId="{4C1B2376-B077-4993-ACBF-29B4FE807481}" destId="{E574A307-3C1C-486E-9E1C-B17809720873}" srcOrd="4" destOrd="0" presId="urn:microsoft.com/office/officeart/2008/layout/LinedList"/>
    <dgm:cxn modelId="{CB85BB99-EE48-4187-BEE3-DC6AA32E417C}" type="presParOf" srcId="{4C1B2376-B077-4993-ACBF-29B4FE807481}" destId="{E495178C-4073-454F-B4FD-3B557DAD6F15}" srcOrd="5" destOrd="0" presId="urn:microsoft.com/office/officeart/2008/layout/LinedList"/>
    <dgm:cxn modelId="{BF882207-741A-40A3-A3C9-AAD2B6C6046C}" type="presParOf" srcId="{E495178C-4073-454F-B4FD-3B557DAD6F15}" destId="{F020D783-5ED8-4E2F-86D5-632B763F8785}" srcOrd="0" destOrd="0" presId="urn:microsoft.com/office/officeart/2008/layout/LinedList"/>
    <dgm:cxn modelId="{56E22B2D-0EDD-4F4E-BFF2-0969D0534320}" type="presParOf" srcId="{E495178C-4073-454F-B4FD-3B557DAD6F15}" destId="{D9521710-7629-45DA-A6F1-CD92AA1676A7}" srcOrd="1" destOrd="0" presId="urn:microsoft.com/office/officeart/2008/layout/LinedList"/>
    <dgm:cxn modelId="{F2E15B2B-C859-4D98-9591-DB6A000CC14A}" type="presParOf" srcId="{4C1B2376-B077-4993-ACBF-29B4FE807481}" destId="{94EABA6E-94AD-4BFE-A50A-6B27B9D4300B}" srcOrd="6" destOrd="0" presId="urn:microsoft.com/office/officeart/2008/layout/LinedList"/>
    <dgm:cxn modelId="{7C5FF54B-1FE1-49D5-B5A1-58C5AB2CF7A2}" type="presParOf" srcId="{4C1B2376-B077-4993-ACBF-29B4FE807481}" destId="{5B95BB77-7743-45B8-8215-BA11AC2F7E1D}" srcOrd="7" destOrd="0" presId="urn:microsoft.com/office/officeart/2008/layout/LinedList"/>
    <dgm:cxn modelId="{9BCE85F3-FE43-4BD2-9EC8-03BFEC163F3C}" type="presParOf" srcId="{5B95BB77-7743-45B8-8215-BA11AC2F7E1D}" destId="{2AA89674-D850-42FB-B637-03D464EDFBF5}" srcOrd="0" destOrd="0" presId="urn:microsoft.com/office/officeart/2008/layout/LinedList"/>
    <dgm:cxn modelId="{C7AB4535-4802-4707-A8FE-1CE3E2B2378F}" type="presParOf" srcId="{5B95BB77-7743-45B8-8215-BA11AC2F7E1D}" destId="{6AD118EB-DEB3-495B-8106-CF9F5BC4946B}" srcOrd="1" destOrd="0" presId="urn:microsoft.com/office/officeart/2008/layout/LinedList"/>
    <dgm:cxn modelId="{0B0BF23C-57E0-4868-8536-45F403AC04DC}" type="presParOf" srcId="{4C1B2376-B077-4993-ACBF-29B4FE807481}" destId="{21FC29B8-2116-40BA-8B62-481D18AE3B17}" srcOrd="8" destOrd="0" presId="urn:microsoft.com/office/officeart/2008/layout/LinedList"/>
    <dgm:cxn modelId="{F2F8701A-3DB4-4BB9-8317-F3FA87D79473}" type="presParOf" srcId="{4C1B2376-B077-4993-ACBF-29B4FE807481}" destId="{D7F52626-9456-4DF1-AA47-AE3A01291D8D}" srcOrd="9" destOrd="0" presId="urn:microsoft.com/office/officeart/2008/layout/LinedList"/>
    <dgm:cxn modelId="{46ADBD07-A003-4082-86A2-436F584752DB}" type="presParOf" srcId="{D7F52626-9456-4DF1-AA47-AE3A01291D8D}" destId="{49532B94-1F33-4D1F-826E-CEFD9C084373}" srcOrd="0" destOrd="0" presId="urn:microsoft.com/office/officeart/2008/layout/LinedList"/>
    <dgm:cxn modelId="{E9DAAB8D-66BB-45A3-89FF-182F34983260}" type="presParOf" srcId="{D7F52626-9456-4DF1-AA47-AE3A01291D8D}" destId="{DED5BED1-93D0-47F0-8425-C02B0D6B9E34}" srcOrd="1" destOrd="0" presId="urn:microsoft.com/office/officeart/2008/layout/LinedList"/>
    <dgm:cxn modelId="{D273CDFE-E2DF-40F6-89F7-D5DBEA1EC0BB}" type="presParOf" srcId="{4C1B2376-B077-4993-ACBF-29B4FE807481}" destId="{DABBAFC9-DE5F-424C-901F-69035B0B83B1}" srcOrd="10" destOrd="0" presId="urn:microsoft.com/office/officeart/2008/layout/LinedList"/>
    <dgm:cxn modelId="{663A5712-09E8-41F6-940C-10AD2699D62D}" type="presParOf" srcId="{4C1B2376-B077-4993-ACBF-29B4FE807481}" destId="{D93D5013-6A83-4C4D-8B1B-1F3CC003703A}" srcOrd="11" destOrd="0" presId="urn:microsoft.com/office/officeart/2008/layout/LinedList"/>
    <dgm:cxn modelId="{8288A32F-C6A6-4679-B17A-7316FC47BA96}" type="presParOf" srcId="{D93D5013-6A83-4C4D-8B1B-1F3CC003703A}" destId="{C9D8720E-496F-4FA2-A9EE-BA7B882C130E}" srcOrd="0" destOrd="0" presId="urn:microsoft.com/office/officeart/2008/layout/LinedList"/>
    <dgm:cxn modelId="{7A3C77E8-6B13-4B5B-8C52-D041EBE179A3}" type="presParOf" srcId="{D93D5013-6A83-4C4D-8B1B-1F3CC003703A}" destId="{01839D5C-1FB0-4E38-BDD1-B96652325D35}" srcOrd="1" destOrd="0" presId="urn:microsoft.com/office/officeart/2008/layout/LinedList"/>
    <dgm:cxn modelId="{A327D1CA-FED3-454D-9B19-C488C10E1838}" type="presParOf" srcId="{4C1B2376-B077-4993-ACBF-29B4FE807481}" destId="{EF42C98A-5452-42AA-AD86-DC113457C4F1}" srcOrd="12" destOrd="0" presId="urn:microsoft.com/office/officeart/2008/layout/LinedList"/>
    <dgm:cxn modelId="{BA8B4662-606E-48EA-98DB-402C5F19EE8D}" type="presParOf" srcId="{4C1B2376-B077-4993-ACBF-29B4FE807481}" destId="{06039155-76CA-4349-B15A-F80CC7C7777E}" srcOrd="13" destOrd="0" presId="urn:microsoft.com/office/officeart/2008/layout/LinedList"/>
    <dgm:cxn modelId="{11051547-7D8B-4A6E-BEEB-5D0670BA65C4}" type="presParOf" srcId="{06039155-76CA-4349-B15A-F80CC7C7777E}" destId="{FAB40EF7-8EED-43BB-995A-79F8EDD48049}" srcOrd="0" destOrd="0" presId="urn:microsoft.com/office/officeart/2008/layout/LinedList"/>
    <dgm:cxn modelId="{ABC0B1BD-59F9-42C2-9C13-A674F91109ED}" type="presParOf" srcId="{06039155-76CA-4349-B15A-F80CC7C7777E}" destId="{D9067D9D-1F5B-4542-B18C-51E60FD1E96C}" srcOrd="1" destOrd="0" presId="urn:microsoft.com/office/officeart/2008/layout/LinedList"/>
    <dgm:cxn modelId="{D02CDBCD-3CA0-4FB9-BA73-C60E5B077E85}" type="presParOf" srcId="{4C1B2376-B077-4993-ACBF-29B4FE807481}" destId="{DB3B0CCE-F413-4F6F-98E0-34564241B50B}" srcOrd="14" destOrd="0" presId="urn:microsoft.com/office/officeart/2008/layout/LinedList"/>
    <dgm:cxn modelId="{79339172-6316-410A-A1AE-F4E90343A5A4}" type="presParOf" srcId="{4C1B2376-B077-4993-ACBF-29B4FE807481}" destId="{4F421920-686B-4EA1-9F93-19238827FCBD}" srcOrd="15" destOrd="0" presId="urn:microsoft.com/office/officeart/2008/layout/LinedList"/>
    <dgm:cxn modelId="{0B71B4D0-EB74-43B9-AEC0-ADF34806D18C}" type="presParOf" srcId="{4F421920-686B-4EA1-9F93-19238827FCBD}" destId="{30CFA0D1-7098-483E-AFC9-5F3AD44B7269}" srcOrd="0" destOrd="0" presId="urn:microsoft.com/office/officeart/2008/layout/LinedList"/>
    <dgm:cxn modelId="{D3AB8325-F4C4-43BD-9D23-2E24298D2C36}" type="presParOf" srcId="{4F421920-686B-4EA1-9F93-19238827FCBD}" destId="{C4D10F30-082B-4CF1-8C56-86E0DE3A6716}" srcOrd="1" destOrd="0" presId="urn:microsoft.com/office/officeart/2008/layout/LinedList"/>
    <dgm:cxn modelId="{1A2DB9D2-FCC6-42C5-B29B-44D18DB1B163}" type="presParOf" srcId="{4C1B2376-B077-4993-ACBF-29B4FE807481}" destId="{A0F64A8F-9714-4EC8-977C-C4C60983B66E}" srcOrd="16" destOrd="0" presId="urn:microsoft.com/office/officeart/2008/layout/LinedList"/>
    <dgm:cxn modelId="{30D060C8-2316-43D5-8ED1-1BAF7EEA5BE8}" type="presParOf" srcId="{4C1B2376-B077-4993-ACBF-29B4FE807481}" destId="{0223675C-1D58-444C-AC0A-52257C283C92}" srcOrd="17" destOrd="0" presId="urn:microsoft.com/office/officeart/2008/layout/LinedList"/>
    <dgm:cxn modelId="{FC344B80-A1F9-4F3F-AFBB-61D2780DE031}" type="presParOf" srcId="{0223675C-1D58-444C-AC0A-52257C283C92}" destId="{51B8C42B-376B-4F82-AC22-AB5A762F34ED}" srcOrd="0" destOrd="0" presId="urn:microsoft.com/office/officeart/2008/layout/LinedList"/>
    <dgm:cxn modelId="{199E51AF-535A-4445-B63C-24884F820B14}" type="presParOf" srcId="{0223675C-1D58-444C-AC0A-52257C283C92}" destId="{CF513FC5-661A-43BE-A5C6-C0AA92800B58}" srcOrd="1" destOrd="0" presId="urn:microsoft.com/office/officeart/2008/layout/LinedList"/>
    <dgm:cxn modelId="{641C824F-CE15-45D9-ADBD-89169556D4D6}" type="presParOf" srcId="{4C1B2376-B077-4993-ACBF-29B4FE807481}" destId="{8C7D1248-199C-4955-A722-77CAED14DD15}" srcOrd="18" destOrd="0" presId="urn:microsoft.com/office/officeart/2008/layout/LinedList"/>
    <dgm:cxn modelId="{95724531-3082-4D6A-98CA-4627902F2AE0}" type="presParOf" srcId="{4C1B2376-B077-4993-ACBF-29B4FE807481}" destId="{E261828E-0F1A-4801-A659-7FA15BC30198}" srcOrd="19" destOrd="0" presId="urn:microsoft.com/office/officeart/2008/layout/LinedList"/>
    <dgm:cxn modelId="{A69F49A6-B203-41E9-8C68-A7D4BFEF79D3}" type="presParOf" srcId="{E261828E-0F1A-4801-A659-7FA15BC30198}" destId="{9C8442DC-64C8-4F0A-9E49-E53BDD954F85}" srcOrd="0" destOrd="0" presId="urn:microsoft.com/office/officeart/2008/layout/LinedList"/>
    <dgm:cxn modelId="{C6A4D8FE-2E67-4E72-A126-55697FE4D7AD}" type="presParOf" srcId="{E261828E-0F1A-4801-A659-7FA15BC30198}" destId="{5ACA4490-B17C-473F-A08C-C2D50043D1D7}" srcOrd="1" destOrd="0" presId="urn:microsoft.com/office/officeart/2008/layout/LinedList"/>
    <dgm:cxn modelId="{E039A8BF-6333-49B1-BB6C-3DF454EE9B64}" type="presParOf" srcId="{4C1B2376-B077-4993-ACBF-29B4FE807481}" destId="{878A9F09-888E-410A-85B7-F269FEF564DD}" srcOrd="20" destOrd="0" presId="urn:microsoft.com/office/officeart/2008/layout/LinedList"/>
    <dgm:cxn modelId="{DA55629D-1E8F-4349-8BE0-24EAAF7E15A3}" type="presParOf" srcId="{4C1B2376-B077-4993-ACBF-29B4FE807481}" destId="{07AFB5CC-CFEA-4B7D-9AE1-394487F40DF3}" srcOrd="21" destOrd="0" presId="urn:microsoft.com/office/officeart/2008/layout/LinedList"/>
    <dgm:cxn modelId="{B0B8DA38-5A5E-4DE7-BD25-76DEAE969800}" type="presParOf" srcId="{07AFB5CC-CFEA-4B7D-9AE1-394487F40DF3}" destId="{1350B6AE-CECE-4C87-A7C2-0E8E7024F9AA}" srcOrd="0" destOrd="0" presId="urn:microsoft.com/office/officeart/2008/layout/LinedList"/>
    <dgm:cxn modelId="{73ADF51D-6F5D-4045-8624-A5870720D5BE}" type="presParOf" srcId="{07AFB5CC-CFEA-4B7D-9AE1-394487F40DF3}" destId="{523FA6F9-1C33-472F-8272-6BE38817420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03A1B9-254D-4520-99F7-29B6B4789B9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AB4515B-B6E9-4F5B-86B8-D8FD3639E461}">
      <dgm:prSet/>
      <dgm:spPr/>
      <dgm:t>
        <a:bodyPr/>
        <a:lstStyle/>
        <a:p>
          <a:pPr rtl="0"/>
          <a:r>
            <a:rPr lang="en-US" smtClean="0"/>
            <a:t>A histogram represents the frequencies of values of a variable bucketed into ranges. Histogram is similar to bar chart but the difference is it groups the values into continuous ranges. Each bar in histogram represents the height of the number of values present in that range. </a:t>
          </a:r>
          <a:endParaRPr lang="en-IN"/>
        </a:p>
      </dgm:t>
    </dgm:pt>
    <dgm:pt modelId="{C845E5D6-22B3-4A60-9236-303B5FB45704}" type="parTrans" cxnId="{B1687FAF-C633-4FAE-92A9-72B191478860}">
      <dgm:prSet/>
      <dgm:spPr/>
      <dgm:t>
        <a:bodyPr/>
        <a:lstStyle/>
        <a:p>
          <a:endParaRPr lang="en-US"/>
        </a:p>
      </dgm:t>
    </dgm:pt>
    <dgm:pt modelId="{22B7780D-8E3A-4C05-9ABF-8718C21FA3BD}" type="sibTrans" cxnId="{B1687FAF-C633-4FAE-92A9-72B191478860}">
      <dgm:prSet/>
      <dgm:spPr/>
      <dgm:t>
        <a:bodyPr/>
        <a:lstStyle/>
        <a:p>
          <a:endParaRPr lang="en-US"/>
        </a:p>
      </dgm:t>
    </dgm:pt>
    <dgm:pt modelId="{EC6BAF8C-C83D-485D-BB4D-7FDFC84AE9EA}" type="pres">
      <dgm:prSet presAssocID="{7103A1B9-254D-4520-99F7-29B6B4789B95}" presName="linear" presStyleCnt="0">
        <dgm:presLayoutVars>
          <dgm:animLvl val="lvl"/>
          <dgm:resizeHandles val="exact"/>
        </dgm:presLayoutVars>
      </dgm:prSet>
      <dgm:spPr/>
      <dgm:t>
        <a:bodyPr/>
        <a:lstStyle/>
        <a:p>
          <a:endParaRPr lang="en-US"/>
        </a:p>
      </dgm:t>
    </dgm:pt>
    <dgm:pt modelId="{A4EEA4DE-9E50-4270-97C1-010F8A9E9C79}" type="pres">
      <dgm:prSet presAssocID="{AAB4515B-B6E9-4F5B-86B8-D8FD3639E461}" presName="parentText" presStyleLbl="node1" presStyleIdx="0" presStyleCnt="1">
        <dgm:presLayoutVars>
          <dgm:chMax val="0"/>
          <dgm:bulletEnabled val="1"/>
        </dgm:presLayoutVars>
      </dgm:prSet>
      <dgm:spPr/>
      <dgm:t>
        <a:bodyPr/>
        <a:lstStyle/>
        <a:p>
          <a:endParaRPr lang="en-US"/>
        </a:p>
      </dgm:t>
    </dgm:pt>
  </dgm:ptLst>
  <dgm:cxnLst>
    <dgm:cxn modelId="{F6BBEC0C-D17C-4403-81E9-01CAEBAB154A}" type="presOf" srcId="{7103A1B9-254D-4520-99F7-29B6B4789B95}" destId="{EC6BAF8C-C83D-485D-BB4D-7FDFC84AE9EA}" srcOrd="0" destOrd="0" presId="urn:microsoft.com/office/officeart/2005/8/layout/vList2"/>
    <dgm:cxn modelId="{4D06C569-4CF1-462C-AAD7-258D1F76FFCF}" type="presOf" srcId="{AAB4515B-B6E9-4F5B-86B8-D8FD3639E461}" destId="{A4EEA4DE-9E50-4270-97C1-010F8A9E9C79}" srcOrd="0" destOrd="0" presId="urn:microsoft.com/office/officeart/2005/8/layout/vList2"/>
    <dgm:cxn modelId="{B1687FAF-C633-4FAE-92A9-72B191478860}" srcId="{7103A1B9-254D-4520-99F7-29B6B4789B95}" destId="{AAB4515B-B6E9-4F5B-86B8-D8FD3639E461}" srcOrd="0" destOrd="0" parTransId="{C845E5D6-22B3-4A60-9236-303B5FB45704}" sibTransId="{22B7780D-8E3A-4C05-9ABF-8718C21FA3BD}"/>
    <dgm:cxn modelId="{12D0A8AB-1061-40C2-930A-C8994A701637}" type="presParOf" srcId="{EC6BAF8C-C83D-485D-BB4D-7FDFC84AE9EA}" destId="{A4EEA4DE-9E50-4270-97C1-010F8A9E9C7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16B533-1DC6-46CE-AE80-CAD16BDE5A4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1FB456A-5846-45CF-9F57-6451E3FF21FB}">
      <dgm:prSet/>
      <dgm:spPr/>
      <dgm:t>
        <a:bodyPr/>
        <a:lstStyle/>
        <a:p>
          <a:pPr rtl="0"/>
          <a:r>
            <a:rPr lang="en-US" smtClean="0"/>
            <a:t>R creates histogram using hist() function. This function takes a vector as an input and uses some more parameters to plot histograms. </a:t>
          </a:r>
          <a:endParaRPr lang="en-IN"/>
        </a:p>
      </dgm:t>
    </dgm:pt>
    <dgm:pt modelId="{2E4116F9-B391-4BF1-8CF7-1D0B96966B22}" type="parTrans" cxnId="{491323EB-5FA2-442A-9709-1984B0F0FA70}">
      <dgm:prSet/>
      <dgm:spPr/>
      <dgm:t>
        <a:bodyPr/>
        <a:lstStyle/>
        <a:p>
          <a:endParaRPr lang="en-US"/>
        </a:p>
      </dgm:t>
    </dgm:pt>
    <dgm:pt modelId="{FE63A6B6-52FD-46D2-85AC-0D4C3ED8059A}" type="sibTrans" cxnId="{491323EB-5FA2-442A-9709-1984B0F0FA70}">
      <dgm:prSet/>
      <dgm:spPr/>
      <dgm:t>
        <a:bodyPr/>
        <a:lstStyle/>
        <a:p>
          <a:endParaRPr lang="en-US"/>
        </a:p>
      </dgm:t>
    </dgm:pt>
    <dgm:pt modelId="{0BCCAD16-394F-48F2-BECB-11FFDAB17631}" type="pres">
      <dgm:prSet presAssocID="{0216B533-1DC6-46CE-AE80-CAD16BDE5A4B}" presName="linear" presStyleCnt="0">
        <dgm:presLayoutVars>
          <dgm:animLvl val="lvl"/>
          <dgm:resizeHandles val="exact"/>
        </dgm:presLayoutVars>
      </dgm:prSet>
      <dgm:spPr/>
      <dgm:t>
        <a:bodyPr/>
        <a:lstStyle/>
        <a:p>
          <a:endParaRPr lang="en-US"/>
        </a:p>
      </dgm:t>
    </dgm:pt>
    <dgm:pt modelId="{BB2A143F-2CD0-4277-8BD2-DCE073926C82}" type="pres">
      <dgm:prSet presAssocID="{F1FB456A-5846-45CF-9F57-6451E3FF21FB}" presName="parentText" presStyleLbl="node1" presStyleIdx="0" presStyleCnt="1">
        <dgm:presLayoutVars>
          <dgm:chMax val="0"/>
          <dgm:bulletEnabled val="1"/>
        </dgm:presLayoutVars>
      </dgm:prSet>
      <dgm:spPr/>
      <dgm:t>
        <a:bodyPr/>
        <a:lstStyle/>
        <a:p>
          <a:endParaRPr lang="en-US"/>
        </a:p>
      </dgm:t>
    </dgm:pt>
  </dgm:ptLst>
  <dgm:cxnLst>
    <dgm:cxn modelId="{6EB582E9-6484-4B99-B129-68327FC9BCEE}" type="presOf" srcId="{0216B533-1DC6-46CE-AE80-CAD16BDE5A4B}" destId="{0BCCAD16-394F-48F2-BECB-11FFDAB17631}" srcOrd="0" destOrd="0" presId="urn:microsoft.com/office/officeart/2005/8/layout/vList2"/>
    <dgm:cxn modelId="{3355BFEB-6F12-478D-9CE7-668EA97F6D2A}" type="presOf" srcId="{F1FB456A-5846-45CF-9F57-6451E3FF21FB}" destId="{BB2A143F-2CD0-4277-8BD2-DCE073926C82}" srcOrd="0" destOrd="0" presId="urn:microsoft.com/office/officeart/2005/8/layout/vList2"/>
    <dgm:cxn modelId="{491323EB-5FA2-442A-9709-1984B0F0FA70}" srcId="{0216B533-1DC6-46CE-AE80-CAD16BDE5A4B}" destId="{F1FB456A-5846-45CF-9F57-6451E3FF21FB}" srcOrd="0" destOrd="0" parTransId="{2E4116F9-B391-4BF1-8CF7-1D0B96966B22}" sibTransId="{FE63A6B6-52FD-46D2-85AC-0D4C3ED8059A}"/>
    <dgm:cxn modelId="{A89AD990-EF36-482F-A6F0-43BB6835FE6D}" type="presParOf" srcId="{0BCCAD16-394F-48F2-BECB-11FFDAB17631}" destId="{BB2A143F-2CD0-4277-8BD2-DCE073926C8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69A637-43E7-4255-B160-5C31BD935B1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3C32BCA-C21E-44D4-A536-EF8CA41F2783}">
      <dgm:prSet/>
      <dgm:spPr/>
      <dgm:t>
        <a:bodyPr/>
        <a:lstStyle/>
        <a:p>
          <a:pPr rtl="0"/>
          <a:r>
            <a:rPr lang="en-US" smtClean="0"/>
            <a:t>The basic syntax for creating a histogram using R is: </a:t>
          </a:r>
          <a:endParaRPr lang="en-IN"/>
        </a:p>
      </dgm:t>
    </dgm:pt>
    <dgm:pt modelId="{2A99437C-9BC1-488C-92B9-1BE26EA3FB41}" type="parTrans" cxnId="{1D37D993-C1E9-4F2C-8566-6A6E033BCEC6}">
      <dgm:prSet/>
      <dgm:spPr/>
      <dgm:t>
        <a:bodyPr/>
        <a:lstStyle/>
        <a:p>
          <a:endParaRPr lang="en-US"/>
        </a:p>
      </dgm:t>
    </dgm:pt>
    <dgm:pt modelId="{3202A790-B377-4CD8-93CC-0EA6D178FF49}" type="sibTrans" cxnId="{1D37D993-C1E9-4F2C-8566-6A6E033BCEC6}">
      <dgm:prSet/>
      <dgm:spPr/>
      <dgm:t>
        <a:bodyPr/>
        <a:lstStyle/>
        <a:p>
          <a:endParaRPr lang="en-US"/>
        </a:p>
      </dgm:t>
    </dgm:pt>
    <dgm:pt modelId="{FBE04E75-F570-4C4A-A0BB-CC56A0E27DAB}">
      <dgm:prSet/>
      <dgm:spPr/>
      <dgm:t>
        <a:bodyPr/>
        <a:lstStyle/>
        <a:p>
          <a:pPr rtl="0"/>
          <a:r>
            <a:rPr lang="en-US" dirty="0" err="1" smtClean="0"/>
            <a:t>hist</a:t>
          </a:r>
          <a:r>
            <a:rPr lang="en-US" dirty="0" smtClean="0"/>
            <a:t>(</a:t>
          </a:r>
          <a:r>
            <a:rPr lang="en-US" dirty="0" err="1" smtClean="0"/>
            <a:t>v,main,xlab,xlim,ylim,breaks,col,border</a:t>
          </a:r>
          <a:r>
            <a:rPr lang="en-US" dirty="0" smtClean="0"/>
            <a:t>) </a:t>
          </a:r>
          <a:endParaRPr lang="en-IN" dirty="0"/>
        </a:p>
      </dgm:t>
    </dgm:pt>
    <dgm:pt modelId="{D67DD071-8CD7-46C8-B7FE-58F9423D2224}" type="parTrans" cxnId="{AA4E62B2-C05D-4B14-A61B-5727916AFB2F}">
      <dgm:prSet/>
      <dgm:spPr/>
      <dgm:t>
        <a:bodyPr/>
        <a:lstStyle/>
        <a:p>
          <a:endParaRPr lang="en-US"/>
        </a:p>
      </dgm:t>
    </dgm:pt>
    <dgm:pt modelId="{2C5AE10E-A27B-40FD-B581-8CE724DAC689}" type="sibTrans" cxnId="{AA4E62B2-C05D-4B14-A61B-5727916AFB2F}">
      <dgm:prSet/>
      <dgm:spPr/>
      <dgm:t>
        <a:bodyPr/>
        <a:lstStyle/>
        <a:p>
          <a:endParaRPr lang="en-US"/>
        </a:p>
      </dgm:t>
    </dgm:pt>
    <dgm:pt modelId="{846A0A10-44F1-4E60-81AA-09C9B3E9A289}" type="pres">
      <dgm:prSet presAssocID="{1369A637-43E7-4255-B160-5C31BD935B1E}" presName="Name0" presStyleCnt="0">
        <dgm:presLayoutVars>
          <dgm:dir/>
          <dgm:animLvl val="lvl"/>
          <dgm:resizeHandles val="exact"/>
        </dgm:presLayoutVars>
      </dgm:prSet>
      <dgm:spPr/>
      <dgm:t>
        <a:bodyPr/>
        <a:lstStyle/>
        <a:p>
          <a:endParaRPr lang="en-US"/>
        </a:p>
      </dgm:t>
    </dgm:pt>
    <dgm:pt modelId="{7C9E8231-A6B5-43B6-A645-35BDF80F92E3}" type="pres">
      <dgm:prSet presAssocID="{53C32BCA-C21E-44D4-A536-EF8CA41F2783}" presName="composite" presStyleCnt="0"/>
      <dgm:spPr/>
    </dgm:pt>
    <dgm:pt modelId="{E7110348-4B85-44C2-8BFC-085D6B508563}" type="pres">
      <dgm:prSet presAssocID="{53C32BCA-C21E-44D4-A536-EF8CA41F2783}" presName="parTx" presStyleLbl="alignNode1" presStyleIdx="0" presStyleCnt="1">
        <dgm:presLayoutVars>
          <dgm:chMax val="0"/>
          <dgm:chPref val="0"/>
          <dgm:bulletEnabled val="1"/>
        </dgm:presLayoutVars>
      </dgm:prSet>
      <dgm:spPr/>
      <dgm:t>
        <a:bodyPr/>
        <a:lstStyle/>
        <a:p>
          <a:endParaRPr lang="en-US"/>
        </a:p>
      </dgm:t>
    </dgm:pt>
    <dgm:pt modelId="{8E4BB8CA-A51A-49DA-BF3B-6A78BB041532}" type="pres">
      <dgm:prSet presAssocID="{53C32BCA-C21E-44D4-A536-EF8CA41F2783}" presName="desTx" presStyleLbl="alignAccFollowNode1" presStyleIdx="0" presStyleCnt="1">
        <dgm:presLayoutVars>
          <dgm:bulletEnabled val="1"/>
        </dgm:presLayoutVars>
      </dgm:prSet>
      <dgm:spPr/>
      <dgm:t>
        <a:bodyPr/>
        <a:lstStyle/>
        <a:p>
          <a:endParaRPr lang="en-US"/>
        </a:p>
      </dgm:t>
    </dgm:pt>
  </dgm:ptLst>
  <dgm:cxnLst>
    <dgm:cxn modelId="{AA4E62B2-C05D-4B14-A61B-5727916AFB2F}" srcId="{53C32BCA-C21E-44D4-A536-EF8CA41F2783}" destId="{FBE04E75-F570-4C4A-A0BB-CC56A0E27DAB}" srcOrd="0" destOrd="0" parTransId="{D67DD071-8CD7-46C8-B7FE-58F9423D2224}" sibTransId="{2C5AE10E-A27B-40FD-B581-8CE724DAC689}"/>
    <dgm:cxn modelId="{AC76DBBA-3D41-43D5-ADC1-F08DBC0D6620}" type="presOf" srcId="{FBE04E75-F570-4C4A-A0BB-CC56A0E27DAB}" destId="{8E4BB8CA-A51A-49DA-BF3B-6A78BB041532}" srcOrd="0" destOrd="0" presId="urn:microsoft.com/office/officeart/2005/8/layout/hList1"/>
    <dgm:cxn modelId="{6D93B1A8-2330-4D71-A579-F95449CD2D2A}" type="presOf" srcId="{53C32BCA-C21E-44D4-A536-EF8CA41F2783}" destId="{E7110348-4B85-44C2-8BFC-085D6B508563}" srcOrd="0" destOrd="0" presId="urn:microsoft.com/office/officeart/2005/8/layout/hList1"/>
    <dgm:cxn modelId="{3303D235-1B0A-4031-BC9F-139BDB5046DC}" type="presOf" srcId="{1369A637-43E7-4255-B160-5C31BD935B1E}" destId="{846A0A10-44F1-4E60-81AA-09C9B3E9A289}" srcOrd="0" destOrd="0" presId="urn:microsoft.com/office/officeart/2005/8/layout/hList1"/>
    <dgm:cxn modelId="{1D37D993-C1E9-4F2C-8566-6A6E033BCEC6}" srcId="{1369A637-43E7-4255-B160-5C31BD935B1E}" destId="{53C32BCA-C21E-44D4-A536-EF8CA41F2783}" srcOrd="0" destOrd="0" parTransId="{2A99437C-9BC1-488C-92B9-1BE26EA3FB41}" sibTransId="{3202A790-B377-4CD8-93CC-0EA6D178FF49}"/>
    <dgm:cxn modelId="{71E194D5-649D-4374-BCF5-4E61FC72449F}" type="presParOf" srcId="{846A0A10-44F1-4E60-81AA-09C9B3E9A289}" destId="{7C9E8231-A6B5-43B6-A645-35BDF80F92E3}" srcOrd="0" destOrd="0" presId="urn:microsoft.com/office/officeart/2005/8/layout/hList1"/>
    <dgm:cxn modelId="{010863C4-600E-4E14-89F4-C2A6FDE6CB24}" type="presParOf" srcId="{7C9E8231-A6B5-43B6-A645-35BDF80F92E3}" destId="{E7110348-4B85-44C2-8BFC-085D6B508563}" srcOrd="0" destOrd="0" presId="urn:microsoft.com/office/officeart/2005/8/layout/hList1"/>
    <dgm:cxn modelId="{E44869B2-4A16-49CB-96A4-242C325E6EDF}" type="presParOf" srcId="{7C9E8231-A6B5-43B6-A645-35BDF80F92E3}" destId="{8E4BB8CA-A51A-49DA-BF3B-6A78BB04153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1284B6-061F-4EC0-8327-82ADA4DBA51E}"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US"/>
        </a:p>
      </dgm:t>
    </dgm:pt>
    <dgm:pt modelId="{6FF702F5-73E6-4ACA-891B-3706971C6729}">
      <dgm:prSet/>
      <dgm:spPr/>
      <dgm:t>
        <a:bodyPr/>
        <a:lstStyle/>
        <a:p>
          <a:pPr rtl="0"/>
          <a:r>
            <a:rPr lang="en-US" b="1" dirty="0" smtClean="0"/>
            <a:t>V</a:t>
          </a:r>
          <a:endParaRPr lang="en-IN" dirty="0"/>
        </a:p>
      </dgm:t>
    </dgm:pt>
    <dgm:pt modelId="{FD1B2DE5-E2D9-44B2-99B4-9C02DB55DDD2}" type="parTrans" cxnId="{7D40D7C2-ACB7-49D9-B74A-8D62A2DF1858}">
      <dgm:prSet/>
      <dgm:spPr/>
      <dgm:t>
        <a:bodyPr/>
        <a:lstStyle/>
        <a:p>
          <a:endParaRPr lang="en-US"/>
        </a:p>
      </dgm:t>
    </dgm:pt>
    <dgm:pt modelId="{DFDA056C-A467-4061-B265-068FCAB17AE5}" type="sibTrans" cxnId="{7D40D7C2-ACB7-49D9-B74A-8D62A2DF1858}">
      <dgm:prSet/>
      <dgm:spPr/>
      <dgm:t>
        <a:bodyPr/>
        <a:lstStyle/>
        <a:p>
          <a:endParaRPr lang="en-US"/>
        </a:p>
      </dgm:t>
    </dgm:pt>
    <dgm:pt modelId="{021EA303-B0B3-40E9-B88C-E51ED59B88CE}">
      <dgm:prSet/>
      <dgm:spPr/>
      <dgm:t>
        <a:bodyPr/>
        <a:lstStyle/>
        <a:p>
          <a:pPr rtl="0"/>
          <a:r>
            <a:rPr lang="en-US" b="1" dirty="0" smtClean="0"/>
            <a:t>main</a:t>
          </a:r>
          <a:endParaRPr lang="en-IN" dirty="0"/>
        </a:p>
      </dgm:t>
    </dgm:pt>
    <dgm:pt modelId="{46210695-E97A-44FC-8F57-78608918106F}" type="parTrans" cxnId="{66FDCEAC-D059-4CE3-BD28-5C9218B449CC}">
      <dgm:prSet/>
      <dgm:spPr/>
      <dgm:t>
        <a:bodyPr/>
        <a:lstStyle/>
        <a:p>
          <a:endParaRPr lang="en-US"/>
        </a:p>
      </dgm:t>
    </dgm:pt>
    <dgm:pt modelId="{CD755200-E623-4332-B85A-AC9083AC57CA}" type="sibTrans" cxnId="{66FDCEAC-D059-4CE3-BD28-5C9218B449CC}">
      <dgm:prSet/>
      <dgm:spPr/>
      <dgm:t>
        <a:bodyPr/>
        <a:lstStyle/>
        <a:p>
          <a:endParaRPr lang="en-US"/>
        </a:p>
      </dgm:t>
    </dgm:pt>
    <dgm:pt modelId="{E303116B-AF20-4720-A254-E1F3F9B2CB95}">
      <dgm:prSet/>
      <dgm:spPr/>
      <dgm:t>
        <a:bodyPr/>
        <a:lstStyle/>
        <a:p>
          <a:pPr rtl="0"/>
          <a:r>
            <a:rPr lang="en-US" b="1" dirty="0" smtClean="0"/>
            <a:t>col</a:t>
          </a:r>
          <a:endParaRPr lang="en-IN" dirty="0"/>
        </a:p>
      </dgm:t>
    </dgm:pt>
    <dgm:pt modelId="{5A74FBEB-0313-4B9C-81C3-28ABACB6493A}" type="parTrans" cxnId="{43BDFC53-3F5D-40E2-83EF-2E453DA939C6}">
      <dgm:prSet/>
      <dgm:spPr/>
      <dgm:t>
        <a:bodyPr/>
        <a:lstStyle/>
        <a:p>
          <a:endParaRPr lang="en-US"/>
        </a:p>
      </dgm:t>
    </dgm:pt>
    <dgm:pt modelId="{C54FFFA9-250C-4ABA-9732-96185B3D6216}" type="sibTrans" cxnId="{43BDFC53-3F5D-40E2-83EF-2E453DA939C6}">
      <dgm:prSet/>
      <dgm:spPr/>
      <dgm:t>
        <a:bodyPr/>
        <a:lstStyle/>
        <a:p>
          <a:endParaRPr lang="en-US"/>
        </a:p>
      </dgm:t>
    </dgm:pt>
    <dgm:pt modelId="{C7342942-F575-4A12-B0CB-69DDA68EA570}">
      <dgm:prSet/>
      <dgm:spPr/>
      <dgm:t>
        <a:bodyPr/>
        <a:lstStyle/>
        <a:p>
          <a:pPr rtl="0"/>
          <a:r>
            <a:rPr lang="en-US" b="1" dirty="0" smtClean="0"/>
            <a:t>border</a:t>
          </a:r>
          <a:endParaRPr lang="en-IN" dirty="0"/>
        </a:p>
      </dgm:t>
    </dgm:pt>
    <dgm:pt modelId="{277D2B04-6C76-4412-82D7-9CF252446A8F}" type="parTrans" cxnId="{CBE6FC5E-B992-4E74-B9AD-BC36940A1897}">
      <dgm:prSet/>
      <dgm:spPr/>
      <dgm:t>
        <a:bodyPr/>
        <a:lstStyle/>
        <a:p>
          <a:endParaRPr lang="en-US"/>
        </a:p>
      </dgm:t>
    </dgm:pt>
    <dgm:pt modelId="{1ECEB605-F041-4475-B7A0-1A2615721004}" type="sibTrans" cxnId="{CBE6FC5E-B992-4E74-B9AD-BC36940A1897}">
      <dgm:prSet/>
      <dgm:spPr/>
      <dgm:t>
        <a:bodyPr/>
        <a:lstStyle/>
        <a:p>
          <a:endParaRPr lang="en-US"/>
        </a:p>
      </dgm:t>
    </dgm:pt>
    <dgm:pt modelId="{62C00A4F-5B0A-4506-816A-AF453A533028}">
      <dgm:prSet/>
      <dgm:spPr/>
      <dgm:t>
        <a:bodyPr/>
        <a:lstStyle/>
        <a:p>
          <a:pPr rtl="0"/>
          <a:r>
            <a:rPr lang="en-US" b="1" dirty="0" err="1" smtClean="0"/>
            <a:t>xlab</a:t>
          </a:r>
          <a:endParaRPr lang="en-IN" dirty="0"/>
        </a:p>
      </dgm:t>
    </dgm:pt>
    <dgm:pt modelId="{80AA59A5-FE29-4F5B-AFA5-B4D15B9115A7}" type="parTrans" cxnId="{C642B889-0D56-4AF9-9153-5421F7FE01C2}">
      <dgm:prSet/>
      <dgm:spPr/>
      <dgm:t>
        <a:bodyPr/>
        <a:lstStyle/>
        <a:p>
          <a:endParaRPr lang="en-US"/>
        </a:p>
      </dgm:t>
    </dgm:pt>
    <dgm:pt modelId="{53896ED2-761F-4DF8-B723-506690300144}" type="sibTrans" cxnId="{C642B889-0D56-4AF9-9153-5421F7FE01C2}">
      <dgm:prSet/>
      <dgm:spPr/>
      <dgm:t>
        <a:bodyPr/>
        <a:lstStyle/>
        <a:p>
          <a:endParaRPr lang="en-US"/>
        </a:p>
      </dgm:t>
    </dgm:pt>
    <dgm:pt modelId="{ACC190BA-67B4-4ADF-B29D-B533BD36E4C5}">
      <dgm:prSet/>
      <dgm:spPr/>
      <dgm:t>
        <a:bodyPr/>
        <a:lstStyle/>
        <a:p>
          <a:pPr rtl="0"/>
          <a:r>
            <a:rPr lang="en-US" b="1" dirty="0" err="1" smtClean="0"/>
            <a:t>xlim</a:t>
          </a:r>
          <a:endParaRPr lang="en-IN" dirty="0"/>
        </a:p>
      </dgm:t>
    </dgm:pt>
    <dgm:pt modelId="{DA9F4633-1CB3-4FEE-8E09-F5A067BDA93D}" type="parTrans" cxnId="{6E9F7EA3-F5D0-4780-A25B-D06F1DD53908}">
      <dgm:prSet/>
      <dgm:spPr/>
      <dgm:t>
        <a:bodyPr/>
        <a:lstStyle/>
        <a:p>
          <a:endParaRPr lang="en-US"/>
        </a:p>
      </dgm:t>
    </dgm:pt>
    <dgm:pt modelId="{668174C6-DFE3-48CD-89EB-F1A380AD21EF}" type="sibTrans" cxnId="{6E9F7EA3-F5D0-4780-A25B-D06F1DD53908}">
      <dgm:prSet/>
      <dgm:spPr/>
      <dgm:t>
        <a:bodyPr/>
        <a:lstStyle/>
        <a:p>
          <a:endParaRPr lang="en-US"/>
        </a:p>
      </dgm:t>
    </dgm:pt>
    <dgm:pt modelId="{8478B270-0C79-455C-8723-0143EE123563}">
      <dgm:prSet/>
      <dgm:spPr/>
      <dgm:t>
        <a:bodyPr/>
        <a:lstStyle/>
        <a:p>
          <a:pPr rtl="0"/>
          <a:r>
            <a:rPr lang="en-US" b="1" dirty="0" err="1" smtClean="0"/>
            <a:t>ylim</a:t>
          </a:r>
          <a:endParaRPr lang="en-IN" dirty="0"/>
        </a:p>
      </dgm:t>
    </dgm:pt>
    <dgm:pt modelId="{3BD9C972-562F-4617-9F0D-ACA35D7F4FCF}" type="parTrans" cxnId="{34A3C2C3-BCE9-4598-8D81-CB7DEAA19DE8}">
      <dgm:prSet/>
      <dgm:spPr/>
      <dgm:t>
        <a:bodyPr/>
        <a:lstStyle/>
        <a:p>
          <a:endParaRPr lang="en-US"/>
        </a:p>
      </dgm:t>
    </dgm:pt>
    <dgm:pt modelId="{0B0983E2-21BC-4CAC-A11F-072AB63285A6}" type="sibTrans" cxnId="{34A3C2C3-BCE9-4598-8D81-CB7DEAA19DE8}">
      <dgm:prSet/>
      <dgm:spPr/>
      <dgm:t>
        <a:bodyPr/>
        <a:lstStyle/>
        <a:p>
          <a:endParaRPr lang="en-US"/>
        </a:p>
      </dgm:t>
    </dgm:pt>
    <dgm:pt modelId="{C5231AD0-C468-4109-BE09-E61E90DE7D8E}">
      <dgm:prSet/>
      <dgm:spPr/>
      <dgm:t>
        <a:bodyPr/>
        <a:lstStyle/>
        <a:p>
          <a:pPr rtl="0"/>
          <a:r>
            <a:rPr lang="en-US" b="1" dirty="0" smtClean="0"/>
            <a:t>v</a:t>
          </a:r>
          <a:r>
            <a:rPr lang="en-US" dirty="0" smtClean="0"/>
            <a:t> is a vector containing numeric values used in histogram. </a:t>
          </a:r>
          <a:endParaRPr lang="en-IN" dirty="0"/>
        </a:p>
      </dgm:t>
    </dgm:pt>
    <dgm:pt modelId="{266AA6D6-28C6-4D0A-8495-8B27991FF585}" type="parTrans" cxnId="{7BC06DD9-E5FF-448B-9F61-A7AD52E53BBB}">
      <dgm:prSet/>
      <dgm:spPr/>
      <dgm:t>
        <a:bodyPr/>
        <a:lstStyle/>
        <a:p>
          <a:endParaRPr lang="en-US"/>
        </a:p>
      </dgm:t>
    </dgm:pt>
    <dgm:pt modelId="{2C7F2A2C-6179-4730-BE92-76CFDF772A3C}" type="sibTrans" cxnId="{7BC06DD9-E5FF-448B-9F61-A7AD52E53BBB}">
      <dgm:prSet/>
      <dgm:spPr/>
      <dgm:t>
        <a:bodyPr/>
        <a:lstStyle/>
        <a:p>
          <a:endParaRPr lang="en-US"/>
        </a:p>
      </dgm:t>
    </dgm:pt>
    <dgm:pt modelId="{C65EC37F-099D-45A6-8641-7E60B34182CE}">
      <dgm:prSet/>
      <dgm:spPr/>
      <dgm:t>
        <a:bodyPr/>
        <a:lstStyle/>
        <a:p>
          <a:pPr rtl="0"/>
          <a:r>
            <a:rPr lang="en-US" b="1" dirty="0" smtClean="0"/>
            <a:t>main</a:t>
          </a:r>
          <a:r>
            <a:rPr lang="en-US" dirty="0" smtClean="0"/>
            <a:t> indicates title of the chart. </a:t>
          </a:r>
          <a:endParaRPr lang="en-IN" dirty="0"/>
        </a:p>
      </dgm:t>
    </dgm:pt>
    <dgm:pt modelId="{BDB0021D-F251-47A0-B454-2A3D163A65B6}" type="parTrans" cxnId="{B07CF21B-73A5-41BF-9E97-06A5007C9B99}">
      <dgm:prSet/>
      <dgm:spPr/>
      <dgm:t>
        <a:bodyPr/>
        <a:lstStyle/>
        <a:p>
          <a:endParaRPr lang="en-US"/>
        </a:p>
      </dgm:t>
    </dgm:pt>
    <dgm:pt modelId="{F4EBF57A-90BD-47C3-930E-70DF8379B356}" type="sibTrans" cxnId="{B07CF21B-73A5-41BF-9E97-06A5007C9B99}">
      <dgm:prSet/>
      <dgm:spPr/>
      <dgm:t>
        <a:bodyPr/>
        <a:lstStyle/>
        <a:p>
          <a:endParaRPr lang="en-US"/>
        </a:p>
      </dgm:t>
    </dgm:pt>
    <dgm:pt modelId="{E7B7ED44-C18A-4D06-A298-3BBFB4AF1FB9}">
      <dgm:prSet/>
      <dgm:spPr/>
      <dgm:t>
        <a:bodyPr/>
        <a:lstStyle/>
        <a:p>
          <a:pPr rtl="0"/>
          <a:r>
            <a:rPr lang="en-US" b="1" dirty="0" smtClean="0"/>
            <a:t>col</a:t>
          </a:r>
          <a:r>
            <a:rPr lang="en-US" dirty="0" smtClean="0"/>
            <a:t> is used to set color of the bars. </a:t>
          </a:r>
          <a:endParaRPr lang="en-IN" dirty="0"/>
        </a:p>
      </dgm:t>
    </dgm:pt>
    <dgm:pt modelId="{37B7AE5F-B42D-4508-B9F7-3442077F3A6A}" type="parTrans" cxnId="{44ADB615-6706-4911-B583-A027DFD87544}">
      <dgm:prSet/>
      <dgm:spPr/>
      <dgm:t>
        <a:bodyPr/>
        <a:lstStyle/>
        <a:p>
          <a:endParaRPr lang="en-US"/>
        </a:p>
      </dgm:t>
    </dgm:pt>
    <dgm:pt modelId="{B09110F2-6ABC-43CA-9F1D-C634A59AC1CA}" type="sibTrans" cxnId="{44ADB615-6706-4911-B583-A027DFD87544}">
      <dgm:prSet/>
      <dgm:spPr/>
      <dgm:t>
        <a:bodyPr/>
        <a:lstStyle/>
        <a:p>
          <a:endParaRPr lang="en-US"/>
        </a:p>
      </dgm:t>
    </dgm:pt>
    <dgm:pt modelId="{6B18FDD2-C572-4810-A538-DBC77609C012}">
      <dgm:prSet/>
      <dgm:spPr/>
      <dgm:t>
        <a:bodyPr/>
        <a:lstStyle/>
        <a:p>
          <a:pPr rtl="0"/>
          <a:r>
            <a:rPr lang="en-US" b="1" dirty="0" smtClean="0"/>
            <a:t>border</a:t>
          </a:r>
          <a:r>
            <a:rPr lang="en-US" dirty="0" smtClean="0"/>
            <a:t> is used to set border color of each bar. </a:t>
          </a:r>
          <a:endParaRPr lang="en-IN" dirty="0"/>
        </a:p>
      </dgm:t>
    </dgm:pt>
    <dgm:pt modelId="{59D3E0C9-06B5-4E20-AE87-5F417E2FABB0}" type="parTrans" cxnId="{3CA3E138-4D11-438F-BADC-4DEC2740A6F8}">
      <dgm:prSet/>
      <dgm:spPr/>
      <dgm:t>
        <a:bodyPr/>
        <a:lstStyle/>
        <a:p>
          <a:endParaRPr lang="en-US"/>
        </a:p>
      </dgm:t>
    </dgm:pt>
    <dgm:pt modelId="{C8B37F57-F5C0-46E9-98B9-4F9A5EB14348}" type="sibTrans" cxnId="{3CA3E138-4D11-438F-BADC-4DEC2740A6F8}">
      <dgm:prSet/>
      <dgm:spPr/>
      <dgm:t>
        <a:bodyPr/>
        <a:lstStyle/>
        <a:p>
          <a:endParaRPr lang="en-US"/>
        </a:p>
      </dgm:t>
    </dgm:pt>
    <dgm:pt modelId="{DAD5B904-7EE9-409C-BEE9-0CC3061D6D0B}">
      <dgm:prSet/>
      <dgm:spPr/>
      <dgm:t>
        <a:bodyPr/>
        <a:lstStyle/>
        <a:p>
          <a:pPr rtl="0"/>
          <a:r>
            <a:rPr lang="en-US" b="1" dirty="0" err="1" smtClean="0"/>
            <a:t>xlab</a:t>
          </a:r>
          <a:r>
            <a:rPr lang="en-US" b="1" dirty="0" smtClean="0"/>
            <a:t> </a:t>
          </a:r>
          <a:r>
            <a:rPr lang="en-US" dirty="0" smtClean="0"/>
            <a:t> is used to give description of x-axis. </a:t>
          </a:r>
          <a:endParaRPr lang="en-IN" dirty="0"/>
        </a:p>
      </dgm:t>
    </dgm:pt>
    <dgm:pt modelId="{6CE57C98-BC2B-498D-BCB5-2DED786DABBA}" type="parTrans" cxnId="{55EFE438-0989-458D-A654-C4FD12325E5F}">
      <dgm:prSet/>
      <dgm:spPr/>
      <dgm:t>
        <a:bodyPr/>
        <a:lstStyle/>
        <a:p>
          <a:endParaRPr lang="en-US"/>
        </a:p>
      </dgm:t>
    </dgm:pt>
    <dgm:pt modelId="{B177C95E-5ABC-46F1-A65A-EDC07C4F512F}" type="sibTrans" cxnId="{55EFE438-0989-458D-A654-C4FD12325E5F}">
      <dgm:prSet/>
      <dgm:spPr/>
      <dgm:t>
        <a:bodyPr/>
        <a:lstStyle/>
        <a:p>
          <a:endParaRPr lang="en-US"/>
        </a:p>
      </dgm:t>
    </dgm:pt>
    <dgm:pt modelId="{148980C4-1150-4156-AA01-6BE8B4DF4410}">
      <dgm:prSet/>
      <dgm:spPr/>
      <dgm:t>
        <a:bodyPr/>
        <a:lstStyle/>
        <a:p>
          <a:pPr rtl="0"/>
          <a:r>
            <a:rPr lang="en-US" b="1" dirty="0" err="1" smtClean="0"/>
            <a:t>xlim</a:t>
          </a:r>
          <a:r>
            <a:rPr lang="en-US" dirty="0" smtClean="0"/>
            <a:t> is used to specify the range of values on the x-axis. </a:t>
          </a:r>
          <a:endParaRPr lang="en-IN" dirty="0"/>
        </a:p>
      </dgm:t>
    </dgm:pt>
    <dgm:pt modelId="{CA9EB713-592B-4FB1-9843-82920A83852D}" type="parTrans" cxnId="{D58F651E-9C12-46C4-9604-D2F7108FCBC8}">
      <dgm:prSet/>
      <dgm:spPr/>
      <dgm:t>
        <a:bodyPr/>
        <a:lstStyle/>
        <a:p>
          <a:endParaRPr lang="en-US"/>
        </a:p>
      </dgm:t>
    </dgm:pt>
    <dgm:pt modelId="{E8D60912-096B-480E-8AD4-3E7073CFD0B9}" type="sibTrans" cxnId="{D58F651E-9C12-46C4-9604-D2F7108FCBC8}">
      <dgm:prSet/>
      <dgm:spPr/>
      <dgm:t>
        <a:bodyPr/>
        <a:lstStyle/>
        <a:p>
          <a:endParaRPr lang="en-US"/>
        </a:p>
      </dgm:t>
    </dgm:pt>
    <dgm:pt modelId="{1890FE8E-E11C-41E6-960D-4B6096D07495}">
      <dgm:prSet/>
      <dgm:spPr/>
      <dgm:t>
        <a:bodyPr/>
        <a:lstStyle/>
        <a:p>
          <a:pPr rtl="0"/>
          <a:r>
            <a:rPr lang="en-US" b="1" smtClean="0"/>
            <a:t>ylim</a:t>
          </a:r>
          <a:r>
            <a:rPr lang="en-US" smtClean="0"/>
            <a:t> </a:t>
          </a:r>
          <a:r>
            <a:rPr lang="en-US" dirty="0" smtClean="0"/>
            <a:t>is used to specify the range of values on the y-axis.  breaks is used to mention the width of each bar. </a:t>
          </a:r>
          <a:endParaRPr lang="en-IN" dirty="0"/>
        </a:p>
      </dgm:t>
    </dgm:pt>
    <dgm:pt modelId="{F9A3B8A8-7086-4575-8C95-C9F6FD1484AD}" type="parTrans" cxnId="{7FE1E417-3D86-4BE0-A7B3-7765D6D622B6}">
      <dgm:prSet/>
      <dgm:spPr/>
      <dgm:t>
        <a:bodyPr/>
        <a:lstStyle/>
        <a:p>
          <a:endParaRPr lang="en-US"/>
        </a:p>
      </dgm:t>
    </dgm:pt>
    <dgm:pt modelId="{6211AC52-24FA-4E7B-9311-2112387FD950}" type="sibTrans" cxnId="{7FE1E417-3D86-4BE0-A7B3-7765D6D622B6}">
      <dgm:prSet/>
      <dgm:spPr/>
      <dgm:t>
        <a:bodyPr/>
        <a:lstStyle/>
        <a:p>
          <a:endParaRPr lang="en-US"/>
        </a:p>
      </dgm:t>
    </dgm:pt>
    <dgm:pt modelId="{300CC849-4C2E-49CE-BEE2-19AD630C6687}" type="pres">
      <dgm:prSet presAssocID="{B41284B6-061F-4EC0-8327-82ADA4DBA51E}" presName="Name0" presStyleCnt="0">
        <dgm:presLayoutVars>
          <dgm:dir/>
          <dgm:animLvl val="lvl"/>
          <dgm:resizeHandles val="exact"/>
        </dgm:presLayoutVars>
      </dgm:prSet>
      <dgm:spPr/>
      <dgm:t>
        <a:bodyPr/>
        <a:lstStyle/>
        <a:p>
          <a:endParaRPr lang="en-US"/>
        </a:p>
      </dgm:t>
    </dgm:pt>
    <dgm:pt modelId="{80D5DE83-7979-4967-A7EA-BC4DCDAF9C45}" type="pres">
      <dgm:prSet presAssocID="{6FF702F5-73E6-4ACA-891B-3706971C6729}" presName="linNode" presStyleCnt="0"/>
      <dgm:spPr/>
    </dgm:pt>
    <dgm:pt modelId="{28D840C7-D0EA-4DC3-9876-5232B29626D9}" type="pres">
      <dgm:prSet presAssocID="{6FF702F5-73E6-4ACA-891B-3706971C6729}" presName="parentText" presStyleLbl="node1" presStyleIdx="0" presStyleCnt="7">
        <dgm:presLayoutVars>
          <dgm:chMax val="1"/>
          <dgm:bulletEnabled val="1"/>
        </dgm:presLayoutVars>
      </dgm:prSet>
      <dgm:spPr/>
      <dgm:t>
        <a:bodyPr/>
        <a:lstStyle/>
        <a:p>
          <a:endParaRPr lang="en-US"/>
        </a:p>
      </dgm:t>
    </dgm:pt>
    <dgm:pt modelId="{91F68FD8-1923-4D79-8F4B-BCFDC3D9C976}" type="pres">
      <dgm:prSet presAssocID="{6FF702F5-73E6-4ACA-891B-3706971C6729}" presName="descendantText" presStyleLbl="alignAccFollowNode1" presStyleIdx="0" presStyleCnt="7">
        <dgm:presLayoutVars>
          <dgm:bulletEnabled val="1"/>
        </dgm:presLayoutVars>
      </dgm:prSet>
      <dgm:spPr/>
      <dgm:t>
        <a:bodyPr/>
        <a:lstStyle/>
        <a:p>
          <a:endParaRPr lang="en-US"/>
        </a:p>
      </dgm:t>
    </dgm:pt>
    <dgm:pt modelId="{2FE6CCD0-78D4-4EB2-8EC8-C2E1B702A813}" type="pres">
      <dgm:prSet presAssocID="{DFDA056C-A467-4061-B265-068FCAB17AE5}" presName="sp" presStyleCnt="0"/>
      <dgm:spPr/>
    </dgm:pt>
    <dgm:pt modelId="{30A76A07-51E6-44BC-BB11-768B6AE81FB6}" type="pres">
      <dgm:prSet presAssocID="{021EA303-B0B3-40E9-B88C-E51ED59B88CE}" presName="linNode" presStyleCnt="0"/>
      <dgm:spPr/>
    </dgm:pt>
    <dgm:pt modelId="{33575414-81AC-41D5-A1FA-DF8133215D57}" type="pres">
      <dgm:prSet presAssocID="{021EA303-B0B3-40E9-B88C-E51ED59B88CE}" presName="parentText" presStyleLbl="node1" presStyleIdx="1" presStyleCnt="7">
        <dgm:presLayoutVars>
          <dgm:chMax val="1"/>
          <dgm:bulletEnabled val="1"/>
        </dgm:presLayoutVars>
      </dgm:prSet>
      <dgm:spPr/>
      <dgm:t>
        <a:bodyPr/>
        <a:lstStyle/>
        <a:p>
          <a:endParaRPr lang="en-US"/>
        </a:p>
      </dgm:t>
    </dgm:pt>
    <dgm:pt modelId="{332D5252-8EC7-4DC3-AE3D-7BA82CCF567D}" type="pres">
      <dgm:prSet presAssocID="{021EA303-B0B3-40E9-B88C-E51ED59B88CE}" presName="descendantText" presStyleLbl="alignAccFollowNode1" presStyleIdx="1" presStyleCnt="7">
        <dgm:presLayoutVars>
          <dgm:bulletEnabled val="1"/>
        </dgm:presLayoutVars>
      </dgm:prSet>
      <dgm:spPr/>
      <dgm:t>
        <a:bodyPr/>
        <a:lstStyle/>
        <a:p>
          <a:endParaRPr lang="en-US"/>
        </a:p>
      </dgm:t>
    </dgm:pt>
    <dgm:pt modelId="{3A1F3D58-14DA-4752-8495-33144F2C52F0}" type="pres">
      <dgm:prSet presAssocID="{CD755200-E623-4332-B85A-AC9083AC57CA}" presName="sp" presStyleCnt="0"/>
      <dgm:spPr/>
    </dgm:pt>
    <dgm:pt modelId="{F89AF0B4-83BB-4692-AC50-3C163AA3B6A1}" type="pres">
      <dgm:prSet presAssocID="{E303116B-AF20-4720-A254-E1F3F9B2CB95}" presName="linNode" presStyleCnt="0"/>
      <dgm:spPr/>
    </dgm:pt>
    <dgm:pt modelId="{C1988C47-C3EC-4726-9EAC-3EB0CD3D36B6}" type="pres">
      <dgm:prSet presAssocID="{E303116B-AF20-4720-A254-E1F3F9B2CB95}" presName="parentText" presStyleLbl="node1" presStyleIdx="2" presStyleCnt="7">
        <dgm:presLayoutVars>
          <dgm:chMax val="1"/>
          <dgm:bulletEnabled val="1"/>
        </dgm:presLayoutVars>
      </dgm:prSet>
      <dgm:spPr/>
      <dgm:t>
        <a:bodyPr/>
        <a:lstStyle/>
        <a:p>
          <a:endParaRPr lang="en-US"/>
        </a:p>
      </dgm:t>
    </dgm:pt>
    <dgm:pt modelId="{B4EC24B4-D4D7-4694-8A6A-55445276197A}" type="pres">
      <dgm:prSet presAssocID="{E303116B-AF20-4720-A254-E1F3F9B2CB95}" presName="descendantText" presStyleLbl="alignAccFollowNode1" presStyleIdx="2" presStyleCnt="7">
        <dgm:presLayoutVars>
          <dgm:bulletEnabled val="1"/>
        </dgm:presLayoutVars>
      </dgm:prSet>
      <dgm:spPr/>
      <dgm:t>
        <a:bodyPr/>
        <a:lstStyle/>
        <a:p>
          <a:endParaRPr lang="en-US"/>
        </a:p>
      </dgm:t>
    </dgm:pt>
    <dgm:pt modelId="{A3EC286B-0E33-4F46-B46E-541507865200}" type="pres">
      <dgm:prSet presAssocID="{C54FFFA9-250C-4ABA-9732-96185B3D6216}" presName="sp" presStyleCnt="0"/>
      <dgm:spPr/>
    </dgm:pt>
    <dgm:pt modelId="{115DF6DD-F8C6-41B0-B4B8-87B5E1F5D328}" type="pres">
      <dgm:prSet presAssocID="{C7342942-F575-4A12-B0CB-69DDA68EA570}" presName="linNode" presStyleCnt="0"/>
      <dgm:spPr/>
    </dgm:pt>
    <dgm:pt modelId="{D8D64046-6F6A-41F1-9816-650559ABA5F9}" type="pres">
      <dgm:prSet presAssocID="{C7342942-F575-4A12-B0CB-69DDA68EA570}" presName="parentText" presStyleLbl="node1" presStyleIdx="3" presStyleCnt="7">
        <dgm:presLayoutVars>
          <dgm:chMax val="1"/>
          <dgm:bulletEnabled val="1"/>
        </dgm:presLayoutVars>
      </dgm:prSet>
      <dgm:spPr/>
      <dgm:t>
        <a:bodyPr/>
        <a:lstStyle/>
        <a:p>
          <a:endParaRPr lang="en-US"/>
        </a:p>
      </dgm:t>
    </dgm:pt>
    <dgm:pt modelId="{FB69C0FA-9D7E-4604-A51A-97C4BC317C9E}" type="pres">
      <dgm:prSet presAssocID="{C7342942-F575-4A12-B0CB-69DDA68EA570}" presName="descendantText" presStyleLbl="alignAccFollowNode1" presStyleIdx="3" presStyleCnt="7">
        <dgm:presLayoutVars>
          <dgm:bulletEnabled val="1"/>
        </dgm:presLayoutVars>
      </dgm:prSet>
      <dgm:spPr/>
      <dgm:t>
        <a:bodyPr/>
        <a:lstStyle/>
        <a:p>
          <a:endParaRPr lang="en-US"/>
        </a:p>
      </dgm:t>
    </dgm:pt>
    <dgm:pt modelId="{E8D50CAE-91D8-4064-87F2-FEA0BE6D2AE0}" type="pres">
      <dgm:prSet presAssocID="{1ECEB605-F041-4475-B7A0-1A2615721004}" presName="sp" presStyleCnt="0"/>
      <dgm:spPr/>
    </dgm:pt>
    <dgm:pt modelId="{737DA6A2-34EA-4966-A929-5BDAA5465C8B}" type="pres">
      <dgm:prSet presAssocID="{62C00A4F-5B0A-4506-816A-AF453A533028}" presName="linNode" presStyleCnt="0"/>
      <dgm:spPr/>
    </dgm:pt>
    <dgm:pt modelId="{047618D4-077C-428F-81AC-52EB8DB2003B}" type="pres">
      <dgm:prSet presAssocID="{62C00A4F-5B0A-4506-816A-AF453A533028}" presName="parentText" presStyleLbl="node1" presStyleIdx="4" presStyleCnt="7">
        <dgm:presLayoutVars>
          <dgm:chMax val="1"/>
          <dgm:bulletEnabled val="1"/>
        </dgm:presLayoutVars>
      </dgm:prSet>
      <dgm:spPr/>
      <dgm:t>
        <a:bodyPr/>
        <a:lstStyle/>
        <a:p>
          <a:endParaRPr lang="en-US"/>
        </a:p>
      </dgm:t>
    </dgm:pt>
    <dgm:pt modelId="{60E96CFF-7F2C-4D06-BF4C-DA6C76919D72}" type="pres">
      <dgm:prSet presAssocID="{62C00A4F-5B0A-4506-816A-AF453A533028}" presName="descendantText" presStyleLbl="alignAccFollowNode1" presStyleIdx="4" presStyleCnt="7">
        <dgm:presLayoutVars>
          <dgm:bulletEnabled val="1"/>
        </dgm:presLayoutVars>
      </dgm:prSet>
      <dgm:spPr/>
      <dgm:t>
        <a:bodyPr/>
        <a:lstStyle/>
        <a:p>
          <a:endParaRPr lang="en-US"/>
        </a:p>
      </dgm:t>
    </dgm:pt>
    <dgm:pt modelId="{95CF43F0-A84D-4735-8786-C3BF73D829DA}" type="pres">
      <dgm:prSet presAssocID="{53896ED2-761F-4DF8-B723-506690300144}" presName="sp" presStyleCnt="0"/>
      <dgm:spPr/>
    </dgm:pt>
    <dgm:pt modelId="{0CB8581A-648F-4C83-B08B-5C7C888C0A54}" type="pres">
      <dgm:prSet presAssocID="{ACC190BA-67B4-4ADF-B29D-B533BD36E4C5}" presName="linNode" presStyleCnt="0"/>
      <dgm:spPr/>
    </dgm:pt>
    <dgm:pt modelId="{D8FAF016-B2CF-4A20-AFE8-A062B4129B82}" type="pres">
      <dgm:prSet presAssocID="{ACC190BA-67B4-4ADF-B29D-B533BD36E4C5}" presName="parentText" presStyleLbl="node1" presStyleIdx="5" presStyleCnt="7">
        <dgm:presLayoutVars>
          <dgm:chMax val="1"/>
          <dgm:bulletEnabled val="1"/>
        </dgm:presLayoutVars>
      </dgm:prSet>
      <dgm:spPr/>
      <dgm:t>
        <a:bodyPr/>
        <a:lstStyle/>
        <a:p>
          <a:endParaRPr lang="en-US"/>
        </a:p>
      </dgm:t>
    </dgm:pt>
    <dgm:pt modelId="{648C6117-6215-44C0-9DD1-908A3232ADD9}" type="pres">
      <dgm:prSet presAssocID="{ACC190BA-67B4-4ADF-B29D-B533BD36E4C5}" presName="descendantText" presStyleLbl="alignAccFollowNode1" presStyleIdx="5" presStyleCnt="7">
        <dgm:presLayoutVars>
          <dgm:bulletEnabled val="1"/>
        </dgm:presLayoutVars>
      </dgm:prSet>
      <dgm:spPr/>
      <dgm:t>
        <a:bodyPr/>
        <a:lstStyle/>
        <a:p>
          <a:endParaRPr lang="en-US"/>
        </a:p>
      </dgm:t>
    </dgm:pt>
    <dgm:pt modelId="{BF07F524-8C15-49B4-A790-E7D2108CE9E1}" type="pres">
      <dgm:prSet presAssocID="{668174C6-DFE3-48CD-89EB-F1A380AD21EF}" presName="sp" presStyleCnt="0"/>
      <dgm:spPr/>
    </dgm:pt>
    <dgm:pt modelId="{1FFB02B0-E8F3-4A39-8997-88636F418622}" type="pres">
      <dgm:prSet presAssocID="{8478B270-0C79-455C-8723-0143EE123563}" presName="linNode" presStyleCnt="0"/>
      <dgm:spPr/>
    </dgm:pt>
    <dgm:pt modelId="{705C96FC-6A24-44D4-BA9C-67E0C6302EBD}" type="pres">
      <dgm:prSet presAssocID="{8478B270-0C79-455C-8723-0143EE123563}" presName="parentText" presStyleLbl="node1" presStyleIdx="6" presStyleCnt="7">
        <dgm:presLayoutVars>
          <dgm:chMax val="1"/>
          <dgm:bulletEnabled val="1"/>
        </dgm:presLayoutVars>
      </dgm:prSet>
      <dgm:spPr/>
      <dgm:t>
        <a:bodyPr/>
        <a:lstStyle/>
        <a:p>
          <a:endParaRPr lang="en-US"/>
        </a:p>
      </dgm:t>
    </dgm:pt>
    <dgm:pt modelId="{CBF68A27-567B-4F42-8E70-B0B160205BAF}" type="pres">
      <dgm:prSet presAssocID="{8478B270-0C79-455C-8723-0143EE123563}" presName="descendantText" presStyleLbl="alignAccFollowNode1" presStyleIdx="6" presStyleCnt="7">
        <dgm:presLayoutVars>
          <dgm:bulletEnabled val="1"/>
        </dgm:presLayoutVars>
      </dgm:prSet>
      <dgm:spPr/>
      <dgm:t>
        <a:bodyPr/>
        <a:lstStyle/>
        <a:p>
          <a:endParaRPr lang="en-US"/>
        </a:p>
      </dgm:t>
    </dgm:pt>
  </dgm:ptLst>
  <dgm:cxnLst>
    <dgm:cxn modelId="{9F0FF174-89AE-427D-AB43-119A7285F458}" type="presOf" srcId="{DAD5B904-7EE9-409C-BEE9-0CC3061D6D0B}" destId="{60E96CFF-7F2C-4D06-BF4C-DA6C76919D72}" srcOrd="0" destOrd="0" presId="urn:microsoft.com/office/officeart/2005/8/layout/vList5"/>
    <dgm:cxn modelId="{6E9F7EA3-F5D0-4780-A25B-D06F1DD53908}" srcId="{B41284B6-061F-4EC0-8327-82ADA4DBA51E}" destId="{ACC190BA-67B4-4ADF-B29D-B533BD36E4C5}" srcOrd="5" destOrd="0" parTransId="{DA9F4633-1CB3-4FEE-8E09-F5A067BDA93D}" sibTransId="{668174C6-DFE3-48CD-89EB-F1A380AD21EF}"/>
    <dgm:cxn modelId="{66FDCEAC-D059-4CE3-BD28-5C9218B449CC}" srcId="{B41284B6-061F-4EC0-8327-82ADA4DBA51E}" destId="{021EA303-B0B3-40E9-B88C-E51ED59B88CE}" srcOrd="1" destOrd="0" parTransId="{46210695-E97A-44FC-8F57-78608918106F}" sibTransId="{CD755200-E623-4332-B85A-AC9083AC57CA}"/>
    <dgm:cxn modelId="{7463F283-0EF0-4157-8A5D-3E9AB11270CB}" type="presOf" srcId="{6FF702F5-73E6-4ACA-891B-3706971C6729}" destId="{28D840C7-D0EA-4DC3-9876-5232B29626D9}" srcOrd="0" destOrd="0" presId="urn:microsoft.com/office/officeart/2005/8/layout/vList5"/>
    <dgm:cxn modelId="{44ADB615-6706-4911-B583-A027DFD87544}" srcId="{E303116B-AF20-4720-A254-E1F3F9B2CB95}" destId="{E7B7ED44-C18A-4D06-A298-3BBFB4AF1FB9}" srcOrd="0" destOrd="0" parTransId="{37B7AE5F-B42D-4508-B9F7-3442077F3A6A}" sibTransId="{B09110F2-6ABC-43CA-9F1D-C634A59AC1CA}"/>
    <dgm:cxn modelId="{55EFE438-0989-458D-A654-C4FD12325E5F}" srcId="{62C00A4F-5B0A-4506-816A-AF453A533028}" destId="{DAD5B904-7EE9-409C-BEE9-0CC3061D6D0B}" srcOrd="0" destOrd="0" parTransId="{6CE57C98-BC2B-498D-BCB5-2DED786DABBA}" sibTransId="{B177C95E-5ABC-46F1-A65A-EDC07C4F512F}"/>
    <dgm:cxn modelId="{5DF0DFE7-219A-473D-8FDA-936EBA28C0BF}" type="presOf" srcId="{8478B270-0C79-455C-8723-0143EE123563}" destId="{705C96FC-6A24-44D4-BA9C-67E0C6302EBD}" srcOrd="0" destOrd="0" presId="urn:microsoft.com/office/officeart/2005/8/layout/vList5"/>
    <dgm:cxn modelId="{D3A40DE8-7A57-48B3-B01E-FA0A2816F4D5}" type="presOf" srcId="{ACC190BA-67B4-4ADF-B29D-B533BD36E4C5}" destId="{D8FAF016-B2CF-4A20-AFE8-A062B4129B82}" srcOrd="0" destOrd="0" presId="urn:microsoft.com/office/officeart/2005/8/layout/vList5"/>
    <dgm:cxn modelId="{CBE6FC5E-B992-4E74-B9AD-BC36940A1897}" srcId="{B41284B6-061F-4EC0-8327-82ADA4DBA51E}" destId="{C7342942-F575-4A12-B0CB-69DDA68EA570}" srcOrd="3" destOrd="0" parTransId="{277D2B04-6C76-4412-82D7-9CF252446A8F}" sibTransId="{1ECEB605-F041-4475-B7A0-1A2615721004}"/>
    <dgm:cxn modelId="{6FC38D9B-2ACD-4DA4-9374-418E0B02A931}" type="presOf" srcId="{62C00A4F-5B0A-4506-816A-AF453A533028}" destId="{047618D4-077C-428F-81AC-52EB8DB2003B}" srcOrd="0" destOrd="0" presId="urn:microsoft.com/office/officeart/2005/8/layout/vList5"/>
    <dgm:cxn modelId="{43BDFC53-3F5D-40E2-83EF-2E453DA939C6}" srcId="{B41284B6-061F-4EC0-8327-82ADA4DBA51E}" destId="{E303116B-AF20-4720-A254-E1F3F9B2CB95}" srcOrd="2" destOrd="0" parTransId="{5A74FBEB-0313-4B9C-81C3-28ABACB6493A}" sibTransId="{C54FFFA9-250C-4ABA-9732-96185B3D6216}"/>
    <dgm:cxn modelId="{BFFE0C23-2CA0-4479-A7BC-31FE338E18B9}" type="presOf" srcId="{E303116B-AF20-4720-A254-E1F3F9B2CB95}" destId="{C1988C47-C3EC-4726-9EAC-3EB0CD3D36B6}" srcOrd="0" destOrd="0" presId="urn:microsoft.com/office/officeart/2005/8/layout/vList5"/>
    <dgm:cxn modelId="{33E5467F-C003-4D82-9A0F-800173668D4C}" type="presOf" srcId="{1890FE8E-E11C-41E6-960D-4B6096D07495}" destId="{CBF68A27-567B-4F42-8E70-B0B160205BAF}" srcOrd="0" destOrd="0" presId="urn:microsoft.com/office/officeart/2005/8/layout/vList5"/>
    <dgm:cxn modelId="{2E2EAD5B-3B27-45E2-9F73-B36EA0388B57}" type="presOf" srcId="{C5231AD0-C468-4109-BE09-E61E90DE7D8E}" destId="{91F68FD8-1923-4D79-8F4B-BCFDC3D9C976}" srcOrd="0" destOrd="0" presId="urn:microsoft.com/office/officeart/2005/8/layout/vList5"/>
    <dgm:cxn modelId="{FC3F9275-0E1F-4BA7-8B46-3FB866A326E5}" type="presOf" srcId="{E7B7ED44-C18A-4D06-A298-3BBFB4AF1FB9}" destId="{B4EC24B4-D4D7-4694-8A6A-55445276197A}" srcOrd="0" destOrd="0" presId="urn:microsoft.com/office/officeart/2005/8/layout/vList5"/>
    <dgm:cxn modelId="{34A3C2C3-BCE9-4598-8D81-CB7DEAA19DE8}" srcId="{B41284B6-061F-4EC0-8327-82ADA4DBA51E}" destId="{8478B270-0C79-455C-8723-0143EE123563}" srcOrd="6" destOrd="0" parTransId="{3BD9C972-562F-4617-9F0D-ACA35D7F4FCF}" sibTransId="{0B0983E2-21BC-4CAC-A11F-072AB63285A6}"/>
    <dgm:cxn modelId="{D58F651E-9C12-46C4-9604-D2F7108FCBC8}" srcId="{ACC190BA-67B4-4ADF-B29D-B533BD36E4C5}" destId="{148980C4-1150-4156-AA01-6BE8B4DF4410}" srcOrd="0" destOrd="0" parTransId="{CA9EB713-592B-4FB1-9843-82920A83852D}" sibTransId="{E8D60912-096B-480E-8AD4-3E7073CFD0B9}"/>
    <dgm:cxn modelId="{12F98230-5E1C-46EF-9C0B-0EB1C001104D}" type="presOf" srcId="{B41284B6-061F-4EC0-8327-82ADA4DBA51E}" destId="{300CC849-4C2E-49CE-BEE2-19AD630C6687}" srcOrd="0" destOrd="0" presId="urn:microsoft.com/office/officeart/2005/8/layout/vList5"/>
    <dgm:cxn modelId="{7FE1E417-3D86-4BE0-A7B3-7765D6D622B6}" srcId="{8478B270-0C79-455C-8723-0143EE123563}" destId="{1890FE8E-E11C-41E6-960D-4B6096D07495}" srcOrd="0" destOrd="0" parTransId="{F9A3B8A8-7086-4575-8C95-C9F6FD1484AD}" sibTransId="{6211AC52-24FA-4E7B-9311-2112387FD950}"/>
    <dgm:cxn modelId="{7BC06DD9-E5FF-448B-9F61-A7AD52E53BBB}" srcId="{6FF702F5-73E6-4ACA-891B-3706971C6729}" destId="{C5231AD0-C468-4109-BE09-E61E90DE7D8E}" srcOrd="0" destOrd="0" parTransId="{266AA6D6-28C6-4D0A-8495-8B27991FF585}" sibTransId="{2C7F2A2C-6179-4730-BE92-76CFDF772A3C}"/>
    <dgm:cxn modelId="{FDD24C95-A1BE-4D59-9955-7718934828A7}" type="presOf" srcId="{C7342942-F575-4A12-B0CB-69DDA68EA570}" destId="{D8D64046-6F6A-41F1-9816-650559ABA5F9}" srcOrd="0" destOrd="0" presId="urn:microsoft.com/office/officeart/2005/8/layout/vList5"/>
    <dgm:cxn modelId="{4EDD4E1E-3D9E-4F51-930E-B079BDAEC772}" type="presOf" srcId="{C65EC37F-099D-45A6-8641-7E60B34182CE}" destId="{332D5252-8EC7-4DC3-AE3D-7BA82CCF567D}" srcOrd="0" destOrd="0" presId="urn:microsoft.com/office/officeart/2005/8/layout/vList5"/>
    <dgm:cxn modelId="{5D4BE4F9-F271-4604-8D5C-03879FF15D31}" type="presOf" srcId="{021EA303-B0B3-40E9-B88C-E51ED59B88CE}" destId="{33575414-81AC-41D5-A1FA-DF8133215D57}" srcOrd="0" destOrd="0" presId="urn:microsoft.com/office/officeart/2005/8/layout/vList5"/>
    <dgm:cxn modelId="{7D40D7C2-ACB7-49D9-B74A-8D62A2DF1858}" srcId="{B41284B6-061F-4EC0-8327-82ADA4DBA51E}" destId="{6FF702F5-73E6-4ACA-891B-3706971C6729}" srcOrd="0" destOrd="0" parTransId="{FD1B2DE5-E2D9-44B2-99B4-9C02DB55DDD2}" sibTransId="{DFDA056C-A467-4061-B265-068FCAB17AE5}"/>
    <dgm:cxn modelId="{6F0EA264-BD0D-4040-A4FC-B7B659D54289}" type="presOf" srcId="{148980C4-1150-4156-AA01-6BE8B4DF4410}" destId="{648C6117-6215-44C0-9DD1-908A3232ADD9}" srcOrd="0" destOrd="0" presId="urn:microsoft.com/office/officeart/2005/8/layout/vList5"/>
    <dgm:cxn modelId="{C642B889-0D56-4AF9-9153-5421F7FE01C2}" srcId="{B41284B6-061F-4EC0-8327-82ADA4DBA51E}" destId="{62C00A4F-5B0A-4506-816A-AF453A533028}" srcOrd="4" destOrd="0" parTransId="{80AA59A5-FE29-4F5B-AFA5-B4D15B9115A7}" sibTransId="{53896ED2-761F-4DF8-B723-506690300144}"/>
    <dgm:cxn modelId="{B07CF21B-73A5-41BF-9E97-06A5007C9B99}" srcId="{021EA303-B0B3-40E9-B88C-E51ED59B88CE}" destId="{C65EC37F-099D-45A6-8641-7E60B34182CE}" srcOrd="0" destOrd="0" parTransId="{BDB0021D-F251-47A0-B454-2A3D163A65B6}" sibTransId="{F4EBF57A-90BD-47C3-930E-70DF8379B356}"/>
    <dgm:cxn modelId="{3CA3E138-4D11-438F-BADC-4DEC2740A6F8}" srcId="{C7342942-F575-4A12-B0CB-69DDA68EA570}" destId="{6B18FDD2-C572-4810-A538-DBC77609C012}" srcOrd="0" destOrd="0" parTransId="{59D3E0C9-06B5-4E20-AE87-5F417E2FABB0}" sibTransId="{C8B37F57-F5C0-46E9-98B9-4F9A5EB14348}"/>
    <dgm:cxn modelId="{444DCE65-CE78-406E-B106-D037DC5B28C2}" type="presOf" srcId="{6B18FDD2-C572-4810-A538-DBC77609C012}" destId="{FB69C0FA-9D7E-4604-A51A-97C4BC317C9E}" srcOrd="0" destOrd="0" presId="urn:microsoft.com/office/officeart/2005/8/layout/vList5"/>
    <dgm:cxn modelId="{771AE726-AE2E-42A5-84FC-8DA620D92A2B}" type="presParOf" srcId="{300CC849-4C2E-49CE-BEE2-19AD630C6687}" destId="{80D5DE83-7979-4967-A7EA-BC4DCDAF9C45}" srcOrd="0" destOrd="0" presId="urn:microsoft.com/office/officeart/2005/8/layout/vList5"/>
    <dgm:cxn modelId="{BB6E10FD-6E5B-41A1-94E3-F0B28C8C7AF9}" type="presParOf" srcId="{80D5DE83-7979-4967-A7EA-BC4DCDAF9C45}" destId="{28D840C7-D0EA-4DC3-9876-5232B29626D9}" srcOrd="0" destOrd="0" presId="urn:microsoft.com/office/officeart/2005/8/layout/vList5"/>
    <dgm:cxn modelId="{A07EDEE2-D7B6-4D1B-970E-AC47A6731ECA}" type="presParOf" srcId="{80D5DE83-7979-4967-A7EA-BC4DCDAF9C45}" destId="{91F68FD8-1923-4D79-8F4B-BCFDC3D9C976}" srcOrd="1" destOrd="0" presId="urn:microsoft.com/office/officeart/2005/8/layout/vList5"/>
    <dgm:cxn modelId="{F0ACAEE4-77BA-4E7D-9FFB-9CD29673A28A}" type="presParOf" srcId="{300CC849-4C2E-49CE-BEE2-19AD630C6687}" destId="{2FE6CCD0-78D4-4EB2-8EC8-C2E1B702A813}" srcOrd="1" destOrd="0" presId="urn:microsoft.com/office/officeart/2005/8/layout/vList5"/>
    <dgm:cxn modelId="{AF95EAEC-4FE4-475D-8DE6-ADB3EFACAF17}" type="presParOf" srcId="{300CC849-4C2E-49CE-BEE2-19AD630C6687}" destId="{30A76A07-51E6-44BC-BB11-768B6AE81FB6}" srcOrd="2" destOrd="0" presId="urn:microsoft.com/office/officeart/2005/8/layout/vList5"/>
    <dgm:cxn modelId="{F5E7F837-F66A-4E1D-A56F-7B5979FEEF54}" type="presParOf" srcId="{30A76A07-51E6-44BC-BB11-768B6AE81FB6}" destId="{33575414-81AC-41D5-A1FA-DF8133215D57}" srcOrd="0" destOrd="0" presId="urn:microsoft.com/office/officeart/2005/8/layout/vList5"/>
    <dgm:cxn modelId="{B740B2C1-0759-438B-8044-0143D85A860A}" type="presParOf" srcId="{30A76A07-51E6-44BC-BB11-768B6AE81FB6}" destId="{332D5252-8EC7-4DC3-AE3D-7BA82CCF567D}" srcOrd="1" destOrd="0" presId="urn:microsoft.com/office/officeart/2005/8/layout/vList5"/>
    <dgm:cxn modelId="{8D34984B-245B-4039-8ABB-9056D270B398}" type="presParOf" srcId="{300CC849-4C2E-49CE-BEE2-19AD630C6687}" destId="{3A1F3D58-14DA-4752-8495-33144F2C52F0}" srcOrd="3" destOrd="0" presId="urn:microsoft.com/office/officeart/2005/8/layout/vList5"/>
    <dgm:cxn modelId="{DAB93E51-E7EE-480C-8E89-A410ABCEE169}" type="presParOf" srcId="{300CC849-4C2E-49CE-BEE2-19AD630C6687}" destId="{F89AF0B4-83BB-4692-AC50-3C163AA3B6A1}" srcOrd="4" destOrd="0" presId="urn:microsoft.com/office/officeart/2005/8/layout/vList5"/>
    <dgm:cxn modelId="{51280964-7538-45AD-8C88-DA31F66F4B5A}" type="presParOf" srcId="{F89AF0B4-83BB-4692-AC50-3C163AA3B6A1}" destId="{C1988C47-C3EC-4726-9EAC-3EB0CD3D36B6}" srcOrd="0" destOrd="0" presId="urn:microsoft.com/office/officeart/2005/8/layout/vList5"/>
    <dgm:cxn modelId="{CC2042D9-0B23-460C-AA22-D5C95A0FC2DD}" type="presParOf" srcId="{F89AF0B4-83BB-4692-AC50-3C163AA3B6A1}" destId="{B4EC24B4-D4D7-4694-8A6A-55445276197A}" srcOrd="1" destOrd="0" presId="urn:microsoft.com/office/officeart/2005/8/layout/vList5"/>
    <dgm:cxn modelId="{D8DEDE5C-5008-4739-ACEE-BF1F4F44EEB5}" type="presParOf" srcId="{300CC849-4C2E-49CE-BEE2-19AD630C6687}" destId="{A3EC286B-0E33-4F46-B46E-541507865200}" srcOrd="5" destOrd="0" presId="urn:microsoft.com/office/officeart/2005/8/layout/vList5"/>
    <dgm:cxn modelId="{F7A4E3B5-BC3A-4A34-B345-5503821F1056}" type="presParOf" srcId="{300CC849-4C2E-49CE-BEE2-19AD630C6687}" destId="{115DF6DD-F8C6-41B0-B4B8-87B5E1F5D328}" srcOrd="6" destOrd="0" presId="urn:microsoft.com/office/officeart/2005/8/layout/vList5"/>
    <dgm:cxn modelId="{E7B00749-7720-46DE-B27C-52E631FA809C}" type="presParOf" srcId="{115DF6DD-F8C6-41B0-B4B8-87B5E1F5D328}" destId="{D8D64046-6F6A-41F1-9816-650559ABA5F9}" srcOrd="0" destOrd="0" presId="urn:microsoft.com/office/officeart/2005/8/layout/vList5"/>
    <dgm:cxn modelId="{DE8EA566-680D-44AC-84B9-CB726F6162FD}" type="presParOf" srcId="{115DF6DD-F8C6-41B0-B4B8-87B5E1F5D328}" destId="{FB69C0FA-9D7E-4604-A51A-97C4BC317C9E}" srcOrd="1" destOrd="0" presId="urn:microsoft.com/office/officeart/2005/8/layout/vList5"/>
    <dgm:cxn modelId="{408E3F53-8688-468C-A926-278E01C5DDDC}" type="presParOf" srcId="{300CC849-4C2E-49CE-BEE2-19AD630C6687}" destId="{E8D50CAE-91D8-4064-87F2-FEA0BE6D2AE0}" srcOrd="7" destOrd="0" presId="urn:microsoft.com/office/officeart/2005/8/layout/vList5"/>
    <dgm:cxn modelId="{29161BE6-AC7E-4812-A5ED-08DC09960F0E}" type="presParOf" srcId="{300CC849-4C2E-49CE-BEE2-19AD630C6687}" destId="{737DA6A2-34EA-4966-A929-5BDAA5465C8B}" srcOrd="8" destOrd="0" presId="urn:microsoft.com/office/officeart/2005/8/layout/vList5"/>
    <dgm:cxn modelId="{25AB14BF-506E-4365-B2CF-CC168A82575B}" type="presParOf" srcId="{737DA6A2-34EA-4966-A929-5BDAA5465C8B}" destId="{047618D4-077C-428F-81AC-52EB8DB2003B}" srcOrd="0" destOrd="0" presId="urn:microsoft.com/office/officeart/2005/8/layout/vList5"/>
    <dgm:cxn modelId="{36638B54-0A2C-4A83-8DC2-924C76D2D9FF}" type="presParOf" srcId="{737DA6A2-34EA-4966-A929-5BDAA5465C8B}" destId="{60E96CFF-7F2C-4D06-BF4C-DA6C76919D72}" srcOrd="1" destOrd="0" presId="urn:microsoft.com/office/officeart/2005/8/layout/vList5"/>
    <dgm:cxn modelId="{FB4D9062-A44C-40CF-A0BF-DD9017BBEB70}" type="presParOf" srcId="{300CC849-4C2E-49CE-BEE2-19AD630C6687}" destId="{95CF43F0-A84D-4735-8786-C3BF73D829DA}" srcOrd="9" destOrd="0" presId="urn:microsoft.com/office/officeart/2005/8/layout/vList5"/>
    <dgm:cxn modelId="{D909C1C4-97CC-49B9-B438-8CDB75ED8C05}" type="presParOf" srcId="{300CC849-4C2E-49CE-BEE2-19AD630C6687}" destId="{0CB8581A-648F-4C83-B08B-5C7C888C0A54}" srcOrd="10" destOrd="0" presId="urn:microsoft.com/office/officeart/2005/8/layout/vList5"/>
    <dgm:cxn modelId="{5A540B53-0AC9-40BE-A0A7-37F4AE79AFC6}" type="presParOf" srcId="{0CB8581A-648F-4C83-B08B-5C7C888C0A54}" destId="{D8FAF016-B2CF-4A20-AFE8-A062B4129B82}" srcOrd="0" destOrd="0" presId="urn:microsoft.com/office/officeart/2005/8/layout/vList5"/>
    <dgm:cxn modelId="{9CE02B2F-41A5-49BD-8ABD-6A5E81277135}" type="presParOf" srcId="{0CB8581A-648F-4C83-B08B-5C7C888C0A54}" destId="{648C6117-6215-44C0-9DD1-908A3232ADD9}" srcOrd="1" destOrd="0" presId="urn:microsoft.com/office/officeart/2005/8/layout/vList5"/>
    <dgm:cxn modelId="{33581860-39D6-4C7D-BA59-8230DD0A942B}" type="presParOf" srcId="{300CC849-4C2E-49CE-BEE2-19AD630C6687}" destId="{BF07F524-8C15-49B4-A790-E7D2108CE9E1}" srcOrd="11" destOrd="0" presId="urn:microsoft.com/office/officeart/2005/8/layout/vList5"/>
    <dgm:cxn modelId="{1996547E-95E9-413B-8490-F28154CD6A25}" type="presParOf" srcId="{300CC849-4C2E-49CE-BEE2-19AD630C6687}" destId="{1FFB02B0-E8F3-4A39-8997-88636F418622}" srcOrd="12" destOrd="0" presId="urn:microsoft.com/office/officeart/2005/8/layout/vList5"/>
    <dgm:cxn modelId="{E83D4868-8C9D-4C93-BC85-38EC88B5DDD8}" type="presParOf" srcId="{1FFB02B0-E8F3-4A39-8997-88636F418622}" destId="{705C96FC-6A24-44D4-BA9C-67E0C6302EBD}" srcOrd="0" destOrd="0" presId="urn:microsoft.com/office/officeart/2005/8/layout/vList5"/>
    <dgm:cxn modelId="{9D170222-CC20-4D95-A213-4BB6C4CC58C2}" type="presParOf" srcId="{1FFB02B0-E8F3-4A39-8997-88636F418622}" destId="{CBF68A27-567B-4F42-8E70-B0B160205BA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F657192-1487-4C6F-B653-1D05B10746B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6BDFD4B-9929-4AD3-AC6F-8151CFE91CAA}">
      <dgm:prSet/>
      <dgm:spPr/>
      <dgm:t>
        <a:bodyPr/>
        <a:lstStyle/>
        <a:p>
          <a:pPr rtl="0"/>
          <a:r>
            <a:rPr lang="en-US" smtClean="0"/>
            <a:t>A simple histogram is created using input vector, label, col and border parameters. </a:t>
          </a:r>
          <a:endParaRPr lang="en-IN"/>
        </a:p>
      </dgm:t>
    </dgm:pt>
    <dgm:pt modelId="{15FFAB5F-7C2B-4CBC-A490-B57E4C2D22B7}" type="parTrans" cxnId="{8A173ED6-F1F6-476D-B5DC-FF54CF38E81A}">
      <dgm:prSet/>
      <dgm:spPr/>
      <dgm:t>
        <a:bodyPr/>
        <a:lstStyle/>
        <a:p>
          <a:endParaRPr lang="en-US"/>
        </a:p>
      </dgm:t>
    </dgm:pt>
    <dgm:pt modelId="{05AD8AC4-2390-477E-A65D-1EA77CBAC499}" type="sibTrans" cxnId="{8A173ED6-F1F6-476D-B5DC-FF54CF38E81A}">
      <dgm:prSet/>
      <dgm:spPr/>
      <dgm:t>
        <a:bodyPr/>
        <a:lstStyle/>
        <a:p>
          <a:endParaRPr lang="en-US"/>
        </a:p>
      </dgm:t>
    </dgm:pt>
    <dgm:pt modelId="{4AF11C61-5719-4562-9F3C-058BE1C95C84}">
      <dgm:prSet/>
      <dgm:spPr/>
      <dgm:t>
        <a:bodyPr/>
        <a:lstStyle/>
        <a:p>
          <a:pPr rtl="0"/>
          <a:r>
            <a:rPr lang="en-US" smtClean="0"/>
            <a:t>The script given below will create and save the histogram in the current R working directory. </a:t>
          </a:r>
          <a:endParaRPr lang="en-IN"/>
        </a:p>
      </dgm:t>
    </dgm:pt>
    <dgm:pt modelId="{F8BAE4E5-7040-4704-AF5A-827EB888EE83}" type="parTrans" cxnId="{B0AF214E-337E-4ED5-9E8A-9C972ED56308}">
      <dgm:prSet/>
      <dgm:spPr/>
      <dgm:t>
        <a:bodyPr/>
        <a:lstStyle/>
        <a:p>
          <a:endParaRPr lang="en-US"/>
        </a:p>
      </dgm:t>
    </dgm:pt>
    <dgm:pt modelId="{A0EB8219-53BB-4B39-AE18-AA80059A2918}" type="sibTrans" cxnId="{B0AF214E-337E-4ED5-9E8A-9C972ED56308}">
      <dgm:prSet/>
      <dgm:spPr/>
      <dgm:t>
        <a:bodyPr/>
        <a:lstStyle/>
        <a:p>
          <a:endParaRPr lang="en-US"/>
        </a:p>
      </dgm:t>
    </dgm:pt>
    <dgm:pt modelId="{D5A47605-A0FA-46A2-BD5A-E507F2147FEA}">
      <dgm:prSet/>
      <dgm:spPr/>
      <dgm:t>
        <a:bodyPr/>
        <a:lstStyle/>
        <a:p>
          <a:pPr rtl="0"/>
          <a:r>
            <a:rPr lang="en-US" smtClean="0"/>
            <a:t># Create data for the graph. </a:t>
          </a:r>
          <a:endParaRPr lang="en-IN"/>
        </a:p>
      </dgm:t>
    </dgm:pt>
    <dgm:pt modelId="{73D45F5D-1AA7-46F1-B6F6-8A95D46CB47C}" type="parTrans" cxnId="{46451678-7211-4C0D-8792-9173C4D913CC}">
      <dgm:prSet/>
      <dgm:spPr/>
      <dgm:t>
        <a:bodyPr/>
        <a:lstStyle/>
        <a:p>
          <a:endParaRPr lang="en-US"/>
        </a:p>
      </dgm:t>
    </dgm:pt>
    <dgm:pt modelId="{48FC6742-0872-4134-95A0-58E508C4CCCC}" type="sibTrans" cxnId="{46451678-7211-4C0D-8792-9173C4D913CC}">
      <dgm:prSet/>
      <dgm:spPr/>
      <dgm:t>
        <a:bodyPr/>
        <a:lstStyle/>
        <a:p>
          <a:endParaRPr lang="en-US"/>
        </a:p>
      </dgm:t>
    </dgm:pt>
    <dgm:pt modelId="{014E603A-466E-4A42-98B4-458E435F2A9A}">
      <dgm:prSet/>
      <dgm:spPr/>
      <dgm:t>
        <a:bodyPr/>
        <a:lstStyle/>
        <a:p>
          <a:pPr rtl="0"/>
          <a:r>
            <a:rPr lang="en-US" smtClean="0"/>
            <a:t>v &lt;-  c(9,13,21,8,36,22,12,41,31,33,19)  </a:t>
          </a:r>
          <a:endParaRPr lang="en-IN"/>
        </a:p>
      </dgm:t>
    </dgm:pt>
    <dgm:pt modelId="{FF1D6173-AC1E-42AA-9E7B-171678E6AA05}" type="parTrans" cxnId="{2F4FF510-3883-48C5-BC72-2DBF477B9F36}">
      <dgm:prSet/>
      <dgm:spPr/>
      <dgm:t>
        <a:bodyPr/>
        <a:lstStyle/>
        <a:p>
          <a:endParaRPr lang="en-US"/>
        </a:p>
      </dgm:t>
    </dgm:pt>
    <dgm:pt modelId="{6513C2BD-DAF6-4D7C-ADB0-D44578F20970}" type="sibTrans" cxnId="{2F4FF510-3883-48C5-BC72-2DBF477B9F36}">
      <dgm:prSet/>
      <dgm:spPr/>
      <dgm:t>
        <a:bodyPr/>
        <a:lstStyle/>
        <a:p>
          <a:endParaRPr lang="en-US"/>
        </a:p>
      </dgm:t>
    </dgm:pt>
    <dgm:pt modelId="{73FB7D11-0063-4C38-AF45-5C0459D344BE}">
      <dgm:prSet/>
      <dgm:spPr/>
      <dgm:t>
        <a:bodyPr/>
        <a:lstStyle/>
        <a:p>
          <a:pPr rtl="0"/>
          <a:r>
            <a:rPr lang="en-US" smtClean="0"/>
            <a:t># Give the chart file a name. </a:t>
          </a:r>
          <a:endParaRPr lang="en-IN"/>
        </a:p>
      </dgm:t>
    </dgm:pt>
    <dgm:pt modelId="{51BC5E64-C5B4-4B27-84CE-F29D8D4E7793}" type="parTrans" cxnId="{16E2BEC3-D0B0-46E4-9E0F-665FCEB3B537}">
      <dgm:prSet/>
      <dgm:spPr/>
      <dgm:t>
        <a:bodyPr/>
        <a:lstStyle/>
        <a:p>
          <a:endParaRPr lang="en-US"/>
        </a:p>
      </dgm:t>
    </dgm:pt>
    <dgm:pt modelId="{C4CD0ECE-FF2F-4E70-822B-2B40BCC3699B}" type="sibTrans" cxnId="{16E2BEC3-D0B0-46E4-9E0F-665FCEB3B537}">
      <dgm:prSet/>
      <dgm:spPr/>
      <dgm:t>
        <a:bodyPr/>
        <a:lstStyle/>
        <a:p>
          <a:endParaRPr lang="en-US"/>
        </a:p>
      </dgm:t>
    </dgm:pt>
    <dgm:pt modelId="{D54C1EAA-83BB-4E30-880D-14B5D8F0B18F}">
      <dgm:prSet/>
      <dgm:spPr/>
      <dgm:t>
        <a:bodyPr/>
        <a:lstStyle/>
        <a:p>
          <a:pPr rtl="0"/>
          <a:r>
            <a:rPr lang="en-US" smtClean="0"/>
            <a:t>png(file = "histogram.png")  </a:t>
          </a:r>
          <a:endParaRPr lang="en-IN"/>
        </a:p>
      </dgm:t>
    </dgm:pt>
    <dgm:pt modelId="{3DF3A298-C7B9-4272-8D16-B6699775D7FF}" type="parTrans" cxnId="{FBAE1DF7-8C6B-446A-985F-F688853E797B}">
      <dgm:prSet/>
      <dgm:spPr/>
      <dgm:t>
        <a:bodyPr/>
        <a:lstStyle/>
        <a:p>
          <a:endParaRPr lang="en-US"/>
        </a:p>
      </dgm:t>
    </dgm:pt>
    <dgm:pt modelId="{77291694-68B7-4002-AA1E-1BFB008E499E}" type="sibTrans" cxnId="{FBAE1DF7-8C6B-446A-985F-F688853E797B}">
      <dgm:prSet/>
      <dgm:spPr/>
      <dgm:t>
        <a:bodyPr/>
        <a:lstStyle/>
        <a:p>
          <a:endParaRPr lang="en-US"/>
        </a:p>
      </dgm:t>
    </dgm:pt>
    <dgm:pt modelId="{5B96AE89-1C0C-461A-9E73-EE008BB42B47}">
      <dgm:prSet/>
      <dgm:spPr/>
      <dgm:t>
        <a:bodyPr/>
        <a:lstStyle/>
        <a:p>
          <a:pPr rtl="0"/>
          <a:r>
            <a:rPr lang="en-US" smtClean="0"/>
            <a:t># Create the histogram. </a:t>
          </a:r>
          <a:endParaRPr lang="en-IN"/>
        </a:p>
      </dgm:t>
    </dgm:pt>
    <dgm:pt modelId="{EB5B2185-4947-49D9-A3F2-FAC118F36E4E}" type="parTrans" cxnId="{554BBEBD-343C-4A49-B3F8-743717371585}">
      <dgm:prSet/>
      <dgm:spPr/>
      <dgm:t>
        <a:bodyPr/>
        <a:lstStyle/>
        <a:p>
          <a:endParaRPr lang="en-US"/>
        </a:p>
      </dgm:t>
    </dgm:pt>
    <dgm:pt modelId="{99942E14-C3A4-4708-BDEF-064374CBA585}" type="sibTrans" cxnId="{554BBEBD-343C-4A49-B3F8-743717371585}">
      <dgm:prSet/>
      <dgm:spPr/>
      <dgm:t>
        <a:bodyPr/>
        <a:lstStyle/>
        <a:p>
          <a:endParaRPr lang="en-US"/>
        </a:p>
      </dgm:t>
    </dgm:pt>
    <dgm:pt modelId="{186DD77D-9BFD-4DFE-9B92-07D42FD4490D}">
      <dgm:prSet/>
      <dgm:spPr/>
      <dgm:t>
        <a:bodyPr/>
        <a:lstStyle/>
        <a:p>
          <a:pPr rtl="0"/>
          <a:r>
            <a:rPr lang="en-US" smtClean="0"/>
            <a:t>hist(v,xlab="Weight",col="yellow",border="blue")  </a:t>
          </a:r>
          <a:endParaRPr lang="en-IN"/>
        </a:p>
      </dgm:t>
    </dgm:pt>
    <dgm:pt modelId="{CDB1FB11-22BA-414F-8AA7-D83425134E5E}" type="parTrans" cxnId="{BF741295-A50E-45F9-96DC-C2D6C6F5C3AE}">
      <dgm:prSet/>
      <dgm:spPr/>
      <dgm:t>
        <a:bodyPr/>
        <a:lstStyle/>
        <a:p>
          <a:endParaRPr lang="en-US"/>
        </a:p>
      </dgm:t>
    </dgm:pt>
    <dgm:pt modelId="{7FD782F7-A1DB-4796-9884-2EAE6C62EF78}" type="sibTrans" cxnId="{BF741295-A50E-45F9-96DC-C2D6C6F5C3AE}">
      <dgm:prSet/>
      <dgm:spPr/>
      <dgm:t>
        <a:bodyPr/>
        <a:lstStyle/>
        <a:p>
          <a:endParaRPr lang="en-US"/>
        </a:p>
      </dgm:t>
    </dgm:pt>
    <dgm:pt modelId="{6A2A81B9-E398-4052-BB9A-E0EC09677584}">
      <dgm:prSet/>
      <dgm:spPr/>
      <dgm:t>
        <a:bodyPr/>
        <a:lstStyle/>
        <a:p>
          <a:pPr rtl="0"/>
          <a:r>
            <a:rPr lang="en-US" smtClean="0"/>
            <a:t># Save the file. </a:t>
          </a:r>
          <a:endParaRPr lang="en-IN"/>
        </a:p>
      </dgm:t>
    </dgm:pt>
    <dgm:pt modelId="{6C0BDE19-EEA8-4909-872E-9EDD6418B9E6}" type="parTrans" cxnId="{2EF01CC3-0646-4C50-8706-AA2382BC3678}">
      <dgm:prSet/>
      <dgm:spPr/>
      <dgm:t>
        <a:bodyPr/>
        <a:lstStyle/>
        <a:p>
          <a:endParaRPr lang="en-US"/>
        </a:p>
      </dgm:t>
    </dgm:pt>
    <dgm:pt modelId="{68F7A685-9AE0-4568-A749-402DA0AF3FB3}" type="sibTrans" cxnId="{2EF01CC3-0646-4C50-8706-AA2382BC3678}">
      <dgm:prSet/>
      <dgm:spPr/>
      <dgm:t>
        <a:bodyPr/>
        <a:lstStyle/>
        <a:p>
          <a:endParaRPr lang="en-US"/>
        </a:p>
      </dgm:t>
    </dgm:pt>
    <dgm:pt modelId="{6D411A31-8BC9-4A2F-921A-AD777A99CF31}">
      <dgm:prSet/>
      <dgm:spPr/>
      <dgm:t>
        <a:bodyPr/>
        <a:lstStyle/>
        <a:p>
          <a:pPr rtl="0"/>
          <a:r>
            <a:rPr lang="en-US" smtClean="0"/>
            <a:t>dev.off() </a:t>
          </a:r>
          <a:endParaRPr lang="en-IN"/>
        </a:p>
      </dgm:t>
    </dgm:pt>
    <dgm:pt modelId="{46D3A399-3402-4E5E-A2BC-E1FB55970B24}" type="parTrans" cxnId="{BABC8D47-DC74-4AD0-8073-6BCA9E0013F3}">
      <dgm:prSet/>
      <dgm:spPr/>
      <dgm:t>
        <a:bodyPr/>
        <a:lstStyle/>
        <a:p>
          <a:endParaRPr lang="en-US"/>
        </a:p>
      </dgm:t>
    </dgm:pt>
    <dgm:pt modelId="{46A8FAAA-77E2-4090-9609-D07C64099D60}" type="sibTrans" cxnId="{BABC8D47-DC74-4AD0-8073-6BCA9E0013F3}">
      <dgm:prSet/>
      <dgm:spPr/>
      <dgm:t>
        <a:bodyPr/>
        <a:lstStyle/>
        <a:p>
          <a:endParaRPr lang="en-US"/>
        </a:p>
      </dgm:t>
    </dgm:pt>
    <dgm:pt modelId="{6C8BD7BE-9C6B-45BD-A577-E1BC83A0BC26}" type="pres">
      <dgm:prSet presAssocID="{2F657192-1487-4C6F-B653-1D05B10746BC}" presName="vert0" presStyleCnt="0">
        <dgm:presLayoutVars>
          <dgm:dir/>
          <dgm:animOne val="branch"/>
          <dgm:animLvl val="lvl"/>
        </dgm:presLayoutVars>
      </dgm:prSet>
      <dgm:spPr/>
      <dgm:t>
        <a:bodyPr/>
        <a:lstStyle/>
        <a:p>
          <a:endParaRPr lang="en-US"/>
        </a:p>
      </dgm:t>
    </dgm:pt>
    <dgm:pt modelId="{DA09625C-EE92-4C6E-BCB7-BE44592B280B}" type="pres">
      <dgm:prSet presAssocID="{86BDFD4B-9929-4AD3-AC6F-8151CFE91CAA}" presName="thickLine" presStyleLbl="alignNode1" presStyleIdx="0" presStyleCnt="10"/>
      <dgm:spPr/>
    </dgm:pt>
    <dgm:pt modelId="{5040F829-129C-419F-AB1A-917DA3F6AF4F}" type="pres">
      <dgm:prSet presAssocID="{86BDFD4B-9929-4AD3-AC6F-8151CFE91CAA}" presName="horz1" presStyleCnt="0"/>
      <dgm:spPr/>
    </dgm:pt>
    <dgm:pt modelId="{3FEC963D-11BD-4DA4-8D22-A8FA3639DA5E}" type="pres">
      <dgm:prSet presAssocID="{86BDFD4B-9929-4AD3-AC6F-8151CFE91CAA}" presName="tx1" presStyleLbl="revTx" presStyleIdx="0" presStyleCnt="10"/>
      <dgm:spPr/>
      <dgm:t>
        <a:bodyPr/>
        <a:lstStyle/>
        <a:p>
          <a:endParaRPr lang="en-US"/>
        </a:p>
      </dgm:t>
    </dgm:pt>
    <dgm:pt modelId="{68B29C5E-4EBD-43DC-8199-489556688CB3}" type="pres">
      <dgm:prSet presAssocID="{86BDFD4B-9929-4AD3-AC6F-8151CFE91CAA}" presName="vert1" presStyleCnt="0"/>
      <dgm:spPr/>
    </dgm:pt>
    <dgm:pt modelId="{C6616AEF-CAF8-4970-9E19-F2302C2F7724}" type="pres">
      <dgm:prSet presAssocID="{4AF11C61-5719-4562-9F3C-058BE1C95C84}" presName="thickLine" presStyleLbl="alignNode1" presStyleIdx="1" presStyleCnt="10"/>
      <dgm:spPr/>
    </dgm:pt>
    <dgm:pt modelId="{7709D5EF-A35E-4CD7-8541-CB35CE8CD4C2}" type="pres">
      <dgm:prSet presAssocID="{4AF11C61-5719-4562-9F3C-058BE1C95C84}" presName="horz1" presStyleCnt="0"/>
      <dgm:spPr/>
    </dgm:pt>
    <dgm:pt modelId="{92DBB8E3-5616-43D7-87F5-8DCB272B5022}" type="pres">
      <dgm:prSet presAssocID="{4AF11C61-5719-4562-9F3C-058BE1C95C84}" presName="tx1" presStyleLbl="revTx" presStyleIdx="1" presStyleCnt="10"/>
      <dgm:spPr/>
      <dgm:t>
        <a:bodyPr/>
        <a:lstStyle/>
        <a:p>
          <a:endParaRPr lang="en-US"/>
        </a:p>
      </dgm:t>
    </dgm:pt>
    <dgm:pt modelId="{6E0B6FD3-DE43-4909-8CB7-A7603C031A01}" type="pres">
      <dgm:prSet presAssocID="{4AF11C61-5719-4562-9F3C-058BE1C95C84}" presName="vert1" presStyleCnt="0"/>
      <dgm:spPr/>
    </dgm:pt>
    <dgm:pt modelId="{D90F57DE-C229-4ECE-9BCA-8A98186E1B4D}" type="pres">
      <dgm:prSet presAssocID="{D5A47605-A0FA-46A2-BD5A-E507F2147FEA}" presName="thickLine" presStyleLbl="alignNode1" presStyleIdx="2" presStyleCnt="10"/>
      <dgm:spPr/>
    </dgm:pt>
    <dgm:pt modelId="{9E6421C3-3568-4683-BBBF-25022E6DEC7E}" type="pres">
      <dgm:prSet presAssocID="{D5A47605-A0FA-46A2-BD5A-E507F2147FEA}" presName="horz1" presStyleCnt="0"/>
      <dgm:spPr/>
    </dgm:pt>
    <dgm:pt modelId="{501B8342-3D85-4B9E-98B0-2A0263ED8EBC}" type="pres">
      <dgm:prSet presAssocID="{D5A47605-A0FA-46A2-BD5A-E507F2147FEA}" presName="tx1" presStyleLbl="revTx" presStyleIdx="2" presStyleCnt="10"/>
      <dgm:spPr/>
      <dgm:t>
        <a:bodyPr/>
        <a:lstStyle/>
        <a:p>
          <a:endParaRPr lang="en-US"/>
        </a:p>
      </dgm:t>
    </dgm:pt>
    <dgm:pt modelId="{2CC61354-901D-4CD6-A3FD-4E61093147F7}" type="pres">
      <dgm:prSet presAssocID="{D5A47605-A0FA-46A2-BD5A-E507F2147FEA}" presName="vert1" presStyleCnt="0"/>
      <dgm:spPr/>
    </dgm:pt>
    <dgm:pt modelId="{1F200ED0-3F39-452D-9126-BDC35DABBD40}" type="pres">
      <dgm:prSet presAssocID="{014E603A-466E-4A42-98B4-458E435F2A9A}" presName="thickLine" presStyleLbl="alignNode1" presStyleIdx="3" presStyleCnt="10"/>
      <dgm:spPr/>
    </dgm:pt>
    <dgm:pt modelId="{4BE69975-FFC5-4D30-9A38-F8734917C965}" type="pres">
      <dgm:prSet presAssocID="{014E603A-466E-4A42-98B4-458E435F2A9A}" presName="horz1" presStyleCnt="0"/>
      <dgm:spPr/>
    </dgm:pt>
    <dgm:pt modelId="{6F76E1E9-74E4-4433-80AC-65FCBC0FA942}" type="pres">
      <dgm:prSet presAssocID="{014E603A-466E-4A42-98B4-458E435F2A9A}" presName="tx1" presStyleLbl="revTx" presStyleIdx="3" presStyleCnt="10"/>
      <dgm:spPr/>
      <dgm:t>
        <a:bodyPr/>
        <a:lstStyle/>
        <a:p>
          <a:endParaRPr lang="en-US"/>
        </a:p>
      </dgm:t>
    </dgm:pt>
    <dgm:pt modelId="{FD2960E6-1A40-47A5-B3AC-5EC85664CC60}" type="pres">
      <dgm:prSet presAssocID="{014E603A-466E-4A42-98B4-458E435F2A9A}" presName="vert1" presStyleCnt="0"/>
      <dgm:spPr/>
    </dgm:pt>
    <dgm:pt modelId="{AC56FD4C-88FE-4A61-8E3F-C726A160F9A6}" type="pres">
      <dgm:prSet presAssocID="{73FB7D11-0063-4C38-AF45-5C0459D344BE}" presName="thickLine" presStyleLbl="alignNode1" presStyleIdx="4" presStyleCnt="10"/>
      <dgm:spPr/>
    </dgm:pt>
    <dgm:pt modelId="{81B5FC40-E723-4A93-9007-24B1D6ADE561}" type="pres">
      <dgm:prSet presAssocID="{73FB7D11-0063-4C38-AF45-5C0459D344BE}" presName="horz1" presStyleCnt="0"/>
      <dgm:spPr/>
    </dgm:pt>
    <dgm:pt modelId="{23065136-5706-46C9-B6E4-F2D9E4D0C9ED}" type="pres">
      <dgm:prSet presAssocID="{73FB7D11-0063-4C38-AF45-5C0459D344BE}" presName="tx1" presStyleLbl="revTx" presStyleIdx="4" presStyleCnt="10"/>
      <dgm:spPr/>
      <dgm:t>
        <a:bodyPr/>
        <a:lstStyle/>
        <a:p>
          <a:endParaRPr lang="en-US"/>
        </a:p>
      </dgm:t>
    </dgm:pt>
    <dgm:pt modelId="{88B83EE8-2737-43EA-9555-DF6F0588E25D}" type="pres">
      <dgm:prSet presAssocID="{73FB7D11-0063-4C38-AF45-5C0459D344BE}" presName="vert1" presStyleCnt="0"/>
      <dgm:spPr/>
    </dgm:pt>
    <dgm:pt modelId="{4DEC7643-CD1D-4DF5-B184-2BFD0D464C68}" type="pres">
      <dgm:prSet presAssocID="{D54C1EAA-83BB-4E30-880D-14B5D8F0B18F}" presName="thickLine" presStyleLbl="alignNode1" presStyleIdx="5" presStyleCnt="10"/>
      <dgm:spPr/>
    </dgm:pt>
    <dgm:pt modelId="{59B3527C-4701-4360-98E2-8EB9F66CD058}" type="pres">
      <dgm:prSet presAssocID="{D54C1EAA-83BB-4E30-880D-14B5D8F0B18F}" presName="horz1" presStyleCnt="0"/>
      <dgm:spPr/>
    </dgm:pt>
    <dgm:pt modelId="{27343E6A-2F8A-4A01-B4C6-BDF748DFEB87}" type="pres">
      <dgm:prSet presAssocID="{D54C1EAA-83BB-4E30-880D-14B5D8F0B18F}" presName="tx1" presStyleLbl="revTx" presStyleIdx="5" presStyleCnt="10"/>
      <dgm:spPr/>
      <dgm:t>
        <a:bodyPr/>
        <a:lstStyle/>
        <a:p>
          <a:endParaRPr lang="en-US"/>
        </a:p>
      </dgm:t>
    </dgm:pt>
    <dgm:pt modelId="{39B2EB76-D240-46D9-AD2A-0BCD07E30875}" type="pres">
      <dgm:prSet presAssocID="{D54C1EAA-83BB-4E30-880D-14B5D8F0B18F}" presName="vert1" presStyleCnt="0"/>
      <dgm:spPr/>
    </dgm:pt>
    <dgm:pt modelId="{ECAC3040-1634-4ADB-836F-AC5E0337F461}" type="pres">
      <dgm:prSet presAssocID="{5B96AE89-1C0C-461A-9E73-EE008BB42B47}" presName="thickLine" presStyleLbl="alignNode1" presStyleIdx="6" presStyleCnt="10"/>
      <dgm:spPr/>
    </dgm:pt>
    <dgm:pt modelId="{29E55754-DD86-4BD3-91FD-7F696093D892}" type="pres">
      <dgm:prSet presAssocID="{5B96AE89-1C0C-461A-9E73-EE008BB42B47}" presName="horz1" presStyleCnt="0"/>
      <dgm:spPr/>
    </dgm:pt>
    <dgm:pt modelId="{D2EE15BD-8986-48F9-A326-E07D3C0EAABE}" type="pres">
      <dgm:prSet presAssocID="{5B96AE89-1C0C-461A-9E73-EE008BB42B47}" presName="tx1" presStyleLbl="revTx" presStyleIdx="6" presStyleCnt="10"/>
      <dgm:spPr/>
      <dgm:t>
        <a:bodyPr/>
        <a:lstStyle/>
        <a:p>
          <a:endParaRPr lang="en-US"/>
        </a:p>
      </dgm:t>
    </dgm:pt>
    <dgm:pt modelId="{7A0725BC-CBC4-4391-9625-E91FF4316D48}" type="pres">
      <dgm:prSet presAssocID="{5B96AE89-1C0C-461A-9E73-EE008BB42B47}" presName="vert1" presStyleCnt="0"/>
      <dgm:spPr/>
    </dgm:pt>
    <dgm:pt modelId="{A9CF43BC-5A63-405E-8C7D-2E40209026B5}" type="pres">
      <dgm:prSet presAssocID="{186DD77D-9BFD-4DFE-9B92-07D42FD4490D}" presName="thickLine" presStyleLbl="alignNode1" presStyleIdx="7" presStyleCnt="10"/>
      <dgm:spPr/>
    </dgm:pt>
    <dgm:pt modelId="{1570EEE6-7F94-41F7-8E2E-196CCE7C72F6}" type="pres">
      <dgm:prSet presAssocID="{186DD77D-9BFD-4DFE-9B92-07D42FD4490D}" presName="horz1" presStyleCnt="0"/>
      <dgm:spPr/>
    </dgm:pt>
    <dgm:pt modelId="{8E89A43D-33DB-4704-8177-1F16ECB93D38}" type="pres">
      <dgm:prSet presAssocID="{186DD77D-9BFD-4DFE-9B92-07D42FD4490D}" presName="tx1" presStyleLbl="revTx" presStyleIdx="7" presStyleCnt="10"/>
      <dgm:spPr/>
      <dgm:t>
        <a:bodyPr/>
        <a:lstStyle/>
        <a:p>
          <a:endParaRPr lang="en-US"/>
        </a:p>
      </dgm:t>
    </dgm:pt>
    <dgm:pt modelId="{FCE1ABCD-E6AF-4BFF-B86A-0A7E29586E65}" type="pres">
      <dgm:prSet presAssocID="{186DD77D-9BFD-4DFE-9B92-07D42FD4490D}" presName="vert1" presStyleCnt="0"/>
      <dgm:spPr/>
    </dgm:pt>
    <dgm:pt modelId="{8EE48F3E-FEFB-44BD-B0B4-C0205056EDE4}" type="pres">
      <dgm:prSet presAssocID="{6A2A81B9-E398-4052-BB9A-E0EC09677584}" presName="thickLine" presStyleLbl="alignNode1" presStyleIdx="8" presStyleCnt="10"/>
      <dgm:spPr/>
    </dgm:pt>
    <dgm:pt modelId="{A66DCF67-E946-41A1-B28F-E4285CEC5B18}" type="pres">
      <dgm:prSet presAssocID="{6A2A81B9-E398-4052-BB9A-E0EC09677584}" presName="horz1" presStyleCnt="0"/>
      <dgm:spPr/>
    </dgm:pt>
    <dgm:pt modelId="{335640BF-621B-46B4-B971-9572287286C9}" type="pres">
      <dgm:prSet presAssocID="{6A2A81B9-E398-4052-BB9A-E0EC09677584}" presName="tx1" presStyleLbl="revTx" presStyleIdx="8" presStyleCnt="10"/>
      <dgm:spPr/>
      <dgm:t>
        <a:bodyPr/>
        <a:lstStyle/>
        <a:p>
          <a:endParaRPr lang="en-US"/>
        </a:p>
      </dgm:t>
    </dgm:pt>
    <dgm:pt modelId="{FB845D9F-B4B6-4555-A929-EC23311D1125}" type="pres">
      <dgm:prSet presAssocID="{6A2A81B9-E398-4052-BB9A-E0EC09677584}" presName="vert1" presStyleCnt="0"/>
      <dgm:spPr/>
    </dgm:pt>
    <dgm:pt modelId="{34E05D2D-CBB3-496D-8B60-47D15582D033}" type="pres">
      <dgm:prSet presAssocID="{6D411A31-8BC9-4A2F-921A-AD777A99CF31}" presName="thickLine" presStyleLbl="alignNode1" presStyleIdx="9" presStyleCnt="10"/>
      <dgm:spPr/>
    </dgm:pt>
    <dgm:pt modelId="{6FCB6CBE-861A-4C9A-89F4-0677F20A1F7F}" type="pres">
      <dgm:prSet presAssocID="{6D411A31-8BC9-4A2F-921A-AD777A99CF31}" presName="horz1" presStyleCnt="0"/>
      <dgm:spPr/>
    </dgm:pt>
    <dgm:pt modelId="{6D878A6A-4190-4C65-A4BE-DCACCE9ED16F}" type="pres">
      <dgm:prSet presAssocID="{6D411A31-8BC9-4A2F-921A-AD777A99CF31}" presName="tx1" presStyleLbl="revTx" presStyleIdx="9" presStyleCnt="10"/>
      <dgm:spPr/>
      <dgm:t>
        <a:bodyPr/>
        <a:lstStyle/>
        <a:p>
          <a:endParaRPr lang="en-US"/>
        </a:p>
      </dgm:t>
    </dgm:pt>
    <dgm:pt modelId="{69D13853-2E10-4A7E-A6E1-BA86396BCD1C}" type="pres">
      <dgm:prSet presAssocID="{6D411A31-8BC9-4A2F-921A-AD777A99CF31}" presName="vert1" presStyleCnt="0"/>
      <dgm:spPr/>
    </dgm:pt>
  </dgm:ptLst>
  <dgm:cxnLst>
    <dgm:cxn modelId="{AA39637D-5E5E-4D78-96D0-F833100D012D}" type="presOf" srcId="{014E603A-466E-4A42-98B4-458E435F2A9A}" destId="{6F76E1E9-74E4-4433-80AC-65FCBC0FA942}" srcOrd="0" destOrd="0" presId="urn:microsoft.com/office/officeart/2008/layout/LinedList"/>
    <dgm:cxn modelId="{E83B8874-8E42-4B64-9C2A-C8E449A95ACF}" type="presOf" srcId="{2F657192-1487-4C6F-B653-1D05B10746BC}" destId="{6C8BD7BE-9C6B-45BD-A577-E1BC83A0BC26}" srcOrd="0" destOrd="0" presId="urn:microsoft.com/office/officeart/2008/layout/LinedList"/>
    <dgm:cxn modelId="{0C09F0FC-5B3D-42D4-A9F2-35D265BF509D}" type="presOf" srcId="{186DD77D-9BFD-4DFE-9B92-07D42FD4490D}" destId="{8E89A43D-33DB-4704-8177-1F16ECB93D38}" srcOrd="0" destOrd="0" presId="urn:microsoft.com/office/officeart/2008/layout/LinedList"/>
    <dgm:cxn modelId="{46451678-7211-4C0D-8792-9173C4D913CC}" srcId="{2F657192-1487-4C6F-B653-1D05B10746BC}" destId="{D5A47605-A0FA-46A2-BD5A-E507F2147FEA}" srcOrd="2" destOrd="0" parTransId="{73D45F5D-1AA7-46F1-B6F6-8A95D46CB47C}" sibTransId="{48FC6742-0872-4134-95A0-58E508C4CCCC}"/>
    <dgm:cxn modelId="{3F8C8C47-4AFB-4C25-8228-B3763361B030}" type="presOf" srcId="{5B96AE89-1C0C-461A-9E73-EE008BB42B47}" destId="{D2EE15BD-8986-48F9-A326-E07D3C0EAABE}" srcOrd="0" destOrd="0" presId="urn:microsoft.com/office/officeart/2008/layout/LinedList"/>
    <dgm:cxn modelId="{0E4B6E01-52C6-4348-9731-4F7AEED80AC1}" type="presOf" srcId="{4AF11C61-5719-4562-9F3C-058BE1C95C84}" destId="{92DBB8E3-5616-43D7-87F5-8DCB272B5022}" srcOrd="0" destOrd="0" presId="urn:microsoft.com/office/officeart/2008/layout/LinedList"/>
    <dgm:cxn modelId="{B0AF214E-337E-4ED5-9E8A-9C972ED56308}" srcId="{2F657192-1487-4C6F-B653-1D05B10746BC}" destId="{4AF11C61-5719-4562-9F3C-058BE1C95C84}" srcOrd="1" destOrd="0" parTransId="{F8BAE4E5-7040-4704-AF5A-827EB888EE83}" sibTransId="{A0EB8219-53BB-4B39-AE18-AA80059A2918}"/>
    <dgm:cxn modelId="{8A173ED6-F1F6-476D-B5DC-FF54CF38E81A}" srcId="{2F657192-1487-4C6F-B653-1D05B10746BC}" destId="{86BDFD4B-9929-4AD3-AC6F-8151CFE91CAA}" srcOrd="0" destOrd="0" parTransId="{15FFAB5F-7C2B-4CBC-A490-B57E4C2D22B7}" sibTransId="{05AD8AC4-2390-477E-A65D-1EA77CBAC499}"/>
    <dgm:cxn modelId="{BABC8D47-DC74-4AD0-8073-6BCA9E0013F3}" srcId="{2F657192-1487-4C6F-B653-1D05B10746BC}" destId="{6D411A31-8BC9-4A2F-921A-AD777A99CF31}" srcOrd="9" destOrd="0" parTransId="{46D3A399-3402-4E5E-A2BC-E1FB55970B24}" sibTransId="{46A8FAAA-77E2-4090-9609-D07C64099D60}"/>
    <dgm:cxn modelId="{82077E6D-6209-4150-9493-FB4F8C14666D}" type="presOf" srcId="{D54C1EAA-83BB-4E30-880D-14B5D8F0B18F}" destId="{27343E6A-2F8A-4A01-B4C6-BDF748DFEB87}" srcOrd="0" destOrd="0" presId="urn:microsoft.com/office/officeart/2008/layout/LinedList"/>
    <dgm:cxn modelId="{554BBEBD-343C-4A49-B3F8-743717371585}" srcId="{2F657192-1487-4C6F-B653-1D05B10746BC}" destId="{5B96AE89-1C0C-461A-9E73-EE008BB42B47}" srcOrd="6" destOrd="0" parTransId="{EB5B2185-4947-49D9-A3F2-FAC118F36E4E}" sibTransId="{99942E14-C3A4-4708-BDEF-064374CBA585}"/>
    <dgm:cxn modelId="{16E2BEC3-D0B0-46E4-9E0F-665FCEB3B537}" srcId="{2F657192-1487-4C6F-B653-1D05B10746BC}" destId="{73FB7D11-0063-4C38-AF45-5C0459D344BE}" srcOrd="4" destOrd="0" parTransId="{51BC5E64-C5B4-4B27-84CE-F29D8D4E7793}" sibTransId="{C4CD0ECE-FF2F-4E70-822B-2B40BCC3699B}"/>
    <dgm:cxn modelId="{2F4FF510-3883-48C5-BC72-2DBF477B9F36}" srcId="{2F657192-1487-4C6F-B653-1D05B10746BC}" destId="{014E603A-466E-4A42-98B4-458E435F2A9A}" srcOrd="3" destOrd="0" parTransId="{FF1D6173-AC1E-42AA-9E7B-171678E6AA05}" sibTransId="{6513C2BD-DAF6-4D7C-ADB0-D44578F20970}"/>
    <dgm:cxn modelId="{2EF01CC3-0646-4C50-8706-AA2382BC3678}" srcId="{2F657192-1487-4C6F-B653-1D05B10746BC}" destId="{6A2A81B9-E398-4052-BB9A-E0EC09677584}" srcOrd="8" destOrd="0" parTransId="{6C0BDE19-EEA8-4909-872E-9EDD6418B9E6}" sibTransId="{68F7A685-9AE0-4568-A749-402DA0AF3FB3}"/>
    <dgm:cxn modelId="{FBAE1DF7-8C6B-446A-985F-F688853E797B}" srcId="{2F657192-1487-4C6F-B653-1D05B10746BC}" destId="{D54C1EAA-83BB-4E30-880D-14B5D8F0B18F}" srcOrd="5" destOrd="0" parTransId="{3DF3A298-C7B9-4272-8D16-B6699775D7FF}" sibTransId="{77291694-68B7-4002-AA1E-1BFB008E499E}"/>
    <dgm:cxn modelId="{235EDDDF-2C17-45A0-9E70-4A26751A278A}" type="presOf" srcId="{86BDFD4B-9929-4AD3-AC6F-8151CFE91CAA}" destId="{3FEC963D-11BD-4DA4-8D22-A8FA3639DA5E}" srcOrd="0" destOrd="0" presId="urn:microsoft.com/office/officeart/2008/layout/LinedList"/>
    <dgm:cxn modelId="{50FDBB5A-7C55-41E7-BC50-7DE0FF370F8F}" type="presOf" srcId="{73FB7D11-0063-4C38-AF45-5C0459D344BE}" destId="{23065136-5706-46C9-B6E4-F2D9E4D0C9ED}" srcOrd="0" destOrd="0" presId="urn:microsoft.com/office/officeart/2008/layout/LinedList"/>
    <dgm:cxn modelId="{BEC69B0C-116A-477F-AAE4-CAEB5AEF85D2}" type="presOf" srcId="{6A2A81B9-E398-4052-BB9A-E0EC09677584}" destId="{335640BF-621B-46B4-B971-9572287286C9}" srcOrd="0" destOrd="0" presId="urn:microsoft.com/office/officeart/2008/layout/LinedList"/>
    <dgm:cxn modelId="{4480F061-97E0-4507-9FF4-FC57929F037E}" type="presOf" srcId="{D5A47605-A0FA-46A2-BD5A-E507F2147FEA}" destId="{501B8342-3D85-4B9E-98B0-2A0263ED8EBC}" srcOrd="0" destOrd="0" presId="urn:microsoft.com/office/officeart/2008/layout/LinedList"/>
    <dgm:cxn modelId="{BC1BD78C-51EB-4754-93F3-73D59EDC146B}" type="presOf" srcId="{6D411A31-8BC9-4A2F-921A-AD777A99CF31}" destId="{6D878A6A-4190-4C65-A4BE-DCACCE9ED16F}" srcOrd="0" destOrd="0" presId="urn:microsoft.com/office/officeart/2008/layout/LinedList"/>
    <dgm:cxn modelId="{BF741295-A50E-45F9-96DC-C2D6C6F5C3AE}" srcId="{2F657192-1487-4C6F-B653-1D05B10746BC}" destId="{186DD77D-9BFD-4DFE-9B92-07D42FD4490D}" srcOrd="7" destOrd="0" parTransId="{CDB1FB11-22BA-414F-8AA7-D83425134E5E}" sibTransId="{7FD782F7-A1DB-4796-9884-2EAE6C62EF78}"/>
    <dgm:cxn modelId="{D01C4DDF-0003-46D6-9939-388107B3A856}" type="presParOf" srcId="{6C8BD7BE-9C6B-45BD-A577-E1BC83A0BC26}" destId="{DA09625C-EE92-4C6E-BCB7-BE44592B280B}" srcOrd="0" destOrd="0" presId="urn:microsoft.com/office/officeart/2008/layout/LinedList"/>
    <dgm:cxn modelId="{F1531451-1846-467F-A9E4-0C36B9CEC9A9}" type="presParOf" srcId="{6C8BD7BE-9C6B-45BD-A577-E1BC83A0BC26}" destId="{5040F829-129C-419F-AB1A-917DA3F6AF4F}" srcOrd="1" destOrd="0" presId="urn:microsoft.com/office/officeart/2008/layout/LinedList"/>
    <dgm:cxn modelId="{621DE23B-4D67-4926-B345-066F4782B1BF}" type="presParOf" srcId="{5040F829-129C-419F-AB1A-917DA3F6AF4F}" destId="{3FEC963D-11BD-4DA4-8D22-A8FA3639DA5E}" srcOrd="0" destOrd="0" presId="urn:microsoft.com/office/officeart/2008/layout/LinedList"/>
    <dgm:cxn modelId="{92A262A3-AA73-4A60-A0BA-1EB0FCE7C0E3}" type="presParOf" srcId="{5040F829-129C-419F-AB1A-917DA3F6AF4F}" destId="{68B29C5E-4EBD-43DC-8199-489556688CB3}" srcOrd="1" destOrd="0" presId="urn:microsoft.com/office/officeart/2008/layout/LinedList"/>
    <dgm:cxn modelId="{8276DB5D-E4F2-4543-BE83-EB4F9EEA6AF0}" type="presParOf" srcId="{6C8BD7BE-9C6B-45BD-A577-E1BC83A0BC26}" destId="{C6616AEF-CAF8-4970-9E19-F2302C2F7724}" srcOrd="2" destOrd="0" presId="urn:microsoft.com/office/officeart/2008/layout/LinedList"/>
    <dgm:cxn modelId="{36173726-AC73-4ACB-AC71-951F1D4931A5}" type="presParOf" srcId="{6C8BD7BE-9C6B-45BD-A577-E1BC83A0BC26}" destId="{7709D5EF-A35E-4CD7-8541-CB35CE8CD4C2}" srcOrd="3" destOrd="0" presId="urn:microsoft.com/office/officeart/2008/layout/LinedList"/>
    <dgm:cxn modelId="{B652F7D2-A388-4272-8132-DFB455B365EB}" type="presParOf" srcId="{7709D5EF-A35E-4CD7-8541-CB35CE8CD4C2}" destId="{92DBB8E3-5616-43D7-87F5-8DCB272B5022}" srcOrd="0" destOrd="0" presId="urn:microsoft.com/office/officeart/2008/layout/LinedList"/>
    <dgm:cxn modelId="{05AD7A9D-2D13-467E-B389-8F634C09A504}" type="presParOf" srcId="{7709D5EF-A35E-4CD7-8541-CB35CE8CD4C2}" destId="{6E0B6FD3-DE43-4909-8CB7-A7603C031A01}" srcOrd="1" destOrd="0" presId="urn:microsoft.com/office/officeart/2008/layout/LinedList"/>
    <dgm:cxn modelId="{08C3BEF3-7FF2-4C91-AA6E-6116D6EF3219}" type="presParOf" srcId="{6C8BD7BE-9C6B-45BD-A577-E1BC83A0BC26}" destId="{D90F57DE-C229-4ECE-9BCA-8A98186E1B4D}" srcOrd="4" destOrd="0" presId="urn:microsoft.com/office/officeart/2008/layout/LinedList"/>
    <dgm:cxn modelId="{2AACA014-B90C-4D62-9968-057772C0A4EF}" type="presParOf" srcId="{6C8BD7BE-9C6B-45BD-A577-E1BC83A0BC26}" destId="{9E6421C3-3568-4683-BBBF-25022E6DEC7E}" srcOrd="5" destOrd="0" presId="urn:microsoft.com/office/officeart/2008/layout/LinedList"/>
    <dgm:cxn modelId="{F80C82E7-87F0-46A3-8374-DD217F6BED0A}" type="presParOf" srcId="{9E6421C3-3568-4683-BBBF-25022E6DEC7E}" destId="{501B8342-3D85-4B9E-98B0-2A0263ED8EBC}" srcOrd="0" destOrd="0" presId="urn:microsoft.com/office/officeart/2008/layout/LinedList"/>
    <dgm:cxn modelId="{FC7D5EA8-1DE5-4A4B-84DF-5321E801D98C}" type="presParOf" srcId="{9E6421C3-3568-4683-BBBF-25022E6DEC7E}" destId="{2CC61354-901D-4CD6-A3FD-4E61093147F7}" srcOrd="1" destOrd="0" presId="urn:microsoft.com/office/officeart/2008/layout/LinedList"/>
    <dgm:cxn modelId="{543B0B14-F0AA-4F40-8ACC-2141F1F2375D}" type="presParOf" srcId="{6C8BD7BE-9C6B-45BD-A577-E1BC83A0BC26}" destId="{1F200ED0-3F39-452D-9126-BDC35DABBD40}" srcOrd="6" destOrd="0" presId="urn:microsoft.com/office/officeart/2008/layout/LinedList"/>
    <dgm:cxn modelId="{C4063FFE-429D-41C8-9BB2-51E387E52B38}" type="presParOf" srcId="{6C8BD7BE-9C6B-45BD-A577-E1BC83A0BC26}" destId="{4BE69975-FFC5-4D30-9A38-F8734917C965}" srcOrd="7" destOrd="0" presId="urn:microsoft.com/office/officeart/2008/layout/LinedList"/>
    <dgm:cxn modelId="{E8ACA875-699B-4070-BC91-833684708D2B}" type="presParOf" srcId="{4BE69975-FFC5-4D30-9A38-F8734917C965}" destId="{6F76E1E9-74E4-4433-80AC-65FCBC0FA942}" srcOrd="0" destOrd="0" presId="urn:microsoft.com/office/officeart/2008/layout/LinedList"/>
    <dgm:cxn modelId="{2EEC61B8-3CFF-4A8B-9B5F-1FDF93325209}" type="presParOf" srcId="{4BE69975-FFC5-4D30-9A38-F8734917C965}" destId="{FD2960E6-1A40-47A5-B3AC-5EC85664CC60}" srcOrd="1" destOrd="0" presId="urn:microsoft.com/office/officeart/2008/layout/LinedList"/>
    <dgm:cxn modelId="{F4E115ED-3D35-4C9E-A806-EDFA330418E2}" type="presParOf" srcId="{6C8BD7BE-9C6B-45BD-A577-E1BC83A0BC26}" destId="{AC56FD4C-88FE-4A61-8E3F-C726A160F9A6}" srcOrd="8" destOrd="0" presId="urn:microsoft.com/office/officeart/2008/layout/LinedList"/>
    <dgm:cxn modelId="{603989C5-0772-4169-BA97-4F47717657AE}" type="presParOf" srcId="{6C8BD7BE-9C6B-45BD-A577-E1BC83A0BC26}" destId="{81B5FC40-E723-4A93-9007-24B1D6ADE561}" srcOrd="9" destOrd="0" presId="urn:microsoft.com/office/officeart/2008/layout/LinedList"/>
    <dgm:cxn modelId="{F54C9B10-6B5E-4C85-AC9D-9FC1F8E429F3}" type="presParOf" srcId="{81B5FC40-E723-4A93-9007-24B1D6ADE561}" destId="{23065136-5706-46C9-B6E4-F2D9E4D0C9ED}" srcOrd="0" destOrd="0" presId="urn:microsoft.com/office/officeart/2008/layout/LinedList"/>
    <dgm:cxn modelId="{790A4DAC-A7A6-4327-A291-1C6E7A9A203E}" type="presParOf" srcId="{81B5FC40-E723-4A93-9007-24B1D6ADE561}" destId="{88B83EE8-2737-43EA-9555-DF6F0588E25D}" srcOrd="1" destOrd="0" presId="urn:microsoft.com/office/officeart/2008/layout/LinedList"/>
    <dgm:cxn modelId="{E37CBC14-07BF-4814-A2CD-D81EE7ABE91D}" type="presParOf" srcId="{6C8BD7BE-9C6B-45BD-A577-E1BC83A0BC26}" destId="{4DEC7643-CD1D-4DF5-B184-2BFD0D464C68}" srcOrd="10" destOrd="0" presId="urn:microsoft.com/office/officeart/2008/layout/LinedList"/>
    <dgm:cxn modelId="{2F0E6E66-08B4-4CCF-94C4-D850CD16A8BC}" type="presParOf" srcId="{6C8BD7BE-9C6B-45BD-A577-E1BC83A0BC26}" destId="{59B3527C-4701-4360-98E2-8EB9F66CD058}" srcOrd="11" destOrd="0" presId="urn:microsoft.com/office/officeart/2008/layout/LinedList"/>
    <dgm:cxn modelId="{503447F5-6207-47BD-A50B-08A45CBFF1CA}" type="presParOf" srcId="{59B3527C-4701-4360-98E2-8EB9F66CD058}" destId="{27343E6A-2F8A-4A01-B4C6-BDF748DFEB87}" srcOrd="0" destOrd="0" presId="urn:microsoft.com/office/officeart/2008/layout/LinedList"/>
    <dgm:cxn modelId="{E82110F7-EBF3-4B79-BE4F-A1E986DA4196}" type="presParOf" srcId="{59B3527C-4701-4360-98E2-8EB9F66CD058}" destId="{39B2EB76-D240-46D9-AD2A-0BCD07E30875}" srcOrd="1" destOrd="0" presId="urn:microsoft.com/office/officeart/2008/layout/LinedList"/>
    <dgm:cxn modelId="{B4C7CB98-8DBF-4510-90ED-079AE8601DF2}" type="presParOf" srcId="{6C8BD7BE-9C6B-45BD-A577-E1BC83A0BC26}" destId="{ECAC3040-1634-4ADB-836F-AC5E0337F461}" srcOrd="12" destOrd="0" presId="urn:microsoft.com/office/officeart/2008/layout/LinedList"/>
    <dgm:cxn modelId="{0E6D387F-34D8-4AAD-85E2-0D7FF3F77A41}" type="presParOf" srcId="{6C8BD7BE-9C6B-45BD-A577-E1BC83A0BC26}" destId="{29E55754-DD86-4BD3-91FD-7F696093D892}" srcOrd="13" destOrd="0" presId="urn:microsoft.com/office/officeart/2008/layout/LinedList"/>
    <dgm:cxn modelId="{00A4D386-0C8F-4FFF-A2C5-149ACA5AD0F7}" type="presParOf" srcId="{29E55754-DD86-4BD3-91FD-7F696093D892}" destId="{D2EE15BD-8986-48F9-A326-E07D3C0EAABE}" srcOrd="0" destOrd="0" presId="urn:microsoft.com/office/officeart/2008/layout/LinedList"/>
    <dgm:cxn modelId="{D154603A-5EB8-4567-A985-93501CE88A73}" type="presParOf" srcId="{29E55754-DD86-4BD3-91FD-7F696093D892}" destId="{7A0725BC-CBC4-4391-9625-E91FF4316D48}" srcOrd="1" destOrd="0" presId="urn:microsoft.com/office/officeart/2008/layout/LinedList"/>
    <dgm:cxn modelId="{3A8BD680-6E36-43E5-8683-30C2CC122A2C}" type="presParOf" srcId="{6C8BD7BE-9C6B-45BD-A577-E1BC83A0BC26}" destId="{A9CF43BC-5A63-405E-8C7D-2E40209026B5}" srcOrd="14" destOrd="0" presId="urn:microsoft.com/office/officeart/2008/layout/LinedList"/>
    <dgm:cxn modelId="{452957C9-5EE5-4021-ACF3-C00C6F1B150B}" type="presParOf" srcId="{6C8BD7BE-9C6B-45BD-A577-E1BC83A0BC26}" destId="{1570EEE6-7F94-41F7-8E2E-196CCE7C72F6}" srcOrd="15" destOrd="0" presId="urn:microsoft.com/office/officeart/2008/layout/LinedList"/>
    <dgm:cxn modelId="{4EAD5C40-BCF4-4271-8CA6-7CFAFDC6DF6C}" type="presParOf" srcId="{1570EEE6-7F94-41F7-8E2E-196CCE7C72F6}" destId="{8E89A43D-33DB-4704-8177-1F16ECB93D38}" srcOrd="0" destOrd="0" presId="urn:microsoft.com/office/officeart/2008/layout/LinedList"/>
    <dgm:cxn modelId="{F11E632F-8B8D-4326-AF10-82C39E62BFEA}" type="presParOf" srcId="{1570EEE6-7F94-41F7-8E2E-196CCE7C72F6}" destId="{FCE1ABCD-E6AF-4BFF-B86A-0A7E29586E65}" srcOrd="1" destOrd="0" presId="urn:microsoft.com/office/officeart/2008/layout/LinedList"/>
    <dgm:cxn modelId="{F7F49098-ABA6-4810-A183-D16C5B41BFFB}" type="presParOf" srcId="{6C8BD7BE-9C6B-45BD-A577-E1BC83A0BC26}" destId="{8EE48F3E-FEFB-44BD-B0B4-C0205056EDE4}" srcOrd="16" destOrd="0" presId="urn:microsoft.com/office/officeart/2008/layout/LinedList"/>
    <dgm:cxn modelId="{4B335FB6-598F-4450-8179-497ED4E511BF}" type="presParOf" srcId="{6C8BD7BE-9C6B-45BD-A577-E1BC83A0BC26}" destId="{A66DCF67-E946-41A1-B28F-E4285CEC5B18}" srcOrd="17" destOrd="0" presId="urn:microsoft.com/office/officeart/2008/layout/LinedList"/>
    <dgm:cxn modelId="{8287418E-83D7-4D59-9F64-D82A3530A995}" type="presParOf" srcId="{A66DCF67-E946-41A1-B28F-E4285CEC5B18}" destId="{335640BF-621B-46B4-B971-9572287286C9}" srcOrd="0" destOrd="0" presId="urn:microsoft.com/office/officeart/2008/layout/LinedList"/>
    <dgm:cxn modelId="{7F7D4CAE-41F2-4AFF-B0C8-C496F55083F8}" type="presParOf" srcId="{A66DCF67-E946-41A1-B28F-E4285CEC5B18}" destId="{FB845D9F-B4B6-4555-A929-EC23311D1125}" srcOrd="1" destOrd="0" presId="urn:microsoft.com/office/officeart/2008/layout/LinedList"/>
    <dgm:cxn modelId="{89DC75D7-7239-4639-8787-84B25E9D9B8D}" type="presParOf" srcId="{6C8BD7BE-9C6B-45BD-A577-E1BC83A0BC26}" destId="{34E05D2D-CBB3-496D-8B60-47D15582D033}" srcOrd="18" destOrd="0" presId="urn:microsoft.com/office/officeart/2008/layout/LinedList"/>
    <dgm:cxn modelId="{16D238E0-DE7F-4B43-9775-53A9D9468290}" type="presParOf" srcId="{6C8BD7BE-9C6B-45BD-A577-E1BC83A0BC26}" destId="{6FCB6CBE-861A-4C9A-89F4-0677F20A1F7F}" srcOrd="19" destOrd="0" presId="urn:microsoft.com/office/officeart/2008/layout/LinedList"/>
    <dgm:cxn modelId="{0944C190-86B2-44D0-9772-79884378EA07}" type="presParOf" srcId="{6FCB6CBE-861A-4C9A-89F4-0677F20A1F7F}" destId="{6D878A6A-4190-4C65-A4BE-DCACCE9ED16F}" srcOrd="0" destOrd="0" presId="urn:microsoft.com/office/officeart/2008/layout/LinedList"/>
    <dgm:cxn modelId="{8886FDB9-58C1-4028-BB02-734F24DD4798}" type="presParOf" srcId="{6FCB6CBE-861A-4C9A-89F4-0677F20A1F7F}" destId="{69D13853-2E10-4A7E-A6E1-BA86396BCD1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E731024-B573-4B8B-8598-9F5CDE67255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7823DBE-A6A7-4E3B-A851-27C668D05378}">
      <dgm:prSet/>
      <dgm:spPr/>
      <dgm:t>
        <a:bodyPr/>
        <a:lstStyle/>
        <a:p>
          <a:pPr rtl="0"/>
          <a:r>
            <a:rPr lang="en-US" smtClean="0"/>
            <a:t>A line chart is a graph that connects a series of points by drawing line segments between them. These points are ordered in one of their coordinate (usually the x-coordinate) value. Line charts are usually used in identifying the trends in data. </a:t>
          </a:r>
          <a:endParaRPr lang="en-IN"/>
        </a:p>
      </dgm:t>
    </dgm:pt>
    <dgm:pt modelId="{3E75BECF-F567-4D76-B9E8-14E1A0233C17}" type="parTrans" cxnId="{281D8D10-043B-4B01-A594-09FBE717B48D}">
      <dgm:prSet/>
      <dgm:spPr/>
      <dgm:t>
        <a:bodyPr/>
        <a:lstStyle/>
        <a:p>
          <a:endParaRPr lang="en-US"/>
        </a:p>
      </dgm:t>
    </dgm:pt>
    <dgm:pt modelId="{DE3E648A-53A7-4038-9830-6158D4E33B88}" type="sibTrans" cxnId="{281D8D10-043B-4B01-A594-09FBE717B48D}">
      <dgm:prSet/>
      <dgm:spPr/>
      <dgm:t>
        <a:bodyPr/>
        <a:lstStyle/>
        <a:p>
          <a:endParaRPr lang="en-US"/>
        </a:p>
      </dgm:t>
    </dgm:pt>
    <dgm:pt modelId="{C6949855-D97A-46E5-A910-07CC63EE3CEB}" type="pres">
      <dgm:prSet presAssocID="{AE731024-B573-4B8B-8598-9F5CDE672551}" presName="linear" presStyleCnt="0">
        <dgm:presLayoutVars>
          <dgm:animLvl val="lvl"/>
          <dgm:resizeHandles val="exact"/>
        </dgm:presLayoutVars>
      </dgm:prSet>
      <dgm:spPr/>
      <dgm:t>
        <a:bodyPr/>
        <a:lstStyle/>
        <a:p>
          <a:endParaRPr lang="en-US"/>
        </a:p>
      </dgm:t>
    </dgm:pt>
    <dgm:pt modelId="{DD5908F1-7EB0-4307-A8B0-DFB13BEF2E64}" type="pres">
      <dgm:prSet presAssocID="{27823DBE-A6A7-4E3B-A851-27C668D05378}" presName="parentText" presStyleLbl="node1" presStyleIdx="0" presStyleCnt="1">
        <dgm:presLayoutVars>
          <dgm:chMax val="0"/>
          <dgm:bulletEnabled val="1"/>
        </dgm:presLayoutVars>
      </dgm:prSet>
      <dgm:spPr/>
      <dgm:t>
        <a:bodyPr/>
        <a:lstStyle/>
        <a:p>
          <a:endParaRPr lang="en-US"/>
        </a:p>
      </dgm:t>
    </dgm:pt>
  </dgm:ptLst>
  <dgm:cxnLst>
    <dgm:cxn modelId="{F4C1D6A1-3C80-4336-9F9E-C1C3F8FC7EBE}" type="presOf" srcId="{AE731024-B573-4B8B-8598-9F5CDE672551}" destId="{C6949855-D97A-46E5-A910-07CC63EE3CEB}" srcOrd="0" destOrd="0" presId="urn:microsoft.com/office/officeart/2005/8/layout/vList2"/>
    <dgm:cxn modelId="{368F85B6-EB9D-49A5-83DE-A42CEAC92AA5}" type="presOf" srcId="{27823DBE-A6A7-4E3B-A851-27C668D05378}" destId="{DD5908F1-7EB0-4307-A8B0-DFB13BEF2E64}" srcOrd="0" destOrd="0" presId="urn:microsoft.com/office/officeart/2005/8/layout/vList2"/>
    <dgm:cxn modelId="{281D8D10-043B-4B01-A594-09FBE717B48D}" srcId="{AE731024-B573-4B8B-8598-9F5CDE672551}" destId="{27823DBE-A6A7-4E3B-A851-27C668D05378}" srcOrd="0" destOrd="0" parTransId="{3E75BECF-F567-4D76-B9E8-14E1A0233C17}" sibTransId="{DE3E648A-53A7-4038-9830-6158D4E33B88}"/>
    <dgm:cxn modelId="{19AFD73A-9D29-4887-BE64-59545304795C}" type="presParOf" srcId="{C6949855-D97A-46E5-A910-07CC63EE3CEB}" destId="{DD5908F1-7EB0-4307-A8B0-DFB13BEF2E6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C0E0AA6-8F56-4A72-86BE-1B622075480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A9FFA252-FD40-4317-A1F7-93BB35471E18}">
      <dgm:prSet/>
      <dgm:spPr/>
      <dgm:t>
        <a:bodyPr/>
        <a:lstStyle/>
        <a:p>
          <a:pPr rtl="0"/>
          <a:r>
            <a:rPr lang="en-US" smtClean="0"/>
            <a:t>The plot() function in R is used to create the line graph. </a:t>
          </a:r>
          <a:endParaRPr lang="en-IN"/>
        </a:p>
      </dgm:t>
    </dgm:pt>
    <dgm:pt modelId="{59FB2301-F7C1-4912-8054-674764D18E83}" type="parTrans" cxnId="{1F09DACE-6179-41EF-9F7C-10246DA0435E}">
      <dgm:prSet/>
      <dgm:spPr/>
      <dgm:t>
        <a:bodyPr/>
        <a:lstStyle/>
        <a:p>
          <a:endParaRPr lang="en-US"/>
        </a:p>
      </dgm:t>
    </dgm:pt>
    <dgm:pt modelId="{FA08F780-D14C-4259-8910-CD895D477885}" type="sibTrans" cxnId="{1F09DACE-6179-41EF-9F7C-10246DA0435E}">
      <dgm:prSet/>
      <dgm:spPr/>
      <dgm:t>
        <a:bodyPr/>
        <a:lstStyle/>
        <a:p>
          <a:endParaRPr lang="en-US"/>
        </a:p>
      </dgm:t>
    </dgm:pt>
    <dgm:pt modelId="{8BEE82BB-979E-4D06-8F14-B53D9D674AA2}" type="pres">
      <dgm:prSet presAssocID="{5C0E0AA6-8F56-4A72-86BE-1B6220754806}" presName="linear" presStyleCnt="0">
        <dgm:presLayoutVars>
          <dgm:animLvl val="lvl"/>
          <dgm:resizeHandles val="exact"/>
        </dgm:presLayoutVars>
      </dgm:prSet>
      <dgm:spPr/>
      <dgm:t>
        <a:bodyPr/>
        <a:lstStyle/>
        <a:p>
          <a:endParaRPr lang="en-US"/>
        </a:p>
      </dgm:t>
    </dgm:pt>
    <dgm:pt modelId="{11AE89C9-13CE-4E50-A2EF-6BD5C029BBD3}" type="pres">
      <dgm:prSet presAssocID="{A9FFA252-FD40-4317-A1F7-93BB35471E18}" presName="parentText" presStyleLbl="node1" presStyleIdx="0" presStyleCnt="1">
        <dgm:presLayoutVars>
          <dgm:chMax val="0"/>
          <dgm:bulletEnabled val="1"/>
        </dgm:presLayoutVars>
      </dgm:prSet>
      <dgm:spPr/>
      <dgm:t>
        <a:bodyPr/>
        <a:lstStyle/>
        <a:p>
          <a:endParaRPr lang="en-US"/>
        </a:p>
      </dgm:t>
    </dgm:pt>
  </dgm:ptLst>
  <dgm:cxnLst>
    <dgm:cxn modelId="{1F09DACE-6179-41EF-9F7C-10246DA0435E}" srcId="{5C0E0AA6-8F56-4A72-86BE-1B6220754806}" destId="{A9FFA252-FD40-4317-A1F7-93BB35471E18}" srcOrd="0" destOrd="0" parTransId="{59FB2301-F7C1-4912-8054-674764D18E83}" sibTransId="{FA08F780-D14C-4259-8910-CD895D477885}"/>
    <dgm:cxn modelId="{26DA2F3F-8685-446A-81FA-1342FE7A7A84}" type="presOf" srcId="{5C0E0AA6-8F56-4A72-86BE-1B6220754806}" destId="{8BEE82BB-979E-4D06-8F14-B53D9D674AA2}" srcOrd="0" destOrd="0" presId="urn:microsoft.com/office/officeart/2005/8/layout/vList2"/>
    <dgm:cxn modelId="{17EAFC58-B6D9-40CC-AF0D-8CF69C5EFCAB}" type="presOf" srcId="{A9FFA252-FD40-4317-A1F7-93BB35471E18}" destId="{11AE89C9-13CE-4E50-A2EF-6BD5C029BBD3}" srcOrd="0" destOrd="0" presId="urn:microsoft.com/office/officeart/2005/8/layout/vList2"/>
    <dgm:cxn modelId="{21028988-1220-4377-9FF0-CD1D3119B5F4}" type="presParOf" srcId="{8BEE82BB-979E-4D06-8F14-B53D9D674AA2}" destId="{11AE89C9-13CE-4E50-A2EF-6BD5C029BBD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D4EFCEE-E294-4C76-9ECF-6B0410148B6B}"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3DBE4DA9-3F76-4DC0-B39C-65AEE8418F3F}">
      <dgm:prSet/>
      <dgm:spPr/>
      <dgm:t>
        <a:bodyPr/>
        <a:lstStyle/>
        <a:p>
          <a:pPr rtl="0"/>
          <a:r>
            <a:rPr lang="en-US" smtClean="0"/>
            <a:t>The basic syntax to create a line chart in R is: </a:t>
          </a:r>
          <a:endParaRPr lang="en-IN"/>
        </a:p>
      </dgm:t>
    </dgm:pt>
    <dgm:pt modelId="{C3B9B109-16CC-4328-9056-722515DD1D68}" type="parTrans" cxnId="{75FD526C-350C-4822-AE1C-6E856871D007}">
      <dgm:prSet/>
      <dgm:spPr/>
      <dgm:t>
        <a:bodyPr/>
        <a:lstStyle/>
        <a:p>
          <a:endParaRPr lang="en-US"/>
        </a:p>
      </dgm:t>
    </dgm:pt>
    <dgm:pt modelId="{04473A19-A706-4BFF-8255-3F72DCD35E59}" type="sibTrans" cxnId="{75FD526C-350C-4822-AE1C-6E856871D007}">
      <dgm:prSet/>
      <dgm:spPr/>
      <dgm:t>
        <a:bodyPr/>
        <a:lstStyle/>
        <a:p>
          <a:endParaRPr lang="en-US"/>
        </a:p>
      </dgm:t>
    </dgm:pt>
    <dgm:pt modelId="{B39AFAB8-F526-4D50-A9F1-654CE5E3BDC4}">
      <dgm:prSet/>
      <dgm:spPr/>
      <dgm:t>
        <a:bodyPr/>
        <a:lstStyle/>
        <a:p>
          <a:pPr rtl="0"/>
          <a:r>
            <a:rPr lang="en-US" dirty="0" smtClean="0"/>
            <a:t>plot(</a:t>
          </a:r>
          <a:r>
            <a:rPr lang="en-US" dirty="0" err="1" smtClean="0"/>
            <a:t>v,type,col,xlab,ylab</a:t>
          </a:r>
          <a:r>
            <a:rPr lang="en-US" dirty="0" smtClean="0"/>
            <a:t>) </a:t>
          </a:r>
          <a:endParaRPr lang="en-IN" dirty="0"/>
        </a:p>
      </dgm:t>
    </dgm:pt>
    <dgm:pt modelId="{9646B43E-0B47-4C96-B9B0-113C5DC66EF8}" type="parTrans" cxnId="{139E852A-ECB8-459E-B9E7-81DD31F6021A}">
      <dgm:prSet/>
      <dgm:spPr/>
      <dgm:t>
        <a:bodyPr/>
        <a:lstStyle/>
        <a:p>
          <a:endParaRPr lang="en-US"/>
        </a:p>
      </dgm:t>
    </dgm:pt>
    <dgm:pt modelId="{530974EC-39BA-405B-A83F-5D4A21F59998}" type="sibTrans" cxnId="{139E852A-ECB8-459E-B9E7-81DD31F6021A}">
      <dgm:prSet/>
      <dgm:spPr/>
      <dgm:t>
        <a:bodyPr/>
        <a:lstStyle/>
        <a:p>
          <a:endParaRPr lang="en-US"/>
        </a:p>
      </dgm:t>
    </dgm:pt>
    <dgm:pt modelId="{CF6A9306-83AA-4AE7-9262-CA5D23198092}" type="pres">
      <dgm:prSet presAssocID="{CD4EFCEE-E294-4C76-9ECF-6B0410148B6B}" presName="Name0" presStyleCnt="0">
        <dgm:presLayoutVars>
          <dgm:dir/>
          <dgm:animLvl val="lvl"/>
          <dgm:resizeHandles val="exact"/>
        </dgm:presLayoutVars>
      </dgm:prSet>
      <dgm:spPr/>
      <dgm:t>
        <a:bodyPr/>
        <a:lstStyle/>
        <a:p>
          <a:endParaRPr lang="en-US"/>
        </a:p>
      </dgm:t>
    </dgm:pt>
    <dgm:pt modelId="{791AFE86-FBB7-4DF7-8919-398C21FFDEB9}" type="pres">
      <dgm:prSet presAssocID="{3DBE4DA9-3F76-4DC0-B39C-65AEE8418F3F}" presName="composite" presStyleCnt="0"/>
      <dgm:spPr/>
    </dgm:pt>
    <dgm:pt modelId="{647B7F6D-502A-4BDA-BC8E-3BA84ADDC42B}" type="pres">
      <dgm:prSet presAssocID="{3DBE4DA9-3F76-4DC0-B39C-65AEE8418F3F}" presName="parTx" presStyleLbl="alignNode1" presStyleIdx="0" presStyleCnt="1">
        <dgm:presLayoutVars>
          <dgm:chMax val="0"/>
          <dgm:chPref val="0"/>
          <dgm:bulletEnabled val="1"/>
        </dgm:presLayoutVars>
      </dgm:prSet>
      <dgm:spPr/>
      <dgm:t>
        <a:bodyPr/>
        <a:lstStyle/>
        <a:p>
          <a:endParaRPr lang="en-US"/>
        </a:p>
      </dgm:t>
    </dgm:pt>
    <dgm:pt modelId="{C5B2C75E-A42D-4942-803F-D23C97C5F4BA}" type="pres">
      <dgm:prSet presAssocID="{3DBE4DA9-3F76-4DC0-B39C-65AEE8418F3F}" presName="desTx" presStyleLbl="alignAccFollowNode1" presStyleIdx="0" presStyleCnt="1">
        <dgm:presLayoutVars>
          <dgm:bulletEnabled val="1"/>
        </dgm:presLayoutVars>
      </dgm:prSet>
      <dgm:spPr/>
      <dgm:t>
        <a:bodyPr/>
        <a:lstStyle/>
        <a:p>
          <a:endParaRPr lang="en-US"/>
        </a:p>
      </dgm:t>
    </dgm:pt>
  </dgm:ptLst>
  <dgm:cxnLst>
    <dgm:cxn modelId="{28B5ABF4-A928-47C6-ADB2-E1F64F935EAE}" type="presOf" srcId="{3DBE4DA9-3F76-4DC0-B39C-65AEE8418F3F}" destId="{647B7F6D-502A-4BDA-BC8E-3BA84ADDC42B}" srcOrd="0" destOrd="0" presId="urn:microsoft.com/office/officeart/2005/8/layout/hList1"/>
    <dgm:cxn modelId="{BD460857-6B2F-4A7A-9216-7743AFDA572F}" type="presOf" srcId="{B39AFAB8-F526-4D50-A9F1-654CE5E3BDC4}" destId="{C5B2C75E-A42D-4942-803F-D23C97C5F4BA}" srcOrd="0" destOrd="0" presId="urn:microsoft.com/office/officeart/2005/8/layout/hList1"/>
    <dgm:cxn modelId="{75FD526C-350C-4822-AE1C-6E856871D007}" srcId="{CD4EFCEE-E294-4C76-9ECF-6B0410148B6B}" destId="{3DBE4DA9-3F76-4DC0-B39C-65AEE8418F3F}" srcOrd="0" destOrd="0" parTransId="{C3B9B109-16CC-4328-9056-722515DD1D68}" sibTransId="{04473A19-A706-4BFF-8255-3F72DCD35E59}"/>
    <dgm:cxn modelId="{D94CB257-4A0B-4B2F-955A-2A3BE22CBA92}" type="presOf" srcId="{CD4EFCEE-E294-4C76-9ECF-6B0410148B6B}" destId="{CF6A9306-83AA-4AE7-9262-CA5D23198092}" srcOrd="0" destOrd="0" presId="urn:microsoft.com/office/officeart/2005/8/layout/hList1"/>
    <dgm:cxn modelId="{139E852A-ECB8-459E-B9E7-81DD31F6021A}" srcId="{3DBE4DA9-3F76-4DC0-B39C-65AEE8418F3F}" destId="{B39AFAB8-F526-4D50-A9F1-654CE5E3BDC4}" srcOrd="0" destOrd="0" parTransId="{9646B43E-0B47-4C96-B9B0-113C5DC66EF8}" sibTransId="{530974EC-39BA-405B-A83F-5D4A21F59998}"/>
    <dgm:cxn modelId="{ACA28C40-F2DB-4E0A-9DD8-DC0DE113E98F}" type="presParOf" srcId="{CF6A9306-83AA-4AE7-9262-CA5D23198092}" destId="{791AFE86-FBB7-4DF7-8919-398C21FFDEB9}" srcOrd="0" destOrd="0" presId="urn:microsoft.com/office/officeart/2005/8/layout/hList1"/>
    <dgm:cxn modelId="{EAB8BD8D-4071-48B6-9261-D0FA01AECEBF}" type="presParOf" srcId="{791AFE86-FBB7-4DF7-8919-398C21FFDEB9}" destId="{647B7F6D-502A-4BDA-BC8E-3BA84ADDC42B}" srcOrd="0" destOrd="0" presId="urn:microsoft.com/office/officeart/2005/8/layout/hList1"/>
    <dgm:cxn modelId="{216F75CB-A014-4C19-B37D-9A3905F52CB6}" type="presParOf" srcId="{791AFE86-FBB7-4DF7-8919-398C21FFDEB9}" destId="{C5B2C75E-A42D-4942-803F-D23C97C5F4B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B2FC5-D6F2-4DA1-93A3-3458EB45FC2B}">
      <dsp:nvSpPr>
        <dsp:cNvPr id="0" name=""/>
        <dsp:cNvSpPr/>
      </dsp:nvSpPr>
      <dsp:spPr>
        <a:xfrm>
          <a:off x="4246465" y="1558239"/>
          <a:ext cx="1111443" cy="111144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Plotting Graphs</a:t>
          </a:r>
          <a:endParaRPr lang="en-US" sz="1800" kern="1200" dirty="0"/>
        </a:p>
      </dsp:txBody>
      <dsp:txXfrm>
        <a:off x="4409232" y="1721006"/>
        <a:ext cx="785909" cy="785909"/>
      </dsp:txXfrm>
    </dsp:sp>
    <dsp:sp modelId="{746C9048-8F98-4656-95AE-F326C3E32B48}">
      <dsp:nvSpPr>
        <dsp:cNvPr id="0" name=""/>
        <dsp:cNvSpPr/>
      </dsp:nvSpPr>
      <dsp:spPr>
        <a:xfrm rot="16200000">
          <a:off x="4684229" y="1153408"/>
          <a:ext cx="235916" cy="37789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4719617" y="1264374"/>
        <a:ext cx="165141" cy="226734"/>
      </dsp:txXfrm>
    </dsp:sp>
    <dsp:sp modelId="{45DBA8F0-C8D9-41CD-A462-EC98D4293D02}">
      <dsp:nvSpPr>
        <dsp:cNvPr id="0" name=""/>
        <dsp:cNvSpPr/>
      </dsp:nvSpPr>
      <dsp:spPr>
        <a:xfrm>
          <a:off x="4246465" y="1670"/>
          <a:ext cx="1111443" cy="1111443"/>
        </a:xfrm>
        <a:prstGeom prst="ellips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Histograms</a:t>
          </a:r>
          <a:endParaRPr lang="en-US" sz="1200" kern="1200" dirty="0"/>
        </a:p>
      </dsp:txBody>
      <dsp:txXfrm>
        <a:off x="4409232" y="164437"/>
        <a:ext cx="785909" cy="785909"/>
      </dsp:txXfrm>
    </dsp:sp>
    <dsp:sp modelId="{5B065263-83CA-4111-832F-33B5F97DA8B0}">
      <dsp:nvSpPr>
        <dsp:cNvPr id="0" name=""/>
        <dsp:cNvSpPr/>
      </dsp:nvSpPr>
      <dsp:spPr>
        <a:xfrm rot="1800000">
          <a:off x="5352461" y="2310819"/>
          <a:ext cx="235916" cy="37789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5357202" y="2368703"/>
        <a:ext cx="165141" cy="226734"/>
      </dsp:txXfrm>
    </dsp:sp>
    <dsp:sp modelId="{B605F88E-7482-421A-854B-528366051470}">
      <dsp:nvSpPr>
        <dsp:cNvPr id="0" name=""/>
        <dsp:cNvSpPr/>
      </dsp:nvSpPr>
      <dsp:spPr>
        <a:xfrm>
          <a:off x="5594494" y="2336524"/>
          <a:ext cx="1111443" cy="1111443"/>
        </a:xfrm>
        <a:prstGeom prst="ellips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smtClean="0"/>
            <a:t>Line Graphs </a:t>
          </a:r>
          <a:endParaRPr lang="en-US" sz="1200" kern="1200" dirty="0" smtClean="0"/>
        </a:p>
      </dsp:txBody>
      <dsp:txXfrm>
        <a:off x="5757261" y="2499291"/>
        <a:ext cx="785909" cy="785909"/>
      </dsp:txXfrm>
    </dsp:sp>
    <dsp:sp modelId="{A571FBBA-0DCC-4A07-8B9A-190CCA32258F}">
      <dsp:nvSpPr>
        <dsp:cNvPr id="0" name=""/>
        <dsp:cNvSpPr/>
      </dsp:nvSpPr>
      <dsp:spPr>
        <a:xfrm rot="9000000">
          <a:off x="4015997" y="2310819"/>
          <a:ext cx="235916" cy="37789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4082031" y="2368703"/>
        <a:ext cx="165141" cy="226734"/>
      </dsp:txXfrm>
    </dsp:sp>
    <dsp:sp modelId="{02F35CE5-A2EF-4BCA-B75D-467C879C7F10}">
      <dsp:nvSpPr>
        <dsp:cNvPr id="0" name=""/>
        <dsp:cNvSpPr/>
      </dsp:nvSpPr>
      <dsp:spPr>
        <a:xfrm>
          <a:off x="2898437" y="2336524"/>
          <a:ext cx="1111443" cy="1111443"/>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smtClean="0"/>
            <a:t>Scatterplots</a:t>
          </a:r>
          <a:endParaRPr lang="en-US" sz="1200" kern="1200" dirty="0" smtClean="0"/>
        </a:p>
      </dsp:txBody>
      <dsp:txXfrm>
        <a:off x="3061204" y="2499291"/>
        <a:ext cx="785909" cy="78590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D84BE-4E0C-4F83-893A-494BF74DFAF7}">
      <dsp:nvSpPr>
        <dsp:cNvPr id="0" name=""/>
        <dsp:cNvSpPr/>
      </dsp:nvSpPr>
      <dsp:spPr>
        <a:xfrm rot="5400000">
          <a:off x="6310319" y="-2796633"/>
          <a:ext cx="441311" cy="6146800"/>
        </a:xfrm>
        <a:prstGeom prst="round2Same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b="1" kern="1200" smtClean="0"/>
            <a:t>v</a:t>
          </a:r>
          <a:r>
            <a:rPr lang="en-US" sz="1300" kern="1200" smtClean="0"/>
            <a:t> is a vector containing the numeric values.  </a:t>
          </a:r>
          <a:endParaRPr lang="en-IN" sz="1300" kern="1200"/>
        </a:p>
      </dsp:txBody>
      <dsp:txXfrm rot="-5400000">
        <a:off x="3457575" y="77654"/>
        <a:ext cx="6125257" cy="398225"/>
      </dsp:txXfrm>
    </dsp:sp>
    <dsp:sp modelId="{4F9C4706-AE15-4C7E-B648-8220383A2650}">
      <dsp:nvSpPr>
        <dsp:cNvPr id="0" name=""/>
        <dsp:cNvSpPr/>
      </dsp:nvSpPr>
      <dsp:spPr>
        <a:xfrm>
          <a:off x="0" y="947"/>
          <a:ext cx="3457575" cy="551638"/>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b="1" kern="1200" smtClean="0"/>
            <a:t>v</a:t>
          </a:r>
          <a:endParaRPr lang="en-IN" sz="2900" kern="1200"/>
        </a:p>
      </dsp:txBody>
      <dsp:txXfrm>
        <a:off x="26929" y="27876"/>
        <a:ext cx="3403717" cy="497780"/>
      </dsp:txXfrm>
    </dsp:sp>
    <dsp:sp modelId="{28805FD2-9AD0-4146-A00D-43EA29181393}">
      <dsp:nvSpPr>
        <dsp:cNvPr id="0" name=""/>
        <dsp:cNvSpPr/>
      </dsp:nvSpPr>
      <dsp:spPr>
        <a:xfrm rot="5400000">
          <a:off x="6310319" y="-2217412"/>
          <a:ext cx="441311" cy="6146800"/>
        </a:xfrm>
        <a:prstGeom prst="round2SameRect">
          <a:avLst/>
        </a:prstGeom>
        <a:solidFill>
          <a:schemeClr val="accent4">
            <a:tint val="40000"/>
            <a:alpha val="90000"/>
            <a:hueOff val="-336660"/>
            <a:satOff val="-616"/>
            <a:lumOff val="-136"/>
            <a:alphaOff val="0"/>
          </a:schemeClr>
        </a:solidFill>
        <a:ln w="15875" cap="flat" cmpd="sng" algn="ctr">
          <a:solidFill>
            <a:schemeClr val="accent4">
              <a:tint val="40000"/>
              <a:alpha val="90000"/>
              <a:hueOff val="-336660"/>
              <a:satOff val="-616"/>
              <a:lumOff val="-13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b="1" kern="1200" smtClean="0"/>
            <a:t>type</a:t>
          </a:r>
          <a:r>
            <a:rPr lang="en-US" sz="1300" kern="1200" smtClean="0"/>
            <a:t> takes the value "p" to draw only the points, "i" to draw only the lines and "o" to draw both points and lines.  </a:t>
          </a:r>
          <a:endParaRPr lang="en-IN" sz="1300" kern="1200"/>
        </a:p>
      </dsp:txBody>
      <dsp:txXfrm rot="-5400000">
        <a:off x="3457575" y="656875"/>
        <a:ext cx="6125257" cy="398225"/>
      </dsp:txXfrm>
    </dsp:sp>
    <dsp:sp modelId="{D8CD5063-810B-44AD-AAB3-73879C510E34}">
      <dsp:nvSpPr>
        <dsp:cNvPr id="0" name=""/>
        <dsp:cNvSpPr/>
      </dsp:nvSpPr>
      <dsp:spPr>
        <a:xfrm>
          <a:off x="0" y="580168"/>
          <a:ext cx="3457575" cy="551638"/>
        </a:xfrm>
        <a:prstGeom prst="roundRect">
          <a:avLst/>
        </a:prstGeom>
        <a:solidFill>
          <a:schemeClr val="accent4">
            <a:hueOff val="-437063"/>
            <a:satOff val="-525"/>
            <a:lumOff val="-62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b="1" kern="1200" dirty="0" smtClean="0"/>
            <a:t>type</a:t>
          </a:r>
          <a:endParaRPr lang="en-IN" sz="2900" kern="1200" dirty="0"/>
        </a:p>
      </dsp:txBody>
      <dsp:txXfrm>
        <a:off x="26929" y="607097"/>
        <a:ext cx="3403717" cy="497780"/>
      </dsp:txXfrm>
    </dsp:sp>
    <dsp:sp modelId="{DFE6EFEB-F4F9-4425-BDED-BFB28E9B390C}">
      <dsp:nvSpPr>
        <dsp:cNvPr id="0" name=""/>
        <dsp:cNvSpPr/>
      </dsp:nvSpPr>
      <dsp:spPr>
        <a:xfrm rot="5400000">
          <a:off x="6310319" y="-1638191"/>
          <a:ext cx="441311" cy="6146800"/>
        </a:xfrm>
        <a:prstGeom prst="round2SameRect">
          <a:avLst/>
        </a:prstGeom>
        <a:solidFill>
          <a:schemeClr val="accent4">
            <a:tint val="40000"/>
            <a:alpha val="90000"/>
            <a:hueOff val="-673319"/>
            <a:satOff val="-1233"/>
            <a:lumOff val="-272"/>
            <a:alphaOff val="0"/>
          </a:schemeClr>
        </a:solidFill>
        <a:ln w="15875" cap="flat" cmpd="sng" algn="ctr">
          <a:solidFill>
            <a:schemeClr val="accent4">
              <a:tint val="40000"/>
              <a:alpha val="90000"/>
              <a:hueOff val="-673319"/>
              <a:satOff val="-1233"/>
              <a:lumOff val="-27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b="1" kern="1200" smtClean="0"/>
            <a:t>xlab</a:t>
          </a:r>
          <a:r>
            <a:rPr lang="en-US" sz="1300" kern="1200" smtClean="0"/>
            <a:t> is the label for x axis.  </a:t>
          </a:r>
          <a:endParaRPr lang="en-IN" sz="1300" kern="1200"/>
        </a:p>
      </dsp:txBody>
      <dsp:txXfrm rot="-5400000">
        <a:off x="3457575" y="1236096"/>
        <a:ext cx="6125257" cy="398225"/>
      </dsp:txXfrm>
    </dsp:sp>
    <dsp:sp modelId="{4404405E-1255-4E82-A70D-2EE423DA9D82}">
      <dsp:nvSpPr>
        <dsp:cNvPr id="0" name=""/>
        <dsp:cNvSpPr/>
      </dsp:nvSpPr>
      <dsp:spPr>
        <a:xfrm>
          <a:off x="0" y="1159389"/>
          <a:ext cx="3457575" cy="551638"/>
        </a:xfrm>
        <a:prstGeom prst="roundRect">
          <a:avLst/>
        </a:prstGeom>
        <a:solidFill>
          <a:schemeClr val="accent4">
            <a:hueOff val="-874125"/>
            <a:satOff val="-1050"/>
            <a:lumOff val="-125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b="1" kern="1200" dirty="0" err="1" smtClean="0"/>
            <a:t>xlab</a:t>
          </a:r>
          <a:endParaRPr lang="en-IN" sz="2900" kern="1200" dirty="0"/>
        </a:p>
      </dsp:txBody>
      <dsp:txXfrm>
        <a:off x="26929" y="1186318"/>
        <a:ext cx="3403717" cy="497780"/>
      </dsp:txXfrm>
    </dsp:sp>
    <dsp:sp modelId="{67779F74-16B6-4A2C-8C09-9C3FA0465035}">
      <dsp:nvSpPr>
        <dsp:cNvPr id="0" name=""/>
        <dsp:cNvSpPr/>
      </dsp:nvSpPr>
      <dsp:spPr>
        <a:xfrm rot="5400000">
          <a:off x="6310319" y="-1058970"/>
          <a:ext cx="441311" cy="6146800"/>
        </a:xfrm>
        <a:prstGeom prst="round2SameRect">
          <a:avLst/>
        </a:prstGeom>
        <a:solidFill>
          <a:schemeClr val="accent4">
            <a:tint val="40000"/>
            <a:alpha val="90000"/>
            <a:hueOff val="-1009979"/>
            <a:satOff val="-1849"/>
            <a:lumOff val="-407"/>
            <a:alphaOff val="0"/>
          </a:schemeClr>
        </a:solidFill>
        <a:ln w="15875" cap="flat" cmpd="sng" algn="ctr">
          <a:solidFill>
            <a:schemeClr val="accent4">
              <a:tint val="40000"/>
              <a:alpha val="90000"/>
              <a:hueOff val="-1009979"/>
              <a:satOff val="-1849"/>
              <a:lumOff val="-4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b="1" kern="1200" smtClean="0"/>
            <a:t>ylab</a:t>
          </a:r>
          <a:r>
            <a:rPr lang="en-US" sz="1300" kern="1200" smtClean="0"/>
            <a:t> is the label for y axis.  </a:t>
          </a:r>
          <a:endParaRPr lang="en-IN" sz="1300" kern="1200"/>
        </a:p>
      </dsp:txBody>
      <dsp:txXfrm rot="-5400000">
        <a:off x="3457575" y="1815317"/>
        <a:ext cx="6125257" cy="398225"/>
      </dsp:txXfrm>
    </dsp:sp>
    <dsp:sp modelId="{4963511D-CB77-4E46-8CB7-0B4DB39F7EAE}">
      <dsp:nvSpPr>
        <dsp:cNvPr id="0" name=""/>
        <dsp:cNvSpPr/>
      </dsp:nvSpPr>
      <dsp:spPr>
        <a:xfrm>
          <a:off x="0" y="1738609"/>
          <a:ext cx="3457575" cy="551638"/>
        </a:xfrm>
        <a:prstGeom prst="roundRect">
          <a:avLst/>
        </a:prstGeom>
        <a:solidFill>
          <a:schemeClr val="accent4">
            <a:hueOff val="-1311188"/>
            <a:satOff val="-1575"/>
            <a:lumOff val="-188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b="1" kern="1200" dirty="0" err="1" smtClean="0"/>
            <a:t>ylab</a:t>
          </a:r>
          <a:endParaRPr lang="en-IN" sz="2900" kern="1200" dirty="0"/>
        </a:p>
      </dsp:txBody>
      <dsp:txXfrm>
        <a:off x="26929" y="1765538"/>
        <a:ext cx="3403717" cy="497780"/>
      </dsp:txXfrm>
    </dsp:sp>
    <dsp:sp modelId="{F335612B-191C-4B0C-857A-1D70D631A8C8}">
      <dsp:nvSpPr>
        <dsp:cNvPr id="0" name=""/>
        <dsp:cNvSpPr/>
      </dsp:nvSpPr>
      <dsp:spPr>
        <a:xfrm rot="5400000">
          <a:off x="6310319" y="-479749"/>
          <a:ext cx="441311" cy="6146800"/>
        </a:xfrm>
        <a:prstGeom prst="round2SameRect">
          <a:avLst/>
        </a:prstGeom>
        <a:solidFill>
          <a:schemeClr val="accent4">
            <a:tint val="40000"/>
            <a:alpha val="90000"/>
            <a:hueOff val="-1346639"/>
            <a:satOff val="-2466"/>
            <a:lumOff val="-543"/>
            <a:alphaOff val="0"/>
          </a:schemeClr>
        </a:solidFill>
        <a:ln w="15875" cap="flat" cmpd="sng" algn="ctr">
          <a:solidFill>
            <a:schemeClr val="accent4">
              <a:tint val="40000"/>
              <a:alpha val="90000"/>
              <a:hueOff val="-1346639"/>
              <a:satOff val="-2466"/>
              <a:lumOff val="-5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b="1" kern="1200" smtClean="0"/>
            <a:t>main</a:t>
          </a:r>
          <a:r>
            <a:rPr lang="en-US" sz="1300" kern="1200" smtClean="0"/>
            <a:t> is the Title of the chart.  </a:t>
          </a:r>
          <a:endParaRPr lang="en-IN" sz="1300" kern="1200"/>
        </a:p>
      </dsp:txBody>
      <dsp:txXfrm rot="-5400000">
        <a:off x="3457575" y="2394538"/>
        <a:ext cx="6125257" cy="398225"/>
      </dsp:txXfrm>
    </dsp:sp>
    <dsp:sp modelId="{73E4EEF2-6C5C-4431-A0B7-0945433E4604}">
      <dsp:nvSpPr>
        <dsp:cNvPr id="0" name=""/>
        <dsp:cNvSpPr/>
      </dsp:nvSpPr>
      <dsp:spPr>
        <a:xfrm>
          <a:off x="0" y="2317830"/>
          <a:ext cx="3457575" cy="551638"/>
        </a:xfrm>
        <a:prstGeom prst="roundRect">
          <a:avLst/>
        </a:prstGeom>
        <a:solidFill>
          <a:schemeClr val="accent4">
            <a:hueOff val="-1748251"/>
            <a:satOff val="-2100"/>
            <a:lumOff val="-251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b="1" kern="1200" dirty="0" smtClean="0"/>
            <a:t>main</a:t>
          </a:r>
          <a:endParaRPr lang="en-IN" sz="2900" kern="1200" dirty="0"/>
        </a:p>
      </dsp:txBody>
      <dsp:txXfrm>
        <a:off x="26929" y="2344759"/>
        <a:ext cx="3403717" cy="497780"/>
      </dsp:txXfrm>
    </dsp:sp>
    <dsp:sp modelId="{63B46662-B529-42C0-91BD-02FFD98DB12E}">
      <dsp:nvSpPr>
        <dsp:cNvPr id="0" name=""/>
        <dsp:cNvSpPr/>
      </dsp:nvSpPr>
      <dsp:spPr>
        <a:xfrm rot="5400000">
          <a:off x="6310319" y="99471"/>
          <a:ext cx="441311" cy="6146800"/>
        </a:xfrm>
        <a:prstGeom prst="round2SameRect">
          <a:avLst/>
        </a:prstGeom>
        <a:solidFill>
          <a:schemeClr val="accent4">
            <a:tint val="40000"/>
            <a:alpha val="90000"/>
            <a:hueOff val="-1683299"/>
            <a:satOff val="-3082"/>
            <a:lumOff val="-679"/>
            <a:alphaOff val="0"/>
          </a:schemeClr>
        </a:solidFill>
        <a:ln w="15875" cap="flat" cmpd="sng" algn="ctr">
          <a:solidFill>
            <a:schemeClr val="accent4">
              <a:tint val="40000"/>
              <a:alpha val="90000"/>
              <a:hueOff val="-1683299"/>
              <a:satOff val="-3082"/>
              <a:lumOff val="-6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b="1" kern="1200" smtClean="0"/>
            <a:t>col</a:t>
          </a:r>
          <a:r>
            <a:rPr lang="en-US" sz="1300" kern="1200" smtClean="0"/>
            <a:t> is used to give colors to both the points and lines. </a:t>
          </a:r>
          <a:endParaRPr lang="en-IN" sz="1300" kern="1200"/>
        </a:p>
      </dsp:txBody>
      <dsp:txXfrm rot="-5400000">
        <a:off x="3457575" y="2973759"/>
        <a:ext cx="6125257" cy="398225"/>
      </dsp:txXfrm>
    </dsp:sp>
    <dsp:sp modelId="{604AA60C-6FEB-4D86-90F8-EE98AE8110EB}">
      <dsp:nvSpPr>
        <dsp:cNvPr id="0" name=""/>
        <dsp:cNvSpPr/>
      </dsp:nvSpPr>
      <dsp:spPr>
        <a:xfrm>
          <a:off x="0" y="2897051"/>
          <a:ext cx="3457575" cy="551638"/>
        </a:xfrm>
        <a:prstGeom prst="roundRect">
          <a:avLst/>
        </a:prstGeom>
        <a:solidFill>
          <a:schemeClr val="accent4">
            <a:hueOff val="-2185313"/>
            <a:satOff val="-2625"/>
            <a:lumOff val="-313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b="1" kern="1200" dirty="0" smtClean="0"/>
            <a:t>col</a:t>
          </a:r>
          <a:endParaRPr lang="en-IN" sz="2900" kern="1200" dirty="0"/>
        </a:p>
      </dsp:txBody>
      <dsp:txXfrm>
        <a:off x="26929" y="2923980"/>
        <a:ext cx="3403717" cy="4977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E5896-AC71-45E1-AC1F-CE057697887C}">
      <dsp:nvSpPr>
        <dsp:cNvPr id="0" name=""/>
        <dsp:cNvSpPr/>
      </dsp:nvSpPr>
      <dsp:spPr>
        <a:xfrm>
          <a:off x="0" y="421"/>
          <a:ext cx="96043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757439-2BAA-4BBA-AFC9-4CE87E5425B6}">
      <dsp:nvSpPr>
        <dsp:cNvPr id="0" name=""/>
        <dsp:cNvSpPr/>
      </dsp:nvSpPr>
      <dsp:spPr>
        <a:xfrm>
          <a:off x="0" y="421"/>
          <a:ext cx="9604375" cy="38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rtl="0">
            <a:lnSpc>
              <a:spcPct val="90000"/>
            </a:lnSpc>
            <a:spcBef>
              <a:spcPct val="0"/>
            </a:spcBef>
            <a:spcAft>
              <a:spcPct val="35000"/>
            </a:spcAft>
          </a:pPr>
          <a:r>
            <a:rPr lang="en-US" sz="1100" kern="1200" smtClean="0"/>
            <a:t>A simple line chart is created using the input vector and the type parameter as "O". The below script will create and save a line chart in the current R working directory. </a:t>
          </a:r>
          <a:endParaRPr lang="en-IN" sz="1100" kern="1200"/>
        </a:p>
      </dsp:txBody>
      <dsp:txXfrm>
        <a:off x="0" y="421"/>
        <a:ext cx="9604375" cy="383199"/>
      </dsp:txXfrm>
    </dsp:sp>
    <dsp:sp modelId="{1696CF9E-2021-44C5-870A-7237FDB8C50F}">
      <dsp:nvSpPr>
        <dsp:cNvPr id="0" name=""/>
        <dsp:cNvSpPr/>
      </dsp:nvSpPr>
      <dsp:spPr>
        <a:xfrm>
          <a:off x="0" y="383620"/>
          <a:ext cx="9604375" cy="0"/>
        </a:xfrm>
        <a:prstGeom prst="line">
          <a:avLst/>
        </a:prstGeom>
        <a:solidFill>
          <a:schemeClr val="accent2">
            <a:hueOff val="-424122"/>
            <a:satOff val="1398"/>
            <a:lumOff val="1495"/>
            <a:alphaOff val="0"/>
          </a:schemeClr>
        </a:solidFill>
        <a:ln w="15875" cap="flat" cmpd="sng" algn="ctr">
          <a:solidFill>
            <a:schemeClr val="accent2">
              <a:hueOff val="-424122"/>
              <a:satOff val="1398"/>
              <a:lumOff val="14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4E8FFC-02D7-4DC5-84ED-3640B1B530A0}">
      <dsp:nvSpPr>
        <dsp:cNvPr id="0" name=""/>
        <dsp:cNvSpPr/>
      </dsp:nvSpPr>
      <dsp:spPr>
        <a:xfrm>
          <a:off x="0" y="383620"/>
          <a:ext cx="9604375" cy="38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rtl="0">
            <a:lnSpc>
              <a:spcPct val="90000"/>
            </a:lnSpc>
            <a:spcBef>
              <a:spcPct val="0"/>
            </a:spcBef>
            <a:spcAft>
              <a:spcPct val="35000"/>
            </a:spcAft>
          </a:pPr>
          <a:r>
            <a:rPr lang="en-US" sz="1100" kern="1200" smtClean="0"/>
            <a:t># Create the data for the chart. </a:t>
          </a:r>
          <a:endParaRPr lang="en-IN" sz="1100" kern="1200"/>
        </a:p>
      </dsp:txBody>
      <dsp:txXfrm>
        <a:off x="0" y="383620"/>
        <a:ext cx="9604375" cy="383199"/>
      </dsp:txXfrm>
    </dsp:sp>
    <dsp:sp modelId="{30F99C2B-D9B7-40B8-BFCF-49833CEC331B}">
      <dsp:nvSpPr>
        <dsp:cNvPr id="0" name=""/>
        <dsp:cNvSpPr/>
      </dsp:nvSpPr>
      <dsp:spPr>
        <a:xfrm>
          <a:off x="0" y="766820"/>
          <a:ext cx="9604375" cy="0"/>
        </a:xfrm>
        <a:prstGeom prst="line">
          <a:avLst/>
        </a:prstGeom>
        <a:solidFill>
          <a:schemeClr val="accent2">
            <a:hueOff val="-848244"/>
            <a:satOff val="2796"/>
            <a:lumOff val="2990"/>
            <a:alphaOff val="0"/>
          </a:schemeClr>
        </a:solidFill>
        <a:ln w="15875" cap="flat" cmpd="sng" algn="ctr">
          <a:solidFill>
            <a:schemeClr val="accent2">
              <a:hueOff val="-848244"/>
              <a:satOff val="2796"/>
              <a:lumOff val="29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BEEDF1-D2AF-4ADB-9F24-04423F2F7418}">
      <dsp:nvSpPr>
        <dsp:cNvPr id="0" name=""/>
        <dsp:cNvSpPr/>
      </dsp:nvSpPr>
      <dsp:spPr>
        <a:xfrm>
          <a:off x="0" y="766820"/>
          <a:ext cx="9604375" cy="38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rtl="0">
            <a:lnSpc>
              <a:spcPct val="90000"/>
            </a:lnSpc>
            <a:spcBef>
              <a:spcPct val="0"/>
            </a:spcBef>
            <a:spcAft>
              <a:spcPct val="35000"/>
            </a:spcAft>
          </a:pPr>
          <a:r>
            <a:rPr lang="en-US" sz="1100" kern="1200" smtClean="0"/>
            <a:t>v &lt;- c(7,12,28,3,41)  </a:t>
          </a:r>
          <a:endParaRPr lang="en-IN" sz="1100" kern="1200"/>
        </a:p>
      </dsp:txBody>
      <dsp:txXfrm>
        <a:off x="0" y="766820"/>
        <a:ext cx="9604375" cy="383199"/>
      </dsp:txXfrm>
    </dsp:sp>
    <dsp:sp modelId="{DF8817A7-3D01-4D0E-AB9C-37DC83C8E8D0}">
      <dsp:nvSpPr>
        <dsp:cNvPr id="0" name=""/>
        <dsp:cNvSpPr/>
      </dsp:nvSpPr>
      <dsp:spPr>
        <a:xfrm>
          <a:off x="0" y="1150019"/>
          <a:ext cx="9604375" cy="0"/>
        </a:xfrm>
        <a:prstGeom prst="line">
          <a:avLst/>
        </a:prstGeom>
        <a:solidFill>
          <a:schemeClr val="accent2">
            <a:hueOff val="-1272366"/>
            <a:satOff val="4194"/>
            <a:lumOff val="4485"/>
            <a:alphaOff val="0"/>
          </a:schemeClr>
        </a:solidFill>
        <a:ln w="15875" cap="flat" cmpd="sng" algn="ctr">
          <a:solidFill>
            <a:schemeClr val="accent2">
              <a:hueOff val="-1272366"/>
              <a:satOff val="4194"/>
              <a:lumOff val="448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B240BC-1C86-4D67-987F-087E7A5665B6}">
      <dsp:nvSpPr>
        <dsp:cNvPr id="0" name=""/>
        <dsp:cNvSpPr/>
      </dsp:nvSpPr>
      <dsp:spPr>
        <a:xfrm>
          <a:off x="0" y="1150019"/>
          <a:ext cx="9604375" cy="38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rtl="0">
            <a:lnSpc>
              <a:spcPct val="90000"/>
            </a:lnSpc>
            <a:spcBef>
              <a:spcPct val="0"/>
            </a:spcBef>
            <a:spcAft>
              <a:spcPct val="35000"/>
            </a:spcAft>
          </a:pPr>
          <a:r>
            <a:rPr lang="en-US" sz="1100" kern="1200" smtClean="0"/>
            <a:t># Give the chart file a name. </a:t>
          </a:r>
          <a:endParaRPr lang="en-IN" sz="1100" kern="1200"/>
        </a:p>
      </dsp:txBody>
      <dsp:txXfrm>
        <a:off x="0" y="1150019"/>
        <a:ext cx="9604375" cy="383199"/>
      </dsp:txXfrm>
    </dsp:sp>
    <dsp:sp modelId="{8DDB94E4-2835-4A91-90E5-02B380E69D3E}">
      <dsp:nvSpPr>
        <dsp:cNvPr id="0" name=""/>
        <dsp:cNvSpPr/>
      </dsp:nvSpPr>
      <dsp:spPr>
        <a:xfrm>
          <a:off x="0" y="1533219"/>
          <a:ext cx="9604375" cy="0"/>
        </a:xfrm>
        <a:prstGeom prst="line">
          <a:avLst/>
        </a:prstGeom>
        <a:solidFill>
          <a:schemeClr val="accent2">
            <a:hueOff val="-1696488"/>
            <a:satOff val="5592"/>
            <a:lumOff val="5981"/>
            <a:alphaOff val="0"/>
          </a:schemeClr>
        </a:solidFill>
        <a:ln w="15875" cap="flat" cmpd="sng" algn="ctr">
          <a:solidFill>
            <a:schemeClr val="accent2">
              <a:hueOff val="-1696488"/>
              <a:satOff val="5592"/>
              <a:lumOff val="598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BDF909-E938-4338-8C68-5AD7696BDF7E}">
      <dsp:nvSpPr>
        <dsp:cNvPr id="0" name=""/>
        <dsp:cNvSpPr/>
      </dsp:nvSpPr>
      <dsp:spPr>
        <a:xfrm>
          <a:off x="0" y="1533219"/>
          <a:ext cx="9604375" cy="38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rtl="0">
            <a:lnSpc>
              <a:spcPct val="90000"/>
            </a:lnSpc>
            <a:spcBef>
              <a:spcPct val="0"/>
            </a:spcBef>
            <a:spcAft>
              <a:spcPct val="35000"/>
            </a:spcAft>
          </a:pPr>
          <a:r>
            <a:rPr lang="en-US" sz="1100" kern="1200" smtClean="0"/>
            <a:t>png(file = "line_chart.jpg")  </a:t>
          </a:r>
          <a:endParaRPr lang="en-IN" sz="1100" kern="1200"/>
        </a:p>
      </dsp:txBody>
      <dsp:txXfrm>
        <a:off x="0" y="1533219"/>
        <a:ext cx="9604375" cy="383199"/>
      </dsp:txXfrm>
    </dsp:sp>
    <dsp:sp modelId="{2921A695-5151-437A-B84C-D20A726BF119}">
      <dsp:nvSpPr>
        <dsp:cNvPr id="0" name=""/>
        <dsp:cNvSpPr/>
      </dsp:nvSpPr>
      <dsp:spPr>
        <a:xfrm>
          <a:off x="0" y="1916418"/>
          <a:ext cx="9604375" cy="0"/>
        </a:xfrm>
        <a:prstGeom prst="line">
          <a:avLst/>
        </a:prstGeom>
        <a:solidFill>
          <a:schemeClr val="accent2">
            <a:hueOff val="-2120610"/>
            <a:satOff val="6991"/>
            <a:lumOff val="7476"/>
            <a:alphaOff val="0"/>
          </a:schemeClr>
        </a:solidFill>
        <a:ln w="15875" cap="flat" cmpd="sng" algn="ctr">
          <a:solidFill>
            <a:schemeClr val="accent2">
              <a:hueOff val="-2120610"/>
              <a:satOff val="6991"/>
              <a:lumOff val="74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B48212-C949-439E-8E3D-CDCE5C3EF2C9}">
      <dsp:nvSpPr>
        <dsp:cNvPr id="0" name=""/>
        <dsp:cNvSpPr/>
      </dsp:nvSpPr>
      <dsp:spPr>
        <a:xfrm>
          <a:off x="0" y="1916418"/>
          <a:ext cx="9604375" cy="38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rtl="0">
            <a:lnSpc>
              <a:spcPct val="90000"/>
            </a:lnSpc>
            <a:spcBef>
              <a:spcPct val="0"/>
            </a:spcBef>
            <a:spcAft>
              <a:spcPct val="35000"/>
            </a:spcAft>
          </a:pPr>
          <a:r>
            <a:rPr lang="en-US" sz="1100" kern="1200" smtClean="0"/>
            <a:t># Plot the bar chart.  </a:t>
          </a:r>
          <a:endParaRPr lang="en-IN" sz="1100" kern="1200"/>
        </a:p>
      </dsp:txBody>
      <dsp:txXfrm>
        <a:off x="0" y="1916418"/>
        <a:ext cx="9604375" cy="383199"/>
      </dsp:txXfrm>
    </dsp:sp>
    <dsp:sp modelId="{23ECD3B1-7F0E-4686-88D7-7C52591551FB}">
      <dsp:nvSpPr>
        <dsp:cNvPr id="0" name=""/>
        <dsp:cNvSpPr/>
      </dsp:nvSpPr>
      <dsp:spPr>
        <a:xfrm>
          <a:off x="0" y="2299618"/>
          <a:ext cx="9604375" cy="0"/>
        </a:xfrm>
        <a:prstGeom prst="line">
          <a:avLst/>
        </a:prstGeom>
        <a:solidFill>
          <a:schemeClr val="accent2">
            <a:hueOff val="-2544732"/>
            <a:satOff val="8389"/>
            <a:lumOff val="8971"/>
            <a:alphaOff val="0"/>
          </a:schemeClr>
        </a:solidFill>
        <a:ln w="15875" cap="flat" cmpd="sng" algn="ctr">
          <a:solidFill>
            <a:schemeClr val="accent2">
              <a:hueOff val="-2544732"/>
              <a:satOff val="8389"/>
              <a:lumOff val="897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2D091F-B776-4945-A524-56B06B38CE1B}">
      <dsp:nvSpPr>
        <dsp:cNvPr id="0" name=""/>
        <dsp:cNvSpPr/>
      </dsp:nvSpPr>
      <dsp:spPr>
        <a:xfrm>
          <a:off x="0" y="2299618"/>
          <a:ext cx="9604375" cy="38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rtl="0">
            <a:lnSpc>
              <a:spcPct val="90000"/>
            </a:lnSpc>
            <a:spcBef>
              <a:spcPct val="0"/>
            </a:spcBef>
            <a:spcAft>
              <a:spcPct val="35000"/>
            </a:spcAft>
          </a:pPr>
          <a:r>
            <a:rPr lang="en-US" sz="1100" kern="1200" smtClean="0"/>
            <a:t>plot(v,type="o")  </a:t>
          </a:r>
          <a:endParaRPr lang="en-IN" sz="1100" kern="1200"/>
        </a:p>
      </dsp:txBody>
      <dsp:txXfrm>
        <a:off x="0" y="2299618"/>
        <a:ext cx="9604375" cy="383199"/>
      </dsp:txXfrm>
    </dsp:sp>
    <dsp:sp modelId="{D52EA2CE-FFF8-4DD7-A3C8-65210982F788}">
      <dsp:nvSpPr>
        <dsp:cNvPr id="0" name=""/>
        <dsp:cNvSpPr/>
      </dsp:nvSpPr>
      <dsp:spPr>
        <a:xfrm>
          <a:off x="0" y="2682817"/>
          <a:ext cx="9604375" cy="0"/>
        </a:xfrm>
        <a:prstGeom prst="line">
          <a:avLst/>
        </a:prstGeom>
        <a:solidFill>
          <a:schemeClr val="accent2">
            <a:hueOff val="-2968854"/>
            <a:satOff val="9787"/>
            <a:lumOff val="10466"/>
            <a:alphaOff val="0"/>
          </a:schemeClr>
        </a:solidFill>
        <a:ln w="15875" cap="flat" cmpd="sng" algn="ctr">
          <a:solidFill>
            <a:schemeClr val="accent2">
              <a:hueOff val="-2968854"/>
              <a:satOff val="9787"/>
              <a:lumOff val="1046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95ED55-BA50-4036-B720-B70E342C47C4}">
      <dsp:nvSpPr>
        <dsp:cNvPr id="0" name=""/>
        <dsp:cNvSpPr/>
      </dsp:nvSpPr>
      <dsp:spPr>
        <a:xfrm>
          <a:off x="0" y="2682817"/>
          <a:ext cx="9604375" cy="38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rtl="0">
            <a:lnSpc>
              <a:spcPct val="90000"/>
            </a:lnSpc>
            <a:spcBef>
              <a:spcPct val="0"/>
            </a:spcBef>
            <a:spcAft>
              <a:spcPct val="35000"/>
            </a:spcAft>
          </a:pPr>
          <a:r>
            <a:rPr lang="en-US" sz="1100" kern="1200" smtClean="0"/>
            <a:t># Save the file. </a:t>
          </a:r>
          <a:endParaRPr lang="en-IN" sz="1100" kern="1200"/>
        </a:p>
      </dsp:txBody>
      <dsp:txXfrm>
        <a:off x="0" y="2682817"/>
        <a:ext cx="9604375" cy="383199"/>
      </dsp:txXfrm>
    </dsp:sp>
    <dsp:sp modelId="{D5265591-F945-4C09-BDBB-FD2D4D25CF46}">
      <dsp:nvSpPr>
        <dsp:cNvPr id="0" name=""/>
        <dsp:cNvSpPr/>
      </dsp:nvSpPr>
      <dsp:spPr>
        <a:xfrm>
          <a:off x="0" y="3066017"/>
          <a:ext cx="9604375" cy="0"/>
        </a:xfrm>
        <a:prstGeom prst="line">
          <a:avLst/>
        </a:prstGeom>
        <a:solidFill>
          <a:schemeClr val="accent2">
            <a:hueOff val="-3392975"/>
            <a:satOff val="11185"/>
            <a:lumOff val="11961"/>
            <a:alphaOff val="0"/>
          </a:schemeClr>
        </a:solidFill>
        <a:ln w="15875" cap="flat" cmpd="sng" algn="ctr">
          <a:solidFill>
            <a:schemeClr val="accent2">
              <a:hueOff val="-3392975"/>
              <a:satOff val="11185"/>
              <a:lumOff val="119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B6BD4B-2CE8-4766-B643-00CC3E4DBDA1}">
      <dsp:nvSpPr>
        <dsp:cNvPr id="0" name=""/>
        <dsp:cNvSpPr/>
      </dsp:nvSpPr>
      <dsp:spPr>
        <a:xfrm>
          <a:off x="0" y="3066017"/>
          <a:ext cx="9604375" cy="38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rtl="0">
            <a:lnSpc>
              <a:spcPct val="90000"/>
            </a:lnSpc>
            <a:spcBef>
              <a:spcPct val="0"/>
            </a:spcBef>
            <a:spcAft>
              <a:spcPct val="35000"/>
            </a:spcAft>
          </a:pPr>
          <a:r>
            <a:rPr lang="en-US" sz="1100" kern="1200" smtClean="0"/>
            <a:t>dev.off() </a:t>
          </a:r>
          <a:endParaRPr lang="en-IN" sz="1100" kern="1200"/>
        </a:p>
      </dsp:txBody>
      <dsp:txXfrm>
        <a:off x="0" y="3066017"/>
        <a:ext cx="9604375" cy="38319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B3697-50A2-4F87-996B-54E1988BE36E}">
      <dsp:nvSpPr>
        <dsp:cNvPr id="0" name=""/>
        <dsp:cNvSpPr/>
      </dsp:nvSpPr>
      <dsp:spPr>
        <a:xfrm>
          <a:off x="0" y="4919"/>
          <a:ext cx="9604375" cy="3439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en-US" sz="4200" kern="1200" smtClean="0"/>
            <a:t>Scatterplots show many points plotted in the Cartesian plane. Each point represents the values of two variables. One variable is chosen in the horizontal axis and another in the vertical axis. </a:t>
          </a:r>
          <a:endParaRPr lang="en-IN" sz="4200" kern="1200"/>
        </a:p>
      </dsp:txBody>
      <dsp:txXfrm>
        <a:off x="167917" y="172836"/>
        <a:ext cx="9268541" cy="310396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36197-B20B-4056-9FB5-C4671D499CF4}">
      <dsp:nvSpPr>
        <dsp:cNvPr id="0" name=""/>
        <dsp:cNvSpPr/>
      </dsp:nvSpPr>
      <dsp:spPr>
        <a:xfrm>
          <a:off x="0" y="13693"/>
          <a:ext cx="9604375" cy="342225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smtClean="0"/>
            <a:t>The simple scatterplot is created using the plot() function. </a:t>
          </a:r>
          <a:endParaRPr lang="en-IN" sz="6500" kern="1200"/>
        </a:p>
      </dsp:txBody>
      <dsp:txXfrm>
        <a:off x="167060" y="180753"/>
        <a:ext cx="9270255" cy="30881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EF326-1B55-4261-9166-560C62ABE7E7}">
      <dsp:nvSpPr>
        <dsp:cNvPr id="0" name=""/>
        <dsp:cNvSpPr/>
      </dsp:nvSpPr>
      <dsp:spPr>
        <a:xfrm>
          <a:off x="0" y="74316"/>
          <a:ext cx="9604375" cy="1456364"/>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rtl="0">
            <a:lnSpc>
              <a:spcPct val="90000"/>
            </a:lnSpc>
            <a:spcBef>
              <a:spcPct val="0"/>
            </a:spcBef>
            <a:spcAft>
              <a:spcPct val="35000"/>
            </a:spcAft>
          </a:pPr>
          <a:r>
            <a:rPr lang="en-US" sz="4200" kern="1200" smtClean="0"/>
            <a:t>The basic syntax for creating scatterplot in R is : </a:t>
          </a:r>
          <a:endParaRPr lang="en-IN" sz="4200" kern="1200"/>
        </a:p>
      </dsp:txBody>
      <dsp:txXfrm>
        <a:off x="0" y="74316"/>
        <a:ext cx="9604375" cy="1456364"/>
      </dsp:txXfrm>
    </dsp:sp>
    <dsp:sp modelId="{1803710D-019D-48DA-A2F5-AB6C9A21CBBF}">
      <dsp:nvSpPr>
        <dsp:cNvPr id="0" name=""/>
        <dsp:cNvSpPr/>
      </dsp:nvSpPr>
      <dsp:spPr>
        <a:xfrm>
          <a:off x="0" y="1530681"/>
          <a:ext cx="9604375" cy="1844640"/>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4028" tIns="224028" rIns="298704" bIns="336042" numCol="1" spcCol="1270" anchor="t" anchorCtr="0">
          <a:noAutofit/>
        </a:bodyPr>
        <a:lstStyle/>
        <a:p>
          <a:pPr marL="285750" lvl="1" indent="-285750" algn="l" defTabSz="1866900" rtl="0">
            <a:lnSpc>
              <a:spcPct val="90000"/>
            </a:lnSpc>
            <a:spcBef>
              <a:spcPct val="0"/>
            </a:spcBef>
            <a:spcAft>
              <a:spcPct val="15000"/>
            </a:spcAft>
            <a:buChar char="••"/>
          </a:pPr>
          <a:r>
            <a:rPr lang="en-US" sz="4200" kern="1200" dirty="0" smtClean="0"/>
            <a:t>plot(x, y, main, </a:t>
          </a:r>
          <a:r>
            <a:rPr lang="en-US" sz="4200" kern="1200" dirty="0" err="1" smtClean="0"/>
            <a:t>xlab</a:t>
          </a:r>
          <a:r>
            <a:rPr lang="en-US" sz="4200" kern="1200" dirty="0" smtClean="0"/>
            <a:t>, </a:t>
          </a:r>
          <a:r>
            <a:rPr lang="en-US" sz="4200" kern="1200" dirty="0" err="1" smtClean="0"/>
            <a:t>ylab</a:t>
          </a:r>
          <a:r>
            <a:rPr lang="en-US" sz="4200" kern="1200" dirty="0" smtClean="0"/>
            <a:t>, </a:t>
          </a:r>
          <a:r>
            <a:rPr lang="en-US" sz="4200" kern="1200" dirty="0" err="1" smtClean="0"/>
            <a:t>xlim</a:t>
          </a:r>
          <a:r>
            <a:rPr lang="en-US" sz="4200" kern="1200" dirty="0" smtClean="0"/>
            <a:t>, </a:t>
          </a:r>
          <a:r>
            <a:rPr lang="en-US" sz="4200" kern="1200" dirty="0" err="1" smtClean="0"/>
            <a:t>ylim</a:t>
          </a:r>
          <a:r>
            <a:rPr lang="en-US" sz="4200" kern="1200" dirty="0" smtClean="0"/>
            <a:t>, axes) </a:t>
          </a:r>
          <a:endParaRPr lang="en-IN" sz="4200" kern="1200" dirty="0"/>
        </a:p>
      </dsp:txBody>
      <dsp:txXfrm>
        <a:off x="0" y="1530681"/>
        <a:ext cx="9604375" cy="18446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EFF24-4CD2-4244-825B-10AB369EB81F}">
      <dsp:nvSpPr>
        <dsp:cNvPr id="0" name=""/>
        <dsp:cNvSpPr/>
      </dsp:nvSpPr>
      <dsp:spPr>
        <a:xfrm rot="5400000">
          <a:off x="6365735" y="-2866714"/>
          <a:ext cx="330478" cy="6146800"/>
        </a:xfrm>
        <a:prstGeom prst="round2Same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1" kern="1200" dirty="0" smtClean="0"/>
            <a:t>x</a:t>
          </a:r>
          <a:r>
            <a:rPr lang="en-US" sz="1700" kern="1200" dirty="0" smtClean="0"/>
            <a:t> is the data set whose values are the horizontal coordinates. </a:t>
          </a:r>
          <a:endParaRPr lang="en-IN" sz="1700" kern="1200" dirty="0"/>
        </a:p>
      </dsp:txBody>
      <dsp:txXfrm rot="-5400000">
        <a:off x="3457575" y="57579"/>
        <a:ext cx="6130667" cy="298212"/>
      </dsp:txXfrm>
    </dsp:sp>
    <dsp:sp modelId="{61C2CE0E-DD94-4765-BCB5-D91D6E79F41D}">
      <dsp:nvSpPr>
        <dsp:cNvPr id="0" name=""/>
        <dsp:cNvSpPr/>
      </dsp:nvSpPr>
      <dsp:spPr>
        <a:xfrm>
          <a:off x="0" y="136"/>
          <a:ext cx="3457575" cy="413097"/>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IN" sz="2100" kern="1200" dirty="0" smtClean="0"/>
            <a:t>x</a:t>
          </a:r>
          <a:endParaRPr lang="en-IN" sz="2100" kern="1200" dirty="0"/>
        </a:p>
      </dsp:txBody>
      <dsp:txXfrm>
        <a:off x="20166" y="20302"/>
        <a:ext cx="3417243" cy="372765"/>
      </dsp:txXfrm>
    </dsp:sp>
    <dsp:sp modelId="{4AE0A288-A740-4DE4-A3D3-D2AB1ADFA271}">
      <dsp:nvSpPr>
        <dsp:cNvPr id="0" name=""/>
        <dsp:cNvSpPr/>
      </dsp:nvSpPr>
      <dsp:spPr>
        <a:xfrm rot="5400000">
          <a:off x="6365735" y="-2432961"/>
          <a:ext cx="330478" cy="6146800"/>
        </a:xfrm>
        <a:prstGeom prst="round2SameRect">
          <a:avLst/>
        </a:prstGeom>
        <a:solidFill>
          <a:schemeClr val="accent5">
            <a:tint val="40000"/>
            <a:alpha val="90000"/>
            <a:hueOff val="-253630"/>
            <a:satOff val="-720"/>
            <a:lumOff val="22"/>
            <a:alphaOff val="0"/>
          </a:schemeClr>
        </a:solidFill>
        <a:ln w="15875" cap="flat" cmpd="sng" algn="ctr">
          <a:solidFill>
            <a:schemeClr val="accent5">
              <a:tint val="40000"/>
              <a:alpha val="90000"/>
              <a:hueOff val="-253630"/>
              <a:satOff val="-720"/>
              <a:lumOff val="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1" kern="1200" dirty="0" smtClean="0"/>
            <a:t>y</a:t>
          </a:r>
          <a:r>
            <a:rPr lang="en-US" sz="1700" kern="1200" dirty="0" smtClean="0"/>
            <a:t> is the data set whose values are the vertical coordinates. </a:t>
          </a:r>
          <a:endParaRPr lang="en-IN" sz="1700" kern="1200" dirty="0"/>
        </a:p>
      </dsp:txBody>
      <dsp:txXfrm rot="-5400000">
        <a:off x="3457575" y="491332"/>
        <a:ext cx="6130667" cy="298212"/>
      </dsp:txXfrm>
    </dsp:sp>
    <dsp:sp modelId="{A96D133D-232C-4E9E-9B0B-72CD04F8DDDD}">
      <dsp:nvSpPr>
        <dsp:cNvPr id="0" name=""/>
        <dsp:cNvSpPr/>
      </dsp:nvSpPr>
      <dsp:spPr>
        <a:xfrm>
          <a:off x="0" y="433889"/>
          <a:ext cx="3457575" cy="413097"/>
        </a:xfrm>
        <a:prstGeom prst="roundRect">
          <a:avLst/>
        </a:prstGeom>
        <a:solidFill>
          <a:schemeClr val="accent5">
            <a:hueOff val="-240662"/>
            <a:satOff val="-1135"/>
            <a:lumOff val="28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IN" sz="2100" kern="1200" dirty="0" smtClean="0"/>
            <a:t>y</a:t>
          </a:r>
          <a:endParaRPr lang="en-IN" sz="2100" kern="1200" dirty="0"/>
        </a:p>
      </dsp:txBody>
      <dsp:txXfrm>
        <a:off x="20166" y="454055"/>
        <a:ext cx="3417243" cy="372765"/>
      </dsp:txXfrm>
    </dsp:sp>
    <dsp:sp modelId="{33AE225C-5C2B-4104-8C85-38575C39BF59}">
      <dsp:nvSpPr>
        <dsp:cNvPr id="0" name=""/>
        <dsp:cNvSpPr/>
      </dsp:nvSpPr>
      <dsp:spPr>
        <a:xfrm rot="5400000">
          <a:off x="6365735" y="-1999209"/>
          <a:ext cx="330478" cy="6146800"/>
        </a:xfrm>
        <a:prstGeom prst="round2SameRect">
          <a:avLst/>
        </a:prstGeom>
        <a:solidFill>
          <a:schemeClr val="accent5">
            <a:tint val="40000"/>
            <a:alpha val="90000"/>
            <a:hueOff val="-507259"/>
            <a:satOff val="-1440"/>
            <a:lumOff val="43"/>
            <a:alphaOff val="0"/>
          </a:schemeClr>
        </a:solidFill>
        <a:ln w="15875" cap="flat" cmpd="sng" algn="ctr">
          <a:solidFill>
            <a:schemeClr val="accent5">
              <a:tint val="40000"/>
              <a:alpha val="90000"/>
              <a:hueOff val="-507259"/>
              <a:satOff val="-1440"/>
              <a:lumOff val="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1" kern="1200" dirty="0" smtClean="0"/>
            <a:t>main</a:t>
          </a:r>
          <a:r>
            <a:rPr lang="en-US" sz="1700" kern="1200" dirty="0" smtClean="0"/>
            <a:t> is the tile of the graph. </a:t>
          </a:r>
          <a:endParaRPr lang="en-IN" sz="1700" kern="1200" dirty="0"/>
        </a:p>
      </dsp:txBody>
      <dsp:txXfrm rot="-5400000">
        <a:off x="3457575" y="925084"/>
        <a:ext cx="6130667" cy="298212"/>
      </dsp:txXfrm>
    </dsp:sp>
    <dsp:sp modelId="{F85685DE-BCE0-428F-AB2F-7511F610F5E2}">
      <dsp:nvSpPr>
        <dsp:cNvPr id="0" name=""/>
        <dsp:cNvSpPr/>
      </dsp:nvSpPr>
      <dsp:spPr>
        <a:xfrm>
          <a:off x="0" y="867641"/>
          <a:ext cx="3457575" cy="413097"/>
        </a:xfrm>
        <a:prstGeom prst="roundRect">
          <a:avLst/>
        </a:prstGeom>
        <a:solidFill>
          <a:schemeClr val="accent5">
            <a:hueOff val="-481323"/>
            <a:satOff val="-2270"/>
            <a:lumOff val="5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IN" sz="2100" kern="1200" dirty="0" smtClean="0"/>
            <a:t>main</a:t>
          </a:r>
          <a:endParaRPr lang="en-IN" sz="2100" kern="1200" dirty="0"/>
        </a:p>
      </dsp:txBody>
      <dsp:txXfrm>
        <a:off x="20166" y="887807"/>
        <a:ext cx="3417243" cy="372765"/>
      </dsp:txXfrm>
    </dsp:sp>
    <dsp:sp modelId="{2FE936C9-714E-43B1-9E1A-BE1FF3F68A3C}">
      <dsp:nvSpPr>
        <dsp:cNvPr id="0" name=""/>
        <dsp:cNvSpPr/>
      </dsp:nvSpPr>
      <dsp:spPr>
        <a:xfrm rot="5400000">
          <a:off x="6365735" y="-1565457"/>
          <a:ext cx="330478" cy="6146800"/>
        </a:xfrm>
        <a:prstGeom prst="round2SameRect">
          <a:avLst/>
        </a:prstGeom>
        <a:solidFill>
          <a:schemeClr val="accent5">
            <a:tint val="40000"/>
            <a:alpha val="90000"/>
            <a:hueOff val="-760889"/>
            <a:satOff val="-2160"/>
            <a:lumOff val="65"/>
            <a:alphaOff val="0"/>
          </a:schemeClr>
        </a:solidFill>
        <a:ln w="15875" cap="flat" cmpd="sng" algn="ctr">
          <a:solidFill>
            <a:schemeClr val="accent5">
              <a:tint val="40000"/>
              <a:alpha val="90000"/>
              <a:hueOff val="-760889"/>
              <a:satOff val="-2160"/>
              <a:lumOff val="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1" kern="1200" dirty="0" err="1" smtClean="0"/>
            <a:t>xlab</a:t>
          </a:r>
          <a:r>
            <a:rPr lang="en-US" sz="1700" kern="1200" dirty="0" smtClean="0"/>
            <a:t> is the label in the horizontal axis. </a:t>
          </a:r>
          <a:endParaRPr lang="en-IN" sz="1700" kern="1200" dirty="0"/>
        </a:p>
      </dsp:txBody>
      <dsp:txXfrm rot="-5400000">
        <a:off x="3457575" y="1358836"/>
        <a:ext cx="6130667" cy="298212"/>
      </dsp:txXfrm>
    </dsp:sp>
    <dsp:sp modelId="{8F9BF1EB-A0BF-4A99-8AC0-26C0CA2F4D28}">
      <dsp:nvSpPr>
        <dsp:cNvPr id="0" name=""/>
        <dsp:cNvSpPr/>
      </dsp:nvSpPr>
      <dsp:spPr>
        <a:xfrm>
          <a:off x="0" y="1301394"/>
          <a:ext cx="3457575" cy="413097"/>
        </a:xfrm>
        <a:prstGeom prst="roundRect">
          <a:avLst/>
        </a:prstGeom>
        <a:solidFill>
          <a:schemeClr val="accent5">
            <a:hueOff val="-721985"/>
            <a:satOff val="-3405"/>
            <a:lumOff val="84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IN" sz="2100" kern="1200" dirty="0" err="1" smtClean="0"/>
            <a:t>xlab</a:t>
          </a:r>
          <a:endParaRPr lang="en-IN" sz="2100" kern="1200" dirty="0"/>
        </a:p>
      </dsp:txBody>
      <dsp:txXfrm>
        <a:off x="20166" y="1321560"/>
        <a:ext cx="3417243" cy="372765"/>
      </dsp:txXfrm>
    </dsp:sp>
    <dsp:sp modelId="{500E2869-18E6-4889-8F83-8D962A5F2EBD}">
      <dsp:nvSpPr>
        <dsp:cNvPr id="0" name=""/>
        <dsp:cNvSpPr/>
      </dsp:nvSpPr>
      <dsp:spPr>
        <a:xfrm rot="5400000">
          <a:off x="6365735" y="-1131704"/>
          <a:ext cx="330478" cy="6146800"/>
        </a:xfrm>
        <a:prstGeom prst="round2SameRect">
          <a:avLst/>
        </a:prstGeom>
        <a:solidFill>
          <a:schemeClr val="accent5">
            <a:tint val="40000"/>
            <a:alpha val="90000"/>
            <a:hueOff val="-1014519"/>
            <a:satOff val="-2880"/>
            <a:lumOff val="86"/>
            <a:alphaOff val="0"/>
          </a:schemeClr>
        </a:solidFill>
        <a:ln w="15875" cap="flat" cmpd="sng" algn="ctr">
          <a:solidFill>
            <a:schemeClr val="accent5">
              <a:tint val="40000"/>
              <a:alpha val="90000"/>
              <a:hueOff val="-1014519"/>
              <a:satOff val="-2880"/>
              <a:lumOff val="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1" kern="1200" dirty="0" err="1" smtClean="0"/>
            <a:t>ylab</a:t>
          </a:r>
          <a:r>
            <a:rPr lang="en-US" sz="1700" kern="1200" dirty="0" smtClean="0"/>
            <a:t> is the label in the vertical axis. </a:t>
          </a:r>
          <a:endParaRPr lang="en-IN" sz="1700" kern="1200" dirty="0"/>
        </a:p>
      </dsp:txBody>
      <dsp:txXfrm rot="-5400000">
        <a:off x="3457575" y="1792589"/>
        <a:ext cx="6130667" cy="298212"/>
      </dsp:txXfrm>
    </dsp:sp>
    <dsp:sp modelId="{16B77BB7-3436-4A00-B4D6-8D02B7A001E3}">
      <dsp:nvSpPr>
        <dsp:cNvPr id="0" name=""/>
        <dsp:cNvSpPr/>
      </dsp:nvSpPr>
      <dsp:spPr>
        <a:xfrm>
          <a:off x="0" y="1735146"/>
          <a:ext cx="3457575" cy="413097"/>
        </a:xfrm>
        <a:prstGeom prst="roundRect">
          <a:avLst/>
        </a:prstGeom>
        <a:solidFill>
          <a:schemeClr val="accent5">
            <a:hueOff val="-962646"/>
            <a:satOff val="-4539"/>
            <a:lumOff val="112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IN" sz="2100" kern="1200" dirty="0" err="1" smtClean="0"/>
            <a:t>ylab</a:t>
          </a:r>
          <a:endParaRPr lang="en-IN" sz="2100" kern="1200" dirty="0"/>
        </a:p>
      </dsp:txBody>
      <dsp:txXfrm>
        <a:off x="20166" y="1755312"/>
        <a:ext cx="3417243" cy="372765"/>
      </dsp:txXfrm>
    </dsp:sp>
    <dsp:sp modelId="{AC563657-34E3-4D77-9C7F-1770589C2526}">
      <dsp:nvSpPr>
        <dsp:cNvPr id="0" name=""/>
        <dsp:cNvSpPr/>
      </dsp:nvSpPr>
      <dsp:spPr>
        <a:xfrm rot="5400000">
          <a:off x="6365735" y="-697952"/>
          <a:ext cx="330478" cy="6146800"/>
        </a:xfrm>
        <a:prstGeom prst="round2SameRect">
          <a:avLst/>
        </a:prstGeom>
        <a:solidFill>
          <a:schemeClr val="accent5">
            <a:tint val="40000"/>
            <a:alpha val="90000"/>
            <a:hueOff val="-1268149"/>
            <a:satOff val="-3600"/>
            <a:lumOff val="108"/>
            <a:alphaOff val="0"/>
          </a:schemeClr>
        </a:solidFill>
        <a:ln w="15875" cap="flat" cmpd="sng" algn="ctr">
          <a:solidFill>
            <a:schemeClr val="accent5">
              <a:tint val="40000"/>
              <a:alpha val="90000"/>
              <a:hueOff val="-1268149"/>
              <a:satOff val="-3600"/>
              <a:lumOff val="1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1" kern="1200" dirty="0" err="1" smtClean="0"/>
            <a:t>xlim</a:t>
          </a:r>
          <a:r>
            <a:rPr lang="en-US" sz="1700" kern="1200" dirty="0" smtClean="0"/>
            <a:t> is the limits of the values of x used for plotting. </a:t>
          </a:r>
          <a:endParaRPr lang="en-IN" sz="1700" kern="1200" dirty="0"/>
        </a:p>
      </dsp:txBody>
      <dsp:txXfrm rot="-5400000">
        <a:off x="3457575" y="2226341"/>
        <a:ext cx="6130667" cy="298212"/>
      </dsp:txXfrm>
    </dsp:sp>
    <dsp:sp modelId="{F838182D-A7BA-4D33-8FC0-1D71B3CC7DB2}">
      <dsp:nvSpPr>
        <dsp:cNvPr id="0" name=""/>
        <dsp:cNvSpPr/>
      </dsp:nvSpPr>
      <dsp:spPr>
        <a:xfrm>
          <a:off x="0" y="2168898"/>
          <a:ext cx="3457575" cy="413097"/>
        </a:xfrm>
        <a:prstGeom prst="roundRect">
          <a:avLst/>
        </a:prstGeom>
        <a:solidFill>
          <a:schemeClr val="accent5">
            <a:hueOff val="-1203308"/>
            <a:satOff val="-5674"/>
            <a:lumOff val="14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IN" sz="2100" kern="1200" dirty="0" err="1" smtClean="0"/>
            <a:t>xlim</a:t>
          </a:r>
          <a:endParaRPr lang="en-IN" sz="2100" kern="1200" dirty="0"/>
        </a:p>
      </dsp:txBody>
      <dsp:txXfrm>
        <a:off x="20166" y="2189064"/>
        <a:ext cx="3417243" cy="372765"/>
      </dsp:txXfrm>
    </dsp:sp>
    <dsp:sp modelId="{EF5C3F88-E90E-4879-B366-6C73D826A447}">
      <dsp:nvSpPr>
        <dsp:cNvPr id="0" name=""/>
        <dsp:cNvSpPr/>
      </dsp:nvSpPr>
      <dsp:spPr>
        <a:xfrm rot="5400000">
          <a:off x="6365735" y="-264200"/>
          <a:ext cx="330478" cy="6146800"/>
        </a:xfrm>
        <a:prstGeom prst="round2SameRect">
          <a:avLst/>
        </a:prstGeom>
        <a:solidFill>
          <a:schemeClr val="accent5">
            <a:tint val="40000"/>
            <a:alpha val="90000"/>
            <a:hueOff val="-1521778"/>
            <a:satOff val="-4320"/>
            <a:lumOff val="129"/>
            <a:alphaOff val="0"/>
          </a:schemeClr>
        </a:solidFill>
        <a:ln w="15875" cap="flat" cmpd="sng" algn="ctr">
          <a:solidFill>
            <a:schemeClr val="accent5">
              <a:tint val="40000"/>
              <a:alpha val="90000"/>
              <a:hueOff val="-1521778"/>
              <a:satOff val="-4320"/>
              <a:lumOff val="1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1" kern="1200" dirty="0" err="1" smtClean="0"/>
            <a:t>ylim</a:t>
          </a:r>
          <a:r>
            <a:rPr lang="en-US" sz="1700" kern="1200" dirty="0" smtClean="0"/>
            <a:t> is the limits of the values of y used for plotting. </a:t>
          </a:r>
          <a:endParaRPr lang="en-IN" sz="1700" kern="1200" dirty="0"/>
        </a:p>
      </dsp:txBody>
      <dsp:txXfrm rot="-5400000">
        <a:off x="3457575" y="2660093"/>
        <a:ext cx="6130667" cy="298212"/>
      </dsp:txXfrm>
    </dsp:sp>
    <dsp:sp modelId="{9AFDB2AF-9CB9-4BAC-A539-1E2B6DD86848}">
      <dsp:nvSpPr>
        <dsp:cNvPr id="0" name=""/>
        <dsp:cNvSpPr/>
      </dsp:nvSpPr>
      <dsp:spPr>
        <a:xfrm>
          <a:off x="0" y="2602651"/>
          <a:ext cx="3457575" cy="413097"/>
        </a:xfrm>
        <a:prstGeom prst="roundRect">
          <a:avLst/>
        </a:prstGeom>
        <a:solidFill>
          <a:schemeClr val="accent5">
            <a:hueOff val="-1443969"/>
            <a:satOff val="-6809"/>
            <a:lumOff val="168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IN" sz="2100" kern="1200" dirty="0" err="1" smtClean="0"/>
            <a:t>ylim</a:t>
          </a:r>
          <a:endParaRPr lang="en-IN" sz="2100" kern="1200" dirty="0"/>
        </a:p>
      </dsp:txBody>
      <dsp:txXfrm>
        <a:off x="20166" y="2622817"/>
        <a:ext cx="3417243" cy="372765"/>
      </dsp:txXfrm>
    </dsp:sp>
    <dsp:sp modelId="{82507DEA-B1D8-4E8A-9A71-852F37C36F04}">
      <dsp:nvSpPr>
        <dsp:cNvPr id="0" name=""/>
        <dsp:cNvSpPr/>
      </dsp:nvSpPr>
      <dsp:spPr>
        <a:xfrm rot="5400000">
          <a:off x="6365735" y="169552"/>
          <a:ext cx="330478" cy="6146800"/>
        </a:xfrm>
        <a:prstGeom prst="round2SameRect">
          <a:avLst/>
        </a:prstGeom>
        <a:solidFill>
          <a:schemeClr val="accent5">
            <a:tint val="40000"/>
            <a:alpha val="90000"/>
            <a:hueOff val="-1775408"/>
            <a:satOff val="-5040"/>
            <a:lumOff val="151"/>
            <a:alphaOff val="0"/>
          </a:schemeClr>
        </a:solidFill>
        <a:ln w="15875" cap="flat" cmpd="sng" algn="ctr">
          <a:solidFill>
            <a:schemeClr val="accent5">
              <a:tint val="40000"/>
              <a:alpha val="90000"/>
              <a:hueOff val="-1775408"/>
              <a:satOff val="-5040"/>
              <a:lumOff val="1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rtl="0">
            <a:lnSpc>
              <a:spcPct val="90000"/>
            </a:lnSpc>
            <a:spcBef>
              <a:spcPct val="0"/>
            </a:spcBef>
            <a:spcAft>
              <a:spcPct val="15000"/>
            </a:spcAft>
            <a:buChar char="••"/>
          </a:pPr>
          <a:r>
            <a:rPr lang="en-US" sz="1700" b="1" kern="1200" dirty="0" smtClean="0"/>
            <a:t>axes</a:t>
          </a:r>
          <a:r>
            <a:rPr lang="en-US" sz="1700" kern="1200" dirty="0" smtClean="0"/>
            <a:t> indicates whether both axes should be drawn on the plot. </a:t>
          </a:r>
          <a:endParaRPr lang="en-IN" sz="1700" kern="1200" dirty="0"/>
        </a:p>
      </dsp:txBody>
      <dsp:txXfrm rot="-5400000">
        <a:off x="3457575" y="3093846"/>
        <a:ext cx="6130667" cy="298212"/>
      </dsp:txXfrm>
    </dsp:sp>
    <dsp:sp modelId="{8CF01621-E47D-454F-AB25-4F5083736566}">
      <dsp:nvSpPr>
        <dsp:cNvPr id="0" name=""/>
        <dsp:cNvSpPr/>
      </dsp:nvSpPr>
      <dsp:spPr>
        <a:xfrm>
          <a:off x="0" y="3036403"/>
          <a:ext cx="3457575" cy="413097"/>
        </a:xfrm>
        <a:prstGeom prst="roundRect">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IN" sz="2100" kern="1200" dirty="0" smtClean="0"/>
            <a:t>axes</a:t>
          </a:r>
          <a:endParaRPr lang="en-IN" sz="2100" kern="1200" dirty="0"/>
        </a:p>
      </dsp:txBody>
      <dsp:txXfrm>
        <a:off x="20166" y="3056569"/>
        <a:ext cx="3417243" cy="37276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5AEA41-843B-4DA0-8C0F-325577745A72}">
      <dsp:nvSpPr>
        <dsp:cNvPr id="0" name=""/>
        <dsp:cNvSpPr/>
      </dsp:nvSpPr>
      <dsp:spPr>
        <a:xfrm>
          <a:off x="0" y="1684"/>
          <a:ext cx="96043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9C969A-3464-47D0-A128-A2FBDB678731}">
      <dsp:nvSpPr>
        <dsp:cNvPr id="0" name=""/>
        <dsp:cNvSpPr/>
      </dsp:nvSpPr>
      <dsp:spPr>
        <a:xfrm>
          <a:off x="0" y="1684"/>
          <a:ext cx="9604375" cy="313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IN" sz="1300" kern="1200" smtClean="0"/>
            <a:t>We use the data set </a:t>
          </a:r>
          <a:r>
            <a:rPr lang="en-IN" sz="1300" b="1" kern="1200" smtClean="0"/>
            <a:t>"mtcars" </a:t>
          </a:r>
          <a:r>
            <a:rPr lang="en-IN" sz="1300" kern="1200" smtClean="0"/>
            <a:t>available in the R environment to create a basic scatterplot. Let's use the columns "wt" and "mpg" in mtcars. </a:t>
          </a:r>
          <a:endParaRPr lang="en-IN" sz="1300" kern="1200"/>
        </a:p>
      </dsp:txBody>
      <dsp:txXfrm>
        <a:off x="0" y="1684"/>
        <a:ext cx="9604375" cy="313297"/>
      </dsp:txXfrm>
    </dsp:sp>
    <dsp:sp modelId="{C8A6EFFA-A621-412E-835E-1BEBE5498762}">
      <dsp:nvSpPr>
        <dsp:cNvPr id="0" name=""/>
        <dsp:cNvSpPr/>
      </dsp:nvSpPr>
      <dsp:spPr>
        <a:xfrm>
          <a:off x="0" y="314981"/>
          <a:ext cx="96043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CD91D3-DEC4-4D5D-A185-1B62D4622094}">
      <dsp:nvSpPr>
        <dsp:cNvPr id="0" name=""/>
        <dsp:cNvSpPr/>
      </dsp:nvSpPr>
      <dsp:spPr>
        <a:xfrm>
          <a:off x="0" y="314981"/>
          <a:ext cx="9604375" cy="313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IN" sz="1300" kern="1200" smtClean="0"/>
            <a:t>input &lt;- mtcars[,c('wt','mpg')] </a:t>
          </a:r>
          <a:endParaRPr lang="en-IN" sz="1300" kern="1200"/>
        </a:p>
      </dsp:txBody>
      <dsp:txXfrm>
        <a:off x="0" y="314981"/>
        <a:ext cx="9604375" cy="313297"/>
      </dsp:txXfrm>
    </dsp:sp>
    <dsp:sp modelId="{E574A307-3C1C-486E-9E1C-B17809720873}">
      <dsp:nvSpPr>
        <dsp:cNvPr id="0" name=""/>
        <dsp:cNvSpPr/>
      </dsp:nvSpPr>
      <dsp:spPr>
        <a:xfrm>
          <a:off x="0" y="628278"/>
          <a:ext cx="96043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20D783-5ED8-4E2F-86D5-632B763F8785}">
      <dsp:nvSpPr>
        <dsp:cNvPr id="0" name=""/>
        <dsp:cNvSpPr/>
      </dsp:nvSpPr>
      <dsp:spPr>
        <a:xfrm>
          <a:off x="0" y="628278"/>
          <a:ext cx="9604375" cy="313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IN" sz="1300" kern="1200" smtClean="0"/>
            <a:t>print(head(input)) </a:t>
          </a:r>
          <a:endParaRPr lang="en-IN" sz="1300" kern="1200"/>
        </a:p>
      </dsp:txBody>
      <dsp:txXfrm>
        <a:off x="0" y="628278"/>
        <a:ext cx="9604375" cy="313297"/>
      </dsp:txXfrm>
    </dsp:sp>
    <dsp:sp modelId="{94EABA6E-94AD-4BFE-A50A-6B27B9D4300B}">
      <dsp:nvSpPr>
        <dsp:cNvPr id="0" name=""/>
        <dsp:cNvSpPr/>
      </dsp:nvSpPr>
      <dsp:spPr>
        <a:xfrm>
          <a:off x="0" y="941575"/>
          <a:ext cx="9604375"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A89674-D850-42FB-B637-03D464EDFBF5}">
      <dsp:nvSpPr>
        <dsp:cNvPr id="0" name=""/>
        <dsp:cNvSpPr/>
      </dsp:nvSpPr>
      <dsp:spPr>
        <a:xfrm>
          <a:off x="0" y="941575"/>
          <a:ext cx="9604375" cy="313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IN" sz="1300" kern="1200" smtClean="0"/>
            <a:t>When we execute the above code, it produces the following result: </a:t>
          </a:r>
          <a:endParaRPr lang="en-IN" sz="1300" kern="1200"/>
        </a:p>
      </dsp:txBody>
      <dsp:txXfrm>
        <a:off x="0" y="941575"/>
        <a:ext cx="9604375" cy="313297"/>
      </dsp:txXfrm>
    </dsp:sp>
    <dsp:sp modelId="{21FC29B8-2116-40BA-8B62-481D18AE3B17}">
      <dsp:nvSpPr>
        <dsp:cNvPr id="0" name=""/>
        <dsp:cNvSpPr/>
      </dsp:nvSpPr>
      <dsp:spPr>
        <a:xfrm>
          <a:off x="0" y="1254873"/>
          <a:ext cx="9604375"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532B94-1F33-4D1F-826E-CEFD9C084373}">
      <dsp:nvSpPr>
        <dsp:cNvPr id="0" name=""/>
        <dsp:cNvSpPr/>
      </dsp:nvSpPr>
      <dsp:spPr>
        <a:xfrm>
          <a:off x="0" y="1254873"/>
          <a:ext cx="9604375" cy="313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IN" sz="1300" kern="1200" smtClean="0"/>
            <a:t>wt mpg </a:t>
          </a:r>
          <a:endParaRPr lang="en-IN" sz="1300" kern="1200"/>
        </a:p>
      </dsp:txBody>
      <dsp:txXfrm>
        <a:off x="0" y="1254873"/>
        <a:ext cx="9604375" cy="313297"/>
      </dsp:txXfrm>
    </dsp:sp>
    <dsp:sp modelId="{DABBAFC9-DE5F-424C-901F-69035B0B83B1}">
      <dsp:nvSpPr>
        <dsp:cNvPr id="0" name=""/>
        <dsp:cNvSpPr/>
      </dsp:nvSpPr>
      <dsp:spPr>
        <a:xfrm>
          <a:off x="0" y="1568170"/>
          <a:ext cx="96043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D8720E-496F-4FA2-A9EE-BA7B882C130E}">
      <dsp:nvSpPr>
        <dsp:cNvPr id="0" name=""/>
        <dsp:cNvSpPr/>
      </dsp:nvSpPr>
      <dsp:spPr>
        <a:xfrm>
          <a:off x="0" y="1568170"/>
          <a:ext cx="9604375" cy="313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IN" sz="1300" kern="1200" smtClean="0"/>
            <a:t>Mazda RX4              2.620 21.0 </a:t>
          </a:r>
          <a:endParaRPr lang="en-IN" sz="1300" kern="1200"/>
        </a:p>
      </dsp:txBody>
      <dsp:txXfrm>
        <a:off x="0" y="1568170"/>
        <a:ext cx="9604375" cy="313297"/>
      </dsp:txXfrm>
    </dsp:sp>
    <dsp:sp modelId="{EF42C98A-5452-42AA-AD86-DC113457C4F1}">
      <dsp:nvSpPr>
        <dsp:cNvPr id="0" name=""/>
        <dsp:cNvSpPr/>
      </dsp:nvSpPr>
      <dsp:spPr>
        <a:xfrm>
          <a:off x="0" y="1881467"/>
          <a:ext cx="9604375"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B40EF7-8EED-43BB-995A-79F8EDD48049}">
      <dsp:nvSpPr>
        <dsp:cNvPr id="0" name=""/>
        <dsp:cNvSpPr/>
      </dsp:nvSpPr>
      <dsp:spPr>
        <a:xfrm>
          <a:off x="0" y="1881467"/>
          <a:ext cx="9604375" cy="313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IN" sz="1300" kern="1200" smtClean="0"/>
            <a:t>Mazda RX4 Wag     2.875 21.0 </a:t>
          </a:r>
          <a:endParaRPr lang="en-IN" sz="1300" kern="1200"/>
        </a:p>
      </dsp:txBody>
      <dsp:txXfrm>
        <a:off x="0" y="1881467"/>
        <a:ext cx="9604375" cy="313297"/>
      </dsp:txXfrm>
    </dsp:sp>
    <dsp:sp modelId="{DB3B0CCE-F413-4F6F-98E0-34564241B50B}">
      <dsp:nvSpPr>
        <dsp:cNvPr id="0" name=""/>
        <dsp:cNvSpPr/>
      </dsp:nvSpPr>
      <dsp:spPr>
        <a:xfrm>
          <a:off x="0" y="2194764"/>
          <a:ext cx="96043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CFA0D1-7098-483E-AFC9-5F3AD44B7269}">
      <dsp:nvSpPr>
        <dsp:cNvPr id="0" name=""/>
        <dsp:cNvSpPr/>
      </dsp:nvSpPr>
      <dsp:spPr>
        <a:xfrm>
          <a:off x="0" y="2194764"/>
          <a:ext cx="9604375" cy="313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IN" sz="1300" kern="1200" smtClean="0"/>
            <a:t>Datsun 710              2.320 22.8 </a:t>
          </a:r>
          <a:endParaRPr lang="en-IN" sz="1300" kern="1200"/>
        </a:p>
      </dsp:txBody>
      <dsp:txXfrm>
        <a:off x="0" y="2194764"/>
        <a:ext cx="9604375" cy="313297"/>
      </dsp:txXfrm>
    </dsp:sp>
    <dsp:sp modelId="{A0F64A8F-9714-4EC8-977C-C4C60983B66E}">
      <dsp:nvSpPr>
        <dsp:cNvPr id="0" name=""/>
        <dsp:cNvSpPr/>
      </dsp:nvSpPr>
      <dsp:spPr>
        <a:xfrm>
          <a:off x="0" y="2508062"/>
          <a:ext cx="9604375"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8C42B-376B-4F82-AC22-AB5A762F34ED}">
      <dsp:nvSpPr>
        <dsp:cNvPr id="0" name=""/>
        <dsp:cNvSpPr/>
      </dsp:nvSpPr>
      <dsp:spPr>
        <a:xfrm>
          <a:off x="0" y="2508062"/>
          <a:ext cx="9604375" cy="313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IN" sz="1300" kern="1200" smtClean="0"/>
            <a:t>Hornet 4 Drive         3.215 21.4 </a:t>
          </a:r>
          <a:endParaRPr lang="en-IN" sz="1300" kern="1200"/>
        </a:p>
      </dsp:txBody>
      <dsp:txXfrm>
        <a:off x="0" y="2508062"/>
        <a:ext cx="9604375" cy="313297"/>
      </dsp:txXfrm>
    </dsp:sp>
    <dsp:sp modelId="{8C7D1248-199C-4955-A722-77CAED14DD15}">
      <dsp:nvSpPr>
        <dsp:cNvPr id="0" name=""/>
        <dsp:cNvSpPr/>
      </dsp:nvSpPr>
      <dsp:spPr>
        <a:xfrm>
          <a:off x="0" y="2821359"/>
          <a:ext cx="9604375"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8442DC-64C8-4F0A-9E49-E53BDD954F85}">
      <dsp:nvSpPr>
        <dsp:cNvPr id="0" name=""/>
        <dsp:cNvSpPr/>
      </dsp:nvSpPr>
      <dsp:spPr>
        <a:xfrm>
          <a:off x="0" y="2821359"/>
          <a:ext cx="9604375" cy="313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IN" sz="1300" kern="1200" smtClean="0"/>
            <a:t>Hornet Sportabout    3.440 18.7 </a:t>
          </a:r>
          <a:endParaRPr lang="en-IN" sz="1300" kern="1200"/>
        </a:p>
      </dsp:txBody>
      <dsp:txXfrm>
        <a:off x="0" y="2821359"/>
        <a:ext cx="9604375" cy="313297"/>
      </dsp:txXfrm>
    </dsp:sp>
    <dsp:sp modelId="{878A9F09-888E-410A-85B7-F269FEF564DD}">
      <dsp:nvSpPr>
        <dsp:cNvPr id="0" name=""/>
        <dsp:cNvSpPr/>
      </dsp:nvSpPr>
      <dsp:spPr>
        <a:xfrm>
          <a:off x="0" y="3134656"/>
          <a:ext cx="96043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50B6AE-CECE-4C87-A7C2-0E8E7024F9AA}">
      <dsp:nvSpPr>
        <dsp:cNvPr id="0" name=""/>
        <dsp:cNvSpPr/>
      </dsp:nvSpPr>
      <dsp:spPr>
        <a:xfrm>
          <a:off x="0" y="3134656"/>
          <a:ext cx="9604375" cy="313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IN" sz="1300" kern="1200" smtClean="0"/>
            <a:t>Valiant                      3.460 18.1 </a:t>
          </a:r>
          <a:endParaRPr lang="en-IN" sz="1300" kern="1200"/>
        </a:p>
      </dsp:txBody>
      <dsp:txXfrm>
        <a:off x="0" y="3134656"/>
        <a:ext cx="9604375" cy="3132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EA4DE-9E50-4270-97C1-010F8A9E9C79}">
      <dsp:nvSpPr>
        <dsp:cNvPr id="0" name=""/>
        <dsp:cNvSpPr/>
      </dsp:nvSpPr>
      <dsp:spPr>
        <a:xfrm>
          <a:off x="0" y="4919"/>
          <a:ext cx="9604375" cy="34397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smtClean="0"/>
            <a:t>A histogram represents the frequencies of values of a variable bucketed into ranges. Histogram is similar to bar chart but the difference is it groups the values into continuous ranges. Each bar in histogram represents the height of the number of values present in that range. </a:t>
          </a:r>
          <a:endParaRPr lang="en-IN" sz="3500" kern="1200"/>
        </a:p>
      </dsp:txBody>
      <dsp:txXfrm>
        <a:off x="167917" y="172836"/>
        <a:ext cx="9268541" cy="3103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2A143F-2CD0-4277-8BD2-DCE073926C82}">
      <dsp:nvSpPr>
        <dsp:cNvPr id="0" name=""/>
        <dsp:cNvSpPr/>
      </dsp:nvSpPr>
      <dsp:spPr>
        <a:xfrm>
          <a:off x="0" y="130108"/>
          <a:ext cx="9604375" cy="31894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smtClean="0"/>
            <a:t>R creates histogram using hist() function. This function takes a vector as an input and uses some more parameters to plot histograms. </a:t>
          </a:r>
          <a:endParaRPr lang="en-IN" sz="4700" kern="1200"/>
        </a:p>
      </dsp:txBody>
      <dsp:txXfrm>
        <a:off x="155695" y="285803"/>
        <a:ext cx="9292985" cy="28780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110348-4B85-44C2-8BFC-085D6B508563}">
      <dsp:nvSpPr>
        <dsp:cNvPr id="0" name=""/>
        <dsp:cNvSpPr/>
      </dsp:nvSpPr>
      <dsp:spPr>
        <a:xfrm>
          <a:off x="0" y="179346"/>
          <a:ext cx="9604375" cy="1378064"/>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158496" rIns="277368" bIns="158496" numCol="1" spcCol="1270" anchor="ctr" anchorCtr="0">
          <a:noAutofit/>
        </a:bodyPr>
        <a:lstStyle/>
        <a:p>
          <a:pPr lvl="0" algn="ctr" defTabSz="1733550" rtl="0">
            <a:lnSpc>
              <a:spcPct val="90000"/>
            </a:lnSpc>
            <a:spcBef>
              <a:spcPct val="0"/>
            </a:spcBef>
            <a:spcAft>
              <a:spcPct val="35000"/>
            </a:spcAft>
          </a:pPr>
          <a:r>
            <a:rPr lang="en-US" sz="3900" kern="1200" smtClean="0"/>
            <a:t>The basic syntax for creating a histogram using R is: </a:t>
          </a:r>
          <a:endParaRPr lang="en-IN" sz="3900" kern="1200"/>
        </a:p>
      </dsp:txBody>
      <dsp:txXfrm>
        <a:off x="0" y="179346"/>
        <a:ext cx="9604375" cy="1378064"/>
      </dsp:txXfrm>
    </dsp:sp>
    <dsp:sp modelId="{8E4BB8CA-A51A-49DA-BF3B-6A78BB041532}">
      <dsp:nvSpPr>
        <dsp:cNvPr id="0" name=""/>
        <dsp:cNvSpPr/>
      </dsp:nvSpPr>
      <dsp:spPr>
        <a:xfrm>
          <a:off x="0" y="1557411"/>
          <a:ext cx="9604375" cy="17128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8026" tIns="208026" rIns="277368" bIns="312039" numCol="1" spcCol="1270" anchor="t" anchorCtr="0">
          <a:noAutofit/>
        </a:bodyPr>
        <a:lstStyle/>
        <a:p>
          <a:pPr marL="285750" lvl="1" indent="-285750" algn="l" defTabSz="1733550" rtl="0">
            <a:lnSpc>
              <a:spcPct val="90000"/>
            </a:lnSpc>
            <a:spcBef>
              <a:spcPct val="0"/>
            </a:spcBef>
            <a:spcAft>
              <a:spcPct val="15000"/>
            </a:spcAft>
            <a:buChar char="••"/>
          </a:pPr>
          <a:r>
            <a:rPr lang="en-US" sz="3900" kern="1200" dirty="0" err="1" smtClean="0"/>
            <a:t>hist</a:t>
          </a:r>
          <a:r>
            <a:rPr lang="en-US" sz="3900" kern="1200" dirty="0" smtClean="0"/>
            <a:t>(</a:t>
          </a:r>
          <a:r>
            <a:rPr lang="en-US" sz="3900" kern="1200" dirty="0" err="1" smtClean="0"/>
            <a:t>v,main,xlab,xlim,ylim,breaks,col,border</a:t>
          </a:r>
          <a:r>
            <a:rPr lang="en-US" sz="3900" kern="1200" dirty="0" smtClean="0"/>
            <a:t>) </a:t>
          </a:r>
          <a:endParaRPr lang="en-IN" sz="3900" kern="1200" dirty="0"/>
        </a:p>
      </dsp:txBody>
      <dsp:txXfrm>
        <a:off x="0" y="1557411"/>
        <a:ext cx="9604375" cy="17128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68FD8-1923-4D79-8F4B-BCFDC3D9C976}">
      <dsp:nvSpPr>
        <dsp:cNvPr id="0" name=""/>
        <dsp:cNvSpPr/>
      </dsp:nvSpPr>
      <dsp:spPr>
        <a:xfrm rot="5400000">
          <a:off x="6341986" y="-2836869"/>
          <a:ext cx="377977" cy="6146800"/>
        </a:xfrm>
        <a:prstGeom prst="round2Same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b="1" kern="1200" dirty="0" smtClean="0"/>
            <a:t>v</a:t>
          </a:r>
          <a:r>
            <a:rPr lang="en-US" sz="1100" kern="1200" dirty="0" smtClean="0"/>
            <a:t> is a vector containing numeric values used in histogram. </a:t>
          </a:r>
          <a:endParaRPr lang="en-IN" sz="1100" kern="1200" dirty="0"/>
        </a:p>
      </dsp:txBody>
      <dsp:txXfrm rot="-5400000">
        <a:off x="3457575" y="65993"/>
        <a:ext cx="6128349" cy="341075"/>
      </dsp:txXfrm>
    </dsp:sp>
    <dsp:sp modelId="{28D840C7-D0EA-4DC3-9876-5232B29626D9}">
      <dsp:nvSpPr>
        <dsp:cNvPr id="0" name=""/>
        <dsp:cNvSpPr/>
      </dsp:nvSpPr>
      <dsp:spPr>
        <a:xfrm>
          <a:off x="0" y="294"/>
          <a:ext cx="3457575" cy="472472"/>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1" kern="1200" dirty="0" smtClean="0"/>
            <a:t>V</a:t>
          </a:r>
          <a:endParaRPr lang="en-IN" sz="2400" kern="1200" dirty="0"/>
        </a:p>
      </dsp:txBody>
      <dsp:txXfrm>
        <a:off x="23064" y="23358"/>
        <a:ext cx="3411447" cy="426344"/>
      </dsp:txXfrm>
    </dsp:sp>
    <dsp:sp modelId="{332D5252-8EC7-4DC3-AE3D-7BA82CCF567D}">
      <dsp:nvSpPr>
        <dsp:cNvPr id="0" name=""/>
        <dsp:cNvSpPr/>
      </dsp:nvSpPr>
      <dsp:spPr>
        <a:xfrm rot="5400000">
          <a:off x="6341986" y="-2340773"/>
          <a:ext cx="377977" cy="6146800"/>
        </a:xfrm>
        <a:prstGeom prst="round2SameRect">
          <a:avLst/>
        </a:prstGeom>
        <a:solidFill>
          <a:schemeClr val="accent4">
            <a:tint val="40000"/>
            <a:alpha val="90000"/>
            <a:hueOff val="-280550"/>
            <a:satOff val="-514"/>
            <a:lumOff val="-113"/>
            <a:alphaOff val="0"/>
          </a:schemeClr>
        </a:solidFill>
        <a:ln w="15875" cap="flat" cmpd="sng" algn="ctr">
          <a:solidFill>
            <a:schemeClr val="accent4">
              <a:tint val="40000"/>
              <a:alpha val="90000"/>
              <a:hueOff val="-280550"/>
              <a:satOff val="-514"/>
              <a:lumOff val="-1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b="1" kern="1200" dirty="0" smtClean="0"/>
            <a:t>main</a:t>
          </a:r>
          <a:r>
            <a:rPr lang="en-US" sz="1100" kern="1200" dirty="0" smtClean="0"/>
            <a:t> indicates title of the chart. </a:t>
          </a:r>
          <a:endParaRPr lang="en-IN" sz="1100" kern="1200" dirty="0"/>
        </a:p>
      </dsp:txBody>
      <dsp:txXfrm rot="-5400000">
        <a:off x="3457575" y="562089"/>
        <a:ext cx="6128349" cy="341075"/>
      </dsp:txXfrm>
    </dsp:sp>
    <dsp:sp modelId="{33575414-81AC-41D5-A1FA-DF8133215D57}">
      <dsp:nvSpPr>
        <dsp:cNvPr id="0" name=""/>
        <dsp:cNvSpPr/>
      </dsp:nvSpPr>
      <dsp:spPr>
        <a:xfrm>
          <a:off x="0" y="496390"/>
          <a:ext cx="3457575" cy="472472"/>
        </a:xfrm>
        <a:prstGeom prst="roundRect">
          <a:avLst/>
        </a:prstGeom>
        <a:solidFill>
          <a:schemeClr val="accent4">
            <a:hueOff val="-364219"/>
            <a:satOff val="-438"/>
            <a:lumOff val="-5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1" kern="1200" dirty="0" smtClean="0"/>
            <a:t>main</a:t>
          </a:r>
          <a:endParaRPr lang="en-IN" sz="2400" kern="1200" dirty="0"/>
        </a:p>
      </dsp:txBody>
      <dsp:txXfrm>
        <a:off x="23064" y="519454"/>
        <a:ext cx="3411447" cy="426344"/>
      </dsp:txXfrm>
    </dsp:sp>
    <dsp:sp modelId="{B4EC24B4-D4D7-4694-8A6A-55445276197A}">
      <dsp:nvSpPr>
        <dsp:cNvPr id="0" name=""/>
        <dsp:cNvSpPr/>
      </dsp:nvSpPr>
      <dsp:spPr>
        <a:xfrm rot="5400000">
          <a:off x="6341986" y="-1844677"/>
          <a:ext cx="377977" cy="6146800"/>
        </a:xfrm>
        <a:prstGeom prst="round2SameRect">
          <a:avLst/>
        </a:prstGeom>
        <a:solidFill>
          <a:schemeClr val="accent4">
            <a:tint val="40000"/>
            <a:alpha val="90000"/>
            <a:hueOff val="-561100"/>
            <a:satOff val="-1027"/>
            <a:lumOff val="-226"/>
            <a:alphaOff val="0"/>
          </a:schemeClr>
        </a:solidFill>
        <a:ln w="15875" cap="flat" cmpd="sng" algn="ctr">
          <a:solidFill>
            <a:schemeClr val="accent4">
              <a:tint val="40000"/>
              <a:alpha val="90000"/>
              <a:hueOff val="-561100"/>
              <a:satOff val="-1027"/>
              <a:lumOff val="-2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b="1" kern="1200" dirty="0" smtClean="0"/>
            <a:t>col</a:t>
          </a:r>
          <a:r>
            <a:rPr lang="en-US" sz="1100" kern="1200" dirty="0" smtClean="0"/>
            <a:t> is used to set color of the bars. </a:t>
          </a:r>
          <a:endParaRPr lang="en-IN" sz="1100" kern="1200" dirty="0"/>
        </a:p>
      </dsp:txBody>
      <dsp:txXfrm rot="-5400000">
        <a:off x="3457575" y="1058185"/>
        <a:ext cx="6128349" cy="341075"/>
      </dsp:txXfrm>
    </dsp:sp>
    <dsp:sp modelId="{C1988C47-C3EC-4726-9EAC-3EB0CD3D36B6}">
      <dsp:nvSpPr>
        <dsp:cNvPr id="0" name=""/>
        <dsp:cNvSpPr/>
      </dsp:nvSpPr>
      <dsp:spPr>
        <a:xfrm>
          <a:off x="0" y="992486"/>
          <a:ext cx="3457575" cy="472472"/>
        </a:xfrm>
        <a:prstGeom prst="roundRect">
          <a:avLst/>
        </a:prstGeom>
        <a:solidFill>
          <a:schemeClr val="accent4">
            <a:hueOff val="-728438"/>
            <a:satOff val="-875"/>
            <a:lumOff val="-104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1" kern="1200" dirty="0" smtClean="0"/>
            <a:t>col</a:t>
          </a:r>
          <a:endParaRPr lang="en-IN" sz="2400" kern="1200" dirty="0"/>
        </a:p>
      </dsp:txBody>
      <dsp:txXfrm>
        <a:off x="23064" y="1015550"/>
        <a:ext cx="3411447" cy="426344"/>
      </dsp:txXfrm>
    </dsp:sp>
    <dsp:sp modelId="{FB69C0FA-9D7E-4604-A51A-97C4BC317C9E}">
      <dsp:nvSpPr>
        <dsp:cNvPr id="0" name=""/>
        <dsp:cNvSpPr/>
      </dsp:nvSpPr>
      <dsp:spPr>
        <a:xfrm rot="5400000">
          <a:off x="6341986" y="-1348581"/>
          <a:ext cx="377977" cy="6146800"/>
        </a:xfrm>
        <a:prstGeom prst="round2SameRect">
          <a:avLst/>
        </a:prstGeom>
        <a:solidFill>
          <a:schemeClr val="accent4">
            <a:tint val="40000"/>
            <a:alpha val="90000"/>
            <a:hueOff val="-841649"/>
            <a:satOff val="-1541"/>
            <a:lumOff val="-340"/>
            <a:alphaOff val="0"/>
          </a:schemeClr>
        </a:solidFill>
        <a:ln w="15875" cap="flat" cmpd="sng" algn="ctr">
          <a:solidFill>
            <a:schemeClr val="accent4">
              <a:tint val="40000"/>
              <a:alpha val="90000"/>
              <a:hueOff val="-841649"/>
              <a:satOff val="-1541"/>
              <a:lumOff val="-3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b="1" kern="1200" dirty="0" smtClean="0"/>
            <a:t>border</a:t>
          </a:r>
          <a:r>
            <a:rPr lang="en-US" sz="1100" kern="1200" dirty="0" smtClean="0"/>
            <a:t> is used to set border color of each bar. </a:t>
          </a:r>
          <a:endParaRPr lang="en-IN" sz="1100" kern="1200" dirty="0"/>
        </a:p>
      </dsp:txBody>
      <dsp:txXfrm rot="-5400000">
        <a:off x="3457575" y="1554281"/>
        <a:ext cx="6128349" cy="341075"/>
      </dsp:txXfrm>
    </dsp:sp>
    <dsp:sp modelId="{D8D64046-6F6A-41F1-9816-650559ABA5F9}">
      <dsp:nvSpPr>
        <dsp:cNvPr id="0" name=""/>
        <dsp:cNvSpPr/>
      </dsp:nvSpPr>
      <dsp:spPr>
        <a:xfrm>
          <a:off x="0" y="1488582"/>
          <a:ext cx="3457575" cy="472472"/>
        </a:xfrm>
        <a:prstGeom prst="roundRect">
          <a:avLst/>
        </a:prstGeom>
        <a:solidFill>
          <a:schemeClr val="accent4">
            <a:hueOff val="-1092657"/>
            <a:satOff val="-1313"/>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1" kern="1200" dirty="0" smtClean="0"/>
            <a:t>border</a:t>
          </a:r>
          <a:endParaRPr lang="en-IN" sz="2400" kern="1200" dirty="0"/>
        </a:p>
      </dsp:txBody>
      <dsp:txXfrm>
        <a:off x="23064" y="1511646"/>
        <a:ext cx="3411447" cy="426344"/>
      </dsp:txXfrm>
    </dsp:sp>
    <dsp:sp modelId="{60E96CFF-7F2C-4D06-BF4C-DA6C76919D72}">
      <dsp:nvSpPr>
        <dsp:cNvPr id="0" name=""/>
        <dsp:cNvSpPr/>
      </dsp:nvSpPr>
      <dsp:spPr>
        <a:xfrm rot="5400000">
          <a:off x="6341986" y="-852484"/>
          <a:ext cx="377977" cy="6146800"/>
        </a:xfrm>
        <a:prstGeom prst="round2SameRect">
          <a:avLst/>
        </a:prstGeom>
        <a:solidFill>
          <a:schemeClr val="accent4">
            <a:tint val="40000"/>
            <a:alpha val="90000"/>
            <a:hueOff val="-1122199"/>
            <a:satOff val="-2055"/>
            <a:lumOff val="-453"/>
            <a:alphaOff val="0"/>
          </a:schemeClr>
        </a:solidFill>
        <a:ln w="15875" cap="flat" cmpd="sng" algn="ctr">
          <a:solidFill>
            <a:schemeClr val="accent4">
              <a:tint val="40000"/>
              <a:alpha val="90000"/>
              <a:hueOff val="-1122199"/>
              <a:satOff val="-2055"/>
              <a:lumOff val="-4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b="1" kern="1200" dirty="0" err="1" smtClean="0"/>
            <a:t>xlab</a:t>
          </a:r>
          <a:r>
            <a:rPr lang="en-US" sz="1100" b="1" kern="1200" dirty="0" smtClean="0"/>
            <a:t> </a:t>
          </a:r>
          <a:r>
            <a:rPr lang="en-US" sz="1100" kern="1200" dirty="0" smtClean="0"/>
            <a:t> is used to give description of x-axis. </a:t>
          </a:r>
          <a:endParaRPr lang="en-IN" sz="1100" kern="1200" dirty="0"/>
        </a:p>
      </dsp:txBody>
      <dsp:txXfrm rot="-5400000">
        <a:off x="3457575" y="2050378"/>
        <a:ext cx="6128349" cy="341075"/>
      </dsp:txXfrm>
    </dsp:sp>
    <dsp:sp modelId="{047618D4-077C-428F-81AC-52EB8DB2003B}">
      <dsp:nvSpPr>
        <dsp:cNvPr id="0" name=""/>
        <dsp:cNvSpPr/>
      </dsp:nvSpPr>
      <dsp:spPr>
        <a:xfrm>
          <a:off x="0" y="1984678"/>
          <a:ext cx="3457575" cy="472472"/>
        </a:xfrm>
        <a:prstGeom prst="roundRect">
          <a:avLst/>
        </a:prstGeom>
        <a:solidFill>
          <a:schemeClr val="accent4">
            <a:hueOff val="-1456876"/>
            <a:satOff val="-1750"/>
            <a:lumOff val="-20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1" kern="1200" dirty="0" err="1" smtClean="0"/>
            <a:t>xlab</a:t>
          </a:r>
          <a:endParaRPr lang="en-IN" sz="2400" kern="1200" dirty="0"/>
        </a:p>
      </dsp:txBody>
      <dsp:txXfrm>
        <a:off x="23064" y="2007742"/>
        <a:ext cx="3411447" cy="426344"/>
      </dsp:txXfrm>
    </dsp:sp>
    <dsp:sp modelId="{648C6117-6215-44C0-9DD1-908A3232ADD9}">
      <dsp:nvSpPr>
        <dsp:cNvPr id="0" name=""/>
        <dsp:cNvSpPr/>
      </dsp:nvSpPr>
      <dsp:spPr>
        <a:xfrm rot="5400000">
          <a:off x="6341986" y="-356388"/>
          <a:ext cx="377977" cy="6146800"/>
        </a:xfrm>
        <a:prstGeom prst="round2SameRect">
          <a:avLst/>
        </a:prstGeom>
        <a:solidFill>
          <a:schemeClr val="accent4">
            <a:tint val="40000"/>
            <a:alpha val="90000"/>
            <a:hueOff val="-1402749"/>
            <a:satOff val="-2568"/>
            <a:lumOff val="-566"/>
            <a:alphaOff val="0"/>
          </a:schemeClr>
        </a:solidFill>
        <a:ln w="15875" cap="flat" cmpd="sng" algn="ctr">
          <a:solidFill>
            <a:schemeClr val="accent4">
              <a:tint val="40000"/>
              <a:alpha val="90000"/>
              <a:hueOff val="-1402749"/>
              <a:satOff val="-2568"/>
              <a:lumOff val="-5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b="1" kern="1200" dirty="0" err="1" smtClean="0"/>
            <a:t>xlim</a:t>
          </a:r>
          <a:r>
            <a:rPr lang="en-US" sz="1100" kern="1200" dirty="0" smtClean="0"/>
            <a:t> is used to specify the range of values on the x-axis. </a:t>
          </a:r>
          <a:endParaRPr lang="en-IN" sz="1100" kern="1200" dirty="0"/>
        </a:p>
      </dsp:txBody>
      <dsp:txXfrm rot="-5400000">
        <a:off x="3457575" y="2546474"/>
        <a:ext cx="6128349" cy="341075"/>
      </dsp:txXfrm>
    </dsp:sp>
    <dsp:sp modelId="{D8FAF016-B2CF-4A20-AFE8-A062B4129B82}">
      <dsp:nvSpPr>
        <dsp:cNvPr id="0" name=""/>
        <dsp:cNvSpPr/>
      </dsp:nvSpPr>
      <dsp:spPr>
        <a:xfrm>
          <a:off x="0" y="2480774"/>
          <a:ext cx="3457575" cy="472472"/>
        </a:xfrm>
        <a:prstGeom prst="roundRect">
          <a:avLst/>
        </a:prstGeom>
        <a:solidFill>
          <a:schemeClr val="accent4">
            <a:hueOff val="-1821094"/>
            <a:satOff val="-2188"/>
            <a:lumOff val="-261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1" kern="1200" dirty="0" err="1" smtClean="0"/>
            <a:t>xlim</a:t>
          </a:r>
          <a:endParaRPr lang="en-IN" sz="2400" kern="1200" dirty="0"/>
        </a:p>
      </dsp:txBody>
      <dsp:txXfrm>
        <a:off x="23064" y="2503838"/>
        <a:ext cx="3411447" cy="426344"/>
      </dsp:txXfrm>
    </dsp:sp>
    <dsp:sp modelId="{CBF68A27-567B-4F42-8E70-B0B160205BAF}">
      <dsp:nvSpPr>
        <dsp:cNvPr id="0" name=""/>
        <dsp:cNvSpPr/>
      </dsp:nvSpPr>
      <dsp:spPr>
        <a:xfrm rot="5400000">
          <a:off x="6341986" y="139707"/>
          <a:ext cx="377977" cy="6146800"/>
        </a:xfrm>
        <a:prstGeom prst="round2SameRect">
          <a:avLst/>
        </a:prstGeom>
        <a:solidFill>
          <a:schemeClr val="accent4">
            <a:tint val="40000"/>
            <a:alpha val="90000"/>
            <a:hueOff val="-1683299"/>
            <a:satOff val="-3082"/>
            <a:lumOff val="-679"/>
            <a:alphaOff val="0"/>
          </a:schemeClr>
        </a:solidFill>
        <a:ln w="15875" cap="flat" cmpd="sng" algn="ctr">
          <a:solidFill>
            <a:schemeClr val="accent4">
              <a:tint val="40000"/>
              <a:alpha val="90000"/>
              <a:hueOff val="-1683299"/>
              <a:satOff val="-3082"/>
              <a:lumOff val="-6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rtl="0">
            <a:lnSpc>
              <a:spcPct val="90000"/>
            </a:lnSpc>
            <a:spcBef>
              <a:spcPct val="0"/>
            </a:spcBef>
            <a:spcAft>
              <a:spcPct val="15000"/>
            </a:spcAft>
            <a:buChar char="••"/>
          </a:pPr>
          <a:r>
            <a:rPr lang="en-US" sz="1100" b="1" kern="1200" smtClean="0"/>
            <a:t>ylim</a:t>
          </a:r>
          <a:r>
            <a:rPr lang="en-US" sz="1100" kern="1200" smtClean="0"/>
            <a:t> </a:t>
          </a:r>
          <a:r>
            <a:rPr lang="en-US" sz="1100" kern="1200" dirty="0" smtClean="0"/>
            <a:t>is used to specify the range of values on the y-axis.  breaks is used to mention the width of each bar. </a:t>
          </a:r>
          <a:endParaRPr lang="en-IN" sz="1100" kern="1200" dirty="0"/>
        </a:p>
      </dsp:txBody>
      <dsp:txXfrm rot="-5400000">
        <a:off x="3457575" y="3042570"/>
        <a:ext cx="6128349" cy="341075"/>
      </dsp:txXfrm>
    </dsp:sp>
    <dsp:sp modelId="{705C96FC-6A24-44D4-BA9C-67E0C6302EBD}">
      <dsp:nvSpPr>
        <dsp:cNvPr id="0" name=""/>
        <dsp:cNvSpPr/>
      </dsp:nvSpPr>
      <dsp:spPr>
        <a:xfrm>
          <a:off x="0" y="2976870"/>
          <a:ext cx="3457575" cy="472472"/>
        </a:xfrm>
        <a:prstGeom prst="roundRect">
          <a:avLst/>
        </a:prstGeom>
        <a:solidFill>
          <a:schemeClr val="accent4">
            <a:hueOff val="-2185313"/>
            <a:satOff val="-2625"/>
            <a:lumOff val="-313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1" kern="1200" dirty="0" err="1" smtClean="0"/>
            <a:t>ylim</a:t>
          </a:r>
          <a:endParaRPr lang="en-IN" sz="2400" kern="1200" dirty="0"/>
        </a:p>
      </dsp:txBody>
      <dsp:txXfrm>
        <a:off x="23064" y="2999934"/>
        <a:ext cx="3411447" cy="4263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9625C-EE92-4C6E-BCB7-BE44592B280B}">
      <dsp:nvSpPr>
        <dsp:cNvPr id="0" name=""/>
        <dsp:cNvSpPr/>
      </dsp:nvSpPr>
      <dsp:spPr>
        <a:xfrm>
          <a:off x="0" y="421"/>
          <a:ext cx="96043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EC963D-11BD-4DA4-8D22-A8FA3639DA5E}">
      <dsp:nvSpPr>
        <dsp:cNvPr id="0" name=""/>
        <dsp:cNvSpPr/>
      </dsp:nvSpPr>
      <dsp:spPr>
        <a:xfrm>
          <a:off x="0" y="421"/>
          <a:ext cx="9604375" cy="34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t>A simple histogram is created using input vector, label, col and border parameters. </a:t>
          </a:r>
          <a:endParaRPr lang="en-IN" sz="1600" kern="1200"/>
        </a:p>
      </dsp:txBody>
      <dsp:txXfrm>
        <a:off x="0" y="421"/>
        <a:ext cx="9604375" cy="344879"/>
      </dsp:txXfrm>
    </dsp:sp>
    <dsp:sp modelId="{C6616AEF-CAF8-4970-9E19-F2302C2F7724}">
      <dsp:nvSpPr>
        <dsp:cNvPr id="0" name=""/>
        <dsp:cNvSpPr/>
      </dsp:nvSpPr>
      <dsp:spPr>
        <a:xfrm>
          <a:off x="0" y="345300"/>
          <a:ext cx="9604375" cy="0"/>
        </a:xfrm>
        <a:prstGeom prst="line">
          <a:avLst/>
        </a:prstGeom>
        <a:solidFill>
          <a:schemeClr val="accent2">
            <a:hueOff val="-376997"/>
            <a:satOff val="1243"/>
            <a:lumOff val="1329"/>
            <a:alphaOff val="0"/>
          </a:schemeClr>
        </a:solidFill>
        <a:ln w="15875" cap="flat" cmpd="sng" algn="ctr">
          <a:solidFill>
            <a:schemeClr val="accent2">
              <a:hueOff val="-376997"/>
              <a:satOff val="1243"/>
              <a:lumOff val="13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DBB8E3-5616-43D7-87F5-8DCB272B5022}">
      <dsp:nvSpPr>
        <dsp:cNvPr id="0" name=""/>
        <dsp:cNvSpPr/>
      </dsp:nvSpPr>
      <dsp:spPr>
        <a:xfrm>
          <a:off x="0" y="345300"/>
          <a:ext cx="9604375" cy="34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t>The script given below will create and save the histogram in the current R working directory. </a:t>
          </a:r>
          <a:endParaRPr lang="en-IN" sz="1600" kern="1200"/>
        </a:p>
      </dsp:txBody>
      <dsp:txXfrm>
        <a:off x="0" y="345300"/>
        <a:ext cx="9604375" cy="344879"/>
      </dsp:txXfrm>
    </dsp:sp>
    <dsp:sp modelId="{D90F57DE-C229-4ECE-9BCA-8A98186E1B4D}">
      <dsp:nvSpPr>
        <dsp:cNvPr id="0" name=""/>
        <dsp:cNvSpPr/>
      </dsp:nvSpPr>
      <dsp:spPr>
        <a:xfrm>
          <a:off x="0" y="690180"/>
          <a:ext cx="9604375" cy="0"/>
        </a:xfrm>
        <a:prstGeom prst="line">
          <a:avLst/>
        </a:prstGeom>
        <a:solidFill>
          <a:schemeClr val="accent2">
            <a:hueOff val="-753995"/>
            <a:satOff val="2486"/>
            <a:lumOff val="2658"/>
            <a:alphaOff val="0"/>
          </a:schemeClr>
        </a:solidFill>
        <a:ln w="15875" cap="flat" cmpd="sng" algn="ctr">
          <a:solidFill>
            <a:schemeClr val="accent2">
              <a:hueOff val="-753995"/>
              <a:satOff val="2486"/>
              <a:lumOff val="26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1B8342-3D85-4B9E-98B0-2A0263ED8EBC}">
      <dsp:nvSpPr>
        <dsp:cNvPr id="0" name=""/>
        <dsp:cNvSpPr/>
      </dsp:nvSpPr>
      <dsp:spPr>
        <a:xfrm>
          <a:off x="0" y="690180"/>
          <a:ext cx="9604375" cy="34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t># Create data for the graph. </a:t>
          </a:r>
          <a:endParaRPr lang="en-IN" sz="1600" kern="1200"/>
        </a:p>
      </dsp:txBody>
      <dsp:txXfrm>
        <a:off x="0" y="690180"/>
        <a:ext cx="9604375" cy="344879"/>
      </dsp:txXfrm>
    </dsp:sp>
    <dsp:sp modelId="{1F200ED0-3F39-452D-9126-BDC35DABBD40}">
      <dsp:nvSpPr>
        <dsp:cNvPr id="0" name=""/>
        <dsp:cNvSpPr/>
      </dsp:nvSpPr>
      <dsp:spPr>
        <a:xfrm>
          <a:off x="0" y="1035059"/>
          <a:ext cx="9604375" cy="0"/>
        </a:xfrm>
        <a:prstGeom prst="line">
          <a:avLst/>
        </a:prstGeom>
        <a:solidFill>
          <a:schemeClr val="accent2">
            <a:hueOff val="-1130992"/>
            <a:satOff val="3728"/>
            <a:lumOff val="3987"/>
            <a:alphaOff val="0"/>
          </a:schemeClr>
        </a:solidFill>
        <a:ln w="15875" cap="flat" cmpd="sng" algn="ctr">
          <a:solidFill>
            <a:schemeClr val="accent2">
              <a:hueOff val="-1130992"/>
              <a:satOff val="3728"/>
              <a:lumOff val="398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76E1E9-74E4-4433-80AC-65FCBC0FA942}">
      <dsp:nvSpPr>
        <dsp:cNvPr id="0" name=""/>
        <dsp:cNvSpPr/>
      </dsp:nvSpPr>
      <dsp:spPr>
        <a:xfrm>
          <a:off x="0" y="1035059"/>
          <a:ext cx="9604375" cy="34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t>v &lt;-  c(9,13,21,8,36,22,12,41,31,33,19)  </a:t>
          </a:r>
          <a:endParaRPr lang="en-IN" sz="1600" kern="1200"/>
        </a:p>
      </dsp:txBody>
      <dsp:txXfrm>
        <a:off x="0" y="1035059"/>
        <a:ext cx="9604375" cy="344879"/>
      </dsp:txXfrm>
    </dsp:sp>
    <dsp:sp modelId="{AC56FD4C-88FE-4A61-8E3F-C726A160F9A6}">
      <dsp:nvSpPr>
        <dsp:cNvPr id="0" name=""/>
        <dsp:cNvSpPr/>
      </dsp:nvSpPr>
      <dsp:spPr>
        <a:xfrm>
          <a:off x="0" y="1379939"/>
          <a:ext cx="9604375" cy="0"/>
        </a:xfrm>
        <a:prstGeom prst="line">
          <a:avLst/>
        </a:prstGeom>
        <a:solidFill>
          <a:schemeClr val="accent2">
            <a:hueOff val="-1507989"/>
            <a:satOff val="4971"/>
            <a:lumOff val="5316"/>
            <a:alphaOff val="0"/>
          </a:schemeClr>
        </a:solidFill>
        <a:ln w="15875" cap="flat" cmpd="sng" algn="ctr">
          <a:solidFill>
            <a:schemeClr val="accent2">
              <a:hueOff val="-1507989"/>
              <a:satOff val="4971"/>
              <a:lumOff val="531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065136-5706-46C9-B6E4-F2D9E4D0C9ED}">
      <dsp:nvSpPr>
        <dsp:cNvPr id="0" name=""/>
        <dsp:cNvSpPr/>
      </dsp:nvSpPr>
      <dsp:spPr>
        <a:xfrm>
          <a:off x="0" y="1379939"/>
          <a:ext cx="9604375" cy="34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t># Give the chart file a name. </a:t>
          </a:r>
          <a:endParaRPr lang="en-IN" sz="1600" kern="1200"/>
        </a:p>
      </dsp:txBody>
      <dsp:txXfrm>
        <a:off x="0" y="1379939"/>
        <a:ext cx="9604375" cy="344879"/>
      </dsp:txXfrm>
    </dsp:sp>
    <dsp:sp modelId="{4DEC7643-CD1D-4DF5-B184-2BFD0D464C68}">
      <dsp:nvSpPr>
        <dsp:cNvPr id="0" name=""/>
        <dsp:cNvSpPr/>
      </dsp:nvSpPr>
      <dsp:spPr>
        <a:xfrm>
          <a:off x="0" y="1724818"/>
          <a:ext cx="9604375" cy="0"/>
        </a:xfrm>
        <a:prstGeom prst="line">
          <a:avLst/>
        </a:prstGeom>
        <a:solidFill>
          <a:schemeClr val="accent2">
            <a:hueOff val="-1884986"/>
            <a:satOff val="6214"/>
            <a:lumOff val="6645"/>
            <a:alphaOff val="0"/>
          </a:schemeClr>
        </a:solidFill>
        <a:ln w="15875" cap="flat" cmpd="sng" algn="ctr">
          <a:solidFill>
            <a:schemeClr val="accent2">
              <a:hueOff val="-1884986"/>
              <a:satOff val="6214"/>
              <a:lumOff val="66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343E6A-2F8A-4A01-B4C6-BDF748DFEB87}">
      <dsp:nvSpPr>
        <dsp:cNvPr id="0" name=""/>
        <dsp:cNvSpPr/>
      </dsp:nvSpPr>
      <dsp:spPr>
        <a:xfrm>
          <a:off x="0" y="1724818"/>
          <a:ext cx="9604375" cy="34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t>png(file = "histogram.png")  </a:t>
          </a:r>
          <a:endParaRPr lang="en-IN" sz="1600" kern="1200"/>
        </a:p>
      </dsp:txBody>
      <dsp:txXfrm>
        <a:off x="0" y="1724818"/>
        <a:ext cx="9604375" cy="344879"/>
      </dsp:txXfrm>
    </dsp:sp>
    <dsp:sp modelId="{ECAC3040-1634-4ADB-836F-AC5E0337F461}">
      <dsp:nvSpPr>
        <dsp:cNvPr id="0" name=""/>
        <dsp:cNvSpPr/>
      </dsp:nvSpPr>
      <dsp:spPr>
        <a:xfrm>
          <a:off x="0" y="2069698"/>
          <a:ext cx="9604375" cy="0"/>
        </a:xfrm>
        <a:prstGeom prst="line">
          <a:avLst/>
        </a:prstGeom>
        <a:solidFill>
          <a:schemeClr val="accent2">
            <a:hueOff val="-2261984"/>
            <a:satOff val="7457"/>
            <a:lumOff val="7974"/>
            <a:alphaOff val="0"/>
          </a:schemeClr>
        </a:solidFill>
        <a:ln w="15875" cap="flat" cmpd="sng" algn="ctr">
          <a:solidFill>
            <a:schemeClr val="accent2">
              <a:hueOff val="-2261984"/>
              <a:satOff val="7457"/>
              <a:lumOff val="79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EE15BD-8986-48F9-A326-E07D3C0EAABE}">
      <dsp:nvSpPr>
        <dsp:cNvPr id="0" name=""/>
        <dsp:cNvSpPr/>
      </dsp:nvSpPr>
      <dsp:spPr>
        <a:xfrm>
          <a:off x="0" y="2069698"/>
          <a:ext cx="9604375" cy="34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t># Create the histogram. </a:t>
          </a:r>
          <a:endParaRPr lang="en-IN" sz="1600" kern="1200"/>
        </a:p>
      </dsp:txBody>
      <dsp:txXfrm>
        <a:off x="0" y="2069698"/>
        <a:ext cx="9604375" cy="344879"/>
      </dsp:txXfrm>
    </dsp:sp>
    <dsp:sp modelId="{A9CF43BC-5A63-405E-8C7D-2E40209026B5}">
      <dsp:nvSpPr>
        <dsp:cNvPr id="0" name=""/>
        <dsp:cNvSpPr/>
      </dsp:nvSpPr>
      <dsp:spPr>
        <a:xfrm>
          <a:off x="0" y="2414578"/>
          <a:ext cx="9604375" cy="0"/>
        </a:xfrm>
        <a:prstGeom prst="line">
          <a:avLst/>
        </a:prstGeom>
        <a:solidFill>
          <a:schemeClr val="accent2">
            <a:hueOff val="-2638981"/>
            <a:satOff val="8699"/>
            <a:lumOff val="9303"/>
            <a:alphaOff val="0"/>
          </a:schemeClr>
        </a:solidFill>
        <a:ln w="15875" cap="flat" cmpd="sng" algn="ctr">
          <a:solidFill>
            <a:schemeClr val="accent2">
              <a:hueOff val="-2638981"/>
              <a:satOff val="8699"/>
              <a:lumOff val="93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89A43D-33DB-4704-8177-1F16ECB93D38}">
      <dsp:nvSpPr>
        <dsp:cNvPr id="0" name=""/>
        <dsp:cNvSpPr/>
      </dsp:nvSpPr>
      <dsp:spPr>
        <a:xfrm>
          <a:off x="0" y="2414578"/>
          <a:ext cx="9604375" cy="34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t>hist(v,xlab="Weight",col="yellow",border="blue")  </a:t>
          </a:r>
          <a:endParaRPr lang="en-IN" sz="1600" kern="1200"/>
        </a:p>
      </dsp:txBody>
      <dsp:txXfrm>
        <a:off x="0" y="2414578"/>
        <a:ext cx="9604375" cy="344879"/>
      </dsp:txXfrm>
    </dsp:sp>
    <dsp:sp modelId="{8EE48F3E-FEFB-44BD-B0B4-C0205056EDE4}">
      <dsp:nvSpPr>
        <dsp:cNvPr id="0" name=""/>
        <dsp:cNvSpPr/>
      </dsp:nvSpPr>
      <dsp:spPr>
        <a:xfrm>
          <a:off x="0" y="2759457"/>
          <a:ext cx="9604375" cy="0"/>
        </a:xfrm>
        <a:prstGeom prst="line">
          <a:avLst/>
        </a:prstGeom>
        <a:solidFill>
          <a:schemeClr val="accent2">
            <a:hueOff val="-3015978"/>
            <a:satOff val="9942"/>
            <a:lumOff val="10632"/>
            <a:alphaOff val="0"/>
          </a:schemeClr>
        </a:solidFill>
        <a:ln w="15875" cap="flat" cmpd="sng" algn="ctr">
          <a:solidFill>
            <a:schemeClr val="accent2">
              <a:hueOff val="-3015978"/>
              <a:satOff val="9942"/>
              <a:lumOff val="1063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5640BF-621B-46B4-B971-9572287286C9}">
      <dsp:nvSpPr>
        <dsp:cNvPr id="0" name=""/>
        <dsp:cNvSpPr/>
      </dsp:nvSpPr>
      <dsp:spPr>
        <a:xfrm>
          <a:off x="0" y="2759457"/>
          <a:ext cx="9604375" cy="34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t># Save the file. </a:t>
          </a:r>
          <a:endParaRPr lang="en-IN" sz="1600" kern="1200"/>
        </a:p>
      </dsp:txBody>
      <dsp:txXfrm>
        <a:off x="0" y="2759457"/>
        <a:ext cx="9604375" cy="344879"/>
      </dsp:txXfrm>
    </dsp:sp>
    <dsp:sp modelId="{34E05D2D-CBB3-496D-8B60-47D15582D033}">
      <dsp:nvSpPr>
        <dsp:cNvPr id="0" name=""/>
        <dsp:cNvSpPr/>
      </dsp:nvSpPr>
      <dsp:spPr>
        <a:xfrm>
          <a:off x="0" y="3104337"/>
          <a:ext cx="9604375" cy="0"/>
        </a:xfrm>
        <a:prstGeom prst="line">
          <a:avLst/>
        </a:prstGeom>
        <a:solidFill>
          <a:schemeClr val="accent2">
            <a:hueOff val="-3392975"/>
            <a:satOff val="11185"/>
            <a:lumOff val="11961"/>
            <a:alphaOff val="0"/>
          </a:schemeClr>
        </a:solidFill>
        <a:ln w="15875" cap="flat" cmpd="sng" algn="ctr">
          <a:solidFill>
            <a:schemeClr val="accent2">
              <a:hueOff val="-3392975"/>
              <a:satOff val="11185"/>
              <a:lumOff val="119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878A6A-4190-4C65-A4BE-DCACCE9ED16F}">
      <dsp:nvSpPr>
        <dsp:cNvPr id="0" name=""/>
        <dsp:cNvSpPr/>
      </dsp:nvSpPr>
      <dsp:spPr>
        <a:xfrm>
          <a:off x="0" y="3104337"/>
          <a:ext cx="9604375" cy="344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smtClean="0"/>
            <a:t>dev.off() </a:t>
          </a:r>
          <a:endParaRPr lang="en-IN" sz="1600" kern="1200"/>
        </a:p>
      </dsp:txBody>
      <dsp:txXfrm>
        <a:off x="0" y="3104337"/>
        <a:ext cx="9604375" cy="34487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908F1-7EB0-4307-A8B0-DFB13BEF2E64}">
      <dsp:nvSpPr>
        <dsp:cNvPr id="0" name=""/>
        <dsp:cNvSpPr/>
      </dsp:nvSpPr>
      <dsp:spPr>
        <a:xfrm>
          <a:off x="0" y="4919"/>
          <a:ext cx="9604375" cy="343979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smtClean="0"/>
            <a:t>A line chart is a graph that connects a series of points by drawing line segments between them. These points are ordered in one of their coordinate (usually the x-coordinate) value. Line charts are usually used in identifying the trends in data. </a:t>
          </a:r>
          <a:endParaRPr lang="en-IN" sz="3500" kern="1200"/>
        </a:p>
      </dsp:txBody>
      <dsp:txXfrm>
        <a:off x="167917" y="172836"/>
        <a:ext cx="9268541" cy="31039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E89C9-13CE-4E50-A2EF-6BD5C029BBD3}">
      <dsp:nvSpPr>
        <dsp:cNvPr id="0" name=""/>
        <dsp:cNvSpPr/>
      </dsp:nvSpPr>
      <dsp:spPr>
        <a:xfrm>
          <a:off x="0" y="13693"/>
          <a:ext cx="9604375" cy="342225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smtClean="0"/>
            <a:t>The plot() function in R is used to create the line graph. </a:t>
          </a:r>
          <a:endParaRPr lang="en-IN" sz="6500" kern="1200"/>
        </a:p>
      </dsp:txBody>
      <dsp:txXfrm>
        <a:off x="167060" y="180753"/>
        <a:ext cx="9270255" cy="30881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B7F6D-502A-4BDA-BC8E-3BA84ADDC42B}">
      <dsp:nvSpPr>
        <dsp:cNvPr id="0" name=""/>
        <dsp:cNvSpPr/>
      </dsp:nvSpPr>
      <dsp:spPr>
        <a:xfrm>
          <a:off x="0" y="74316"/>
          <a:ext cx="9604375" cy="1456364"/>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rtl="0">
            <a:lnSpc>
              <a:spcPct val="90000"/>
            </a:lnSpc>
            <a:spcBef>
              <a:spcPct val="0"/>
            </a:spcBef>
            <a:spcAft>
              <a:spcPct val="35000"/>
            </a:spcAft>
          </a:pPr>
          <a:r>
            <a:rPr lang="en-US" sz="4200" kern="1200" smtClean="0"/>
            <a:t>The basic syntax to create a line chart in R is: </a:t>
          </a:r>
          <a:endParaRPr lang="en-IN" sz="4200" kern="1200"/>
        </a:p>
      </dsp:txBody>
      <dsp:txXfrm>
        <a:off x="0" y="74316"/>
        <a:ext cx="9604375" cy="1456364"/>
      </dsp:txXfrm>
    </dsp:sp>
    <dsp:sp modelId="{C5B2C75E-A42D-4942-803F-D23C97C5F4BA}">
      <dsp:nvSpPr>
        <dsp:cNvPr id="0" name=""/>
        <dsp:cNvSpPr/>
      </dsp:nvSpPr>
      <dsp:spPr>
        <a:xfrm>
          <a:off x="0" y="1530681"/>
          <a:ext cx="9604375" cy="1844640"/>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4028" tIns="224028" rIns="298704" bIns="336042" numCol="1" spcCol="1270" anchor="t" anchorCtr="0">
          <a:noAutofit/>
        </a:bodyPr>
        <a:lstStyle/>
        <a:p>
          <a:pPr marL="285750" lvl="1" indent="-285750" algn="l" defTabSz="1866900" rtl="0">
            <a:lnSpc>
              <a:spcPct val="90000"/>
            </a:lnSpc>
            <a:spcBef>
              <a:spcPct val="0"/>
            </a:spcBef>
            <a:spcAft>
              <a:spcPct val="15000"/>
            </a:spcAft>
            <a:buChar char="••"/>
          </a:pPr>
          <a:r>
            <a:rPr lang="en-US" sz="4200" kern="1200" dirty="0" smtClean="0"/>
            <a:t>plot(</a:t>
          </a:r>
          <a:r>
            <a:rPr lang="en-US" sz="4200" kern="1200" dirty="0" err="1" smtClean="0"/>
            <a:t>v,type,col,xlab,ylab</a:t>
          </a:r>
          <a:r>
            <a:rPr lang="en-US" sz="4200" kern="1200" dirty="0" smtClean="0"/>
            <a:t>) </a:t>
          </a:r>
          <a:endParaRPr lang="en-IN" sz="4200" kern="1200" dirty="0"/>
        </a:p>
      </dsp:txBody>
      <dsp:txXfrm>
        <a:off x="0" y="1530681"/>
        <a:ext cx="9604375" cy="1844640"/>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mindmapconsulting.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6FB05F-A022-403D-A0C2-A5A59304775E}" type="datetimeFigureOut">
              <a:rPr lang="en-IN" smtClean="0"/>
              <a:t>25-09-2019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A12C739-E6D4-46B5-8ECD-687997E8602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3949544"/>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6FB05F-A022-403D-A0C2-A5A59304775E}"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2C739-E6D4-46B5-8ECD-687997E8602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262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6FB05F-A022-403D-A0C2-A5A59304775E}"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2C739-E6D4-46B5-8ECD-687997E8602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655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Divider">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accent5">
                <a:lumMod val="40000"/>
                <a:lumOff val="60000"/>
              </a:schemeClr>
            </a:gs>
          </a:gsLst>
          <a:lin ang="5400000" scaled="0"/>
        </a:gradFill>
        <a:effectLst/>
      </p:bgPr>
    </p:bg>
    <p:spTree>
      <p:nvGrpSpPr>
        <p:cNvPr id="1" name=""/>
        <p:cNvGrpSpPr/>
        <p:nvPr/>
      </p:nvGrpSpPr>
      <p:grpSpPr>
        <a:xfrm>
          <a:off x="0" y="0"/>
          <a:ext cx="0" cy="0"/>
          <a:chOff x="0" y="0"/>
          <a:chExt cx="0" cy="0"/>
        </a:xfrm>
      </p:grpSpPr>
      <p:pic>
        <p:nvPicPr>
          <p:cNvPr id="3" name="Picture 2" descr="Mindmap Consulting">
            <a:hlinkClick r:id="rId2"/>
            <a:extLst>
              <a:ext uri="{FF2B5EF4-FFF2-40B4-BE49-F238E27FC236}">
                <a16:creationId xmlns:a16="http://schemas.microsoft.com/office/drawing/2014/main" id="{7CB39479-1002-415C-BAA8-9A20476169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82279" y="91150"/>
            <a:ext cx="1135085" cy="67264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00983D46-523A-4B71-9FE9-3835E403AFA7}"/>
              </a:ext>
            </a:extLst>
          </p:cNvPr>
          <p:cNvSpPr>
            <a:spLocks noGrp="1"/>
          </p:cNvSpPr>
          <p:nvPr>
            <p:ph type="body" sz="quarter" idx="10" hasCustomPrompt="1"/>
          </p:nvPr>
        </p:nvSpPr>
        <p:spPr>
          <a:xfrm>
            <a:off x="0" y="3200522"/>
            <a:ext cx="9907648" cy="879109"/>
          </a:xfrm>
          <a:prstGeom prst="rect">
            <a:avLst/>
          </a:prstGeom>
          <a:solidFill>
            <a:srgbClr val="0070C0"/>
          </a:solidFill>
          <a:ln>
            <a:solidFill>
              <a:srgbClr val="0070C0"/>
            </a:solidFill>
            <a:prstDash val="dash"/>
          </a:ln>
        </p:spPr>
        <p:txBody>
          <a:bodyPr anchor="ctr"/>
          <a:lstStyle>
            <a:lvl1pPr marL="0" indent="0" algn="ctr">
              <a:buNone/>
              <a:defRPr sz="4800">
                <a:solidFill>
                  <a:schemeClr val="bg1"/>
                </a:solidFill>
                <a:latin typeface="Arial" panose="020B0604020202020204" pitchFamily="34" charset="0"/>
                <a:cs typeface="Arial" panose="020B0604020202020204" pitchFamily="34" charset="0"/>
              </a:defRPr>
            </a:lvl1pPr>
          </a:lstStyle>
          <a:p>
            <a:pPr lvl="0"/>
            <a:r>
              <a:rPr lang="en-IN" dirty="0">
                <a:latin typeface="Arial" panose="020B0604020202020204" pitchFamily="34" charset="0"/>
                <a:cs typeface="Arial" panose="020B0604020202020204" pitchFamily="34" charset="0"/>
              </a:rPr>
              <a:t>Section Header</a:t>
            </a:r>
            <a:endParaRPr lang="en-IN" dirty="0"/>
          </a:p>
        </p:txBody>
      </p:sp>
      <p:sp>
        <p:nvSpPr>
          <p:cNvPr id="9" name="Text Placeholder 8">
            <a:extLst>
              <a:ext uri="{FF2B5EF4-FFF2-40B4-BE49-F238E27FC236}">
                <a16:creationId xmlns:a16="http://schemas.microsoft.com/office/drawing/2014/main" id="{35B6283F-EB83-4D55-BA00-7FA9C96CD430}"/>
              </a:ext>
            </a:extLst>
          </p:cNvPr>
          <p:cNvSpPr>
            <a:spLocks noGrp="1"/>
          </p:cNvSpPr>
          <p:nvPr>
            <p:ph type="body" sz="quarter" idx="11" hasCustomPrompt="1"/>
          </p:nvPr>
        </p:nvSpPr>
        <p:spPr>
          <a:xfrm>
            <a:off x="2271712" y="4211759"/>
            <a:ext cx="7648575" cy="879109"/>
          </a:xfrm>
          <a:prstGeom prst="rect">
            <a:avLst/>
          </a:prstGeom>
        </p:spPr>
        <p:txBody>
          <a:bodyPr/>
          <a:lstStyle>
            <a:lvl1pPr marL="0" indent="0" algn="r">
              <a:buNone/>
              <a:defRPr sz="2000" i="1"/>
            </a:lvl1pPr>
          </a:lstStyle>
          <a:p>
            <a:pPr lvl="0"/>
            <a:r>
              <a:rPr lang="en-IN" dirty="0"/>
              <a:t>Details about this section come here</a:t>
            </a:r>
          </a:p>
        </p:txBody>
      </p:sp>
    </p:spTree>
    <p:extLst>
      <p:ext uri="{BB962C8B-B14F-4D97-AF65-F5344CB8AC3E}">
        <p14:creationId xmlns:p14="http://schemas.microsoft.com/office/powerpoint/2010/main" val="282722170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6FB05F-A022-403D-A0C2-A5A59304775E}"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2C739-E6D4-46B5-8ECD-687997E8602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213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6FB05F-A022-403D-A0C2-A5A59304775E}" type="datetimeFigureOut">
              <a:rPr lang="en-IN" smtClean="0"/>
              <a:t>25-09-2019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12C739-E6D4-46B5-8ECD-687997E8602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5661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6FB05F-A022-403D-A0C2-A5A59304775E}" type="datetimeFigureOut">
              <a:rPr lang="en-IN" smtClean="0"/>
              <a:t>25-09-2019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12C739-E6D4-46B5-8ECD-687997E8602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619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6FB05F-A022-403D-A0C2-A5A59304775E}" type="datetimeFigureOut">
              <a:rPr lang="en-IN" smtClean="0"/>
              <a:t>25-09-2019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12C739-E6D4-46B5-8ECD-687997E8602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5531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6FB05F-A022-403D-A0C2-A5A59304775E}" type="datetimeFigureOut">
              <a:rPr lang="en-IN" smtClean="0"/>
              <a:t>25-09-2019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12C739-E6D4-46B5-8ECD-687997E8602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30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FB05F-A022-403D-A0C2-A5A59304775E}" type="datetimeFigureOut">
              <a:rPr lang="en-IN" smtClean="0"/>
              <a:t>25-09-2019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12C739-E6D4-46B5-8ECD-687997E86023}" type="slidenum">
              <a:rPr lang="en-IN" smtClean="0"/>
              <a:t>‹#›</a:t>
            </a:fld>
            <a:endParaRPr lang="en-IN"/>
          </a:p>
        </p:txBody>
      </p:sp>
    </p:spTree>
    <p:extLst>
      <p:ext uri="{BB962C8B-B14F-4D97-AF65-F5344CB8AC3E}">
        <p14:creationId xmlns:p14="http://schemas.microsoft.com/office/powerpoint/2010/main" val="1140969414"/>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6FB05F-A022-403D-A0C2-A5A59304775E}" type="datetimeFigureOut">
              <a:rPr lang="en-IN" smtClean="0"/>
              <a:t>25-09-2019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12C739-E6D4-46B5-8ECD-687997E8602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6245197"/>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A6FB05F-A022-403D-A0C2-A5A59304775E}" type="datetimeFigureOut">
              <a:rPr lang="en-IN" smtClean="0"/>
              <a:t>25-09-2019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A12C739-E6D4-46B5-8ECD-687997E8602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7570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A6FB05F-A022-403D-A0C2-A5A59304775E}" type="datetimeFigureOut">
              <a:rPr lang="en-IN" smtClean="0"/>
              <a:t>25-09-2019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A12C739-E6D4-46B5-8ECD-687997E8602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40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 Plots</a:t>
            </a:r>
            <a:endParaRPr lang="en-IN" dirty="0"/>
          </a:p>
        </p:txBody>
      </p:sp>
      <p:sp>
        <p:nvSpPr>
          <p:cNvPr id="4" name="Text Placeholder 3"/>
          <p:cNvSpPr>
            <a:spLocks noGrp="1"/>
          </p:cNvSpPr>
          <p:nvPr>
            <p:ph type="subTitle" idx="1"/>
          </p:nvPr>
        </p:nvSpPr>
        <p:spPr/>
        <p:txBody>
          <a:bodyPr>
            <a:normAutofit/>
          </a:bodyPr>
          <a:lstStyle/>
          <a:p>
            <a:r>
              <a:rPr lang="en-IN" dirty="0" smtClean="0"/>
              <a:t>Kushal Sharma – Data Science Practitioner</a:t>
            </a:r>
            <a:endParaRPr lang="en-IN" dirty="0"/>
          </a:p>
        </p:txBody>
      </p:sp>
    </p:spTree>
    <p:extLst>
      <p:ext uri="{BB962C8B-B14F-4D97-AF65-F5344CB8AC3E}">
        <p14:creationId xmlns:p14="http://schemas.microsoft.com/office/powerpoint/2010/main" val="1575491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Line Graphs</a:t>
            </a:r>
            <a:endParaRPr lang="en-IN" dirty="0"/>
          </a:p>
        </p:txBody>
      </p:sp>
      <p:graphicFrame>
        <p:nvGraphicFramePr>
          <p:cNvPr id="4" name="Content Placeholder 3"/>
          <p:cNvGraphicFramePr>
            <a:graphicFrameLocks noGrp="1"/>
          </p:cNvGraphicFramePr>
          <p:nvPr>
            <p:ph idx="1"/>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8572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Line Graphs</a:t>
            </a:r>
            <a:endParaRPr lang="en-IN" dirty="0"/>
          </a:p>
        </p:txBody>
      </p:sp>
      <p:graphicFrame>
        <p:nvGraphicFramePr>
          <p:cNvPr id="4" name="Content Placeholder 3"/>
          <p:cNvGraphicFramePr>
            <a:graphicFrameLocks noGrp="1"/>
          </p:cNvGraphicFramePr>
          <p:nvPr>
            <p:ph idx="1"/>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2535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Line Graph – Syntax </a:t>
            </a:r>
            <a:endParaRPr lang="en-IN" dirty="0"/>
          </a:p>
        </p:txBody>
      </p:sp>
      <p:graphicFrame>
        <p:nvGraphicFramePr>
          <p:cNvPr id="5" name="Content Placeholder 4"/>
          <p:cNvGraphicFramePr>
            <a:graphicFrameLocks noGrp="1"/>
          </p:cNvGraphicFramePr>
          <p:nvPr>
            <p:ph idx="1"/>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1867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Line Graph - Parameters</a:t>
            </a:r>
            <a:endParaRPr lang="en-IN" dirty="0"/>
          </a:p>
        </p:txBody>
      </p:sp>
      <p:graphicFrame>
        <p:nvGraphicFramePr>
          <p:cNvPr id="4" name="Content Placeholder 3"/>
          <p:cNvGraphicFramePr>
            <a:graphicFrameLocks noGrp="1"/>
          </p:cNvGraphicFramePr>
          <p:nvPr>
            <p:ph idx="1"/>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5503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Line Graphs - Example</a:t>
            </a:r>
            <a:endParaRPr lang="en-IN" dirty="0"/>
          </a:p>
        </p:txBody>
      </p:sp>
      <p:graphicFrame>
        <p:nvGraphicFramePr>
          <p:cNvPr id="4" name="Content Placeholder 3"/>
          <p:cNvGraphicFramePr>
            <a:graphicFrameLocks noGrp="1"/>
          </p:cNvGraphicFramePr>
          <p:nvPr>
            <p:ph idx="1"/>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4950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Output</a:t>
            </a:r>
            <a:endParaRPr lang="en-IN" dirty="0"/>
          </a:p>
        </p:txBody>
      </p:sp>
      <p:pic>
        <p:nvPicPr>
          <p:cNvPr id="2050" name="Picture 2" descr="C:\Users\Sudarshan\Documents\Docs\R Tutorial\pie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060726" y="2016125"/>
            <a:ext cx="4384873" cy="3449638"/>
          </a:xfrm>
        </p:spPr>
      </p:pic>
    </p:spTree>
    <p:extLst>
      <p:ext uri="{BB962C8B-B14F-4D97-AF65-F5344CB8AC3E}">
        <p14:creationId xmlns:p14="http://schemas.microsoft.com/office/powerpoint/2010/main" val="162053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Scatterplots</a:t>
            </a:r>
            <a:endParaRPr lang="en-IN" dirty="0"/>
          </a:p>
        </p:txBody>
      </p:sp>
      <p:graphicFrame>
        <p:nvGraphicFramePr>
          <p:cNvPr id="4" name="Content Placeholder 3"/>
          <p:cNvGraphicFramePr>
            <a:graphicFrameLocks noGrp="1"/>
          </p:cNvGraphicFramePr>
          <p:nvPr>
            <p:ph idx="1"/>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3738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ScatterPlot</a:t>
            </a:r>
            <a:endParaRPr lang="en-IN" dirty="0"/>
          </a:p>
        </p:txBody>
      </p:sp>
      <p:graphicFrame>
        <p:nvGraphicFramePr>
          <p:cNvPr id="4" name="Content Placeholder 3"/>
          <p:cNvGraphicFramePr>
            <a:graphicFrameLocks noGrp="1"/>
          </p:cNvGraphicFramePr>
          <p:nvPr>
            <p:ph idx="1"/>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0490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Scatterplot – Syntax </a:t>
            </a:r>
            <a:endParaRPr lang="en-IN" dirty="0"/>
          </a:p>
        </p:txBody>
      </p:sp>
      <p:graphicFrame>
        <p:nvGraphicFramePr>
          <p:cNvPr id="4" name="Content Placeholder 3"/>
          <p:cNvGraphicFramePr>
            <a:graphicFrameLocks noGrp="1"/>
          </p:cNvGraphicFramePr>
          <p:nvPr>
            <p:ph idx="1"/>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6775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Scatterplot – Parameters </a:t>
            </a:r>
            <a:endParaRPr lang="en-IN" dirty="0"/>
          </a:p>
        </p:txBody>
      </p:sp>
      <p:graphicFrame>
        <p:nvGraphicFramePr>
          <p:cNvPr id="4" name="Content Placeholder 3"/>
          <p:cNvGraphicFramePr>
            <a:graphicFrameLocks noGrp="1"/>
          </p:cNvGraphicFramePr>
          <p:nvPr>
            <p:ph idx="1"/>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6743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mtClean="0"/>
              <a:t>Agenda</a:t>
            </a:r>
            <a:endParaRPr lang="en-IN" dirty="0"/>
          </a:p>
        </p:txBody>
      </p:sp>
      <p:sp>
        <p:nvSpPr>
          <p:cNvPr id="5" name="Content Placeholder 4"/>
          <p:cNvSpPr>
            <a:spLocks noGrp="1"/>
          </p:cNvSpPr>
          <p:nvPr>
            <p:ph idx="1"/>
          </p:nvPr>
        </p:nvSpPr>
        <p:spPr/>
        <p:txBody>
          <a:bodyPr/>
          <a:lstStyle/>
          <a:p>
            <a:r>
              <a:rPr lang="en-IN" smtClean="0"/>
              <a:t>A Quick Revision</a:t>
            </a:r>
          </a:p>
          <a:p>
            <a:r>
              <a:rPr lang="en-US" smtClean="0"/>
              <a:t>Histograms</a:t>
            </a:r>
          </a:p>
          <a:p>
            <a:r>
              <a:rPr lang="en-US" smtClean="0"/>
              <a:t>Line Graphs </a:t>
            </a:r>
          </a:p>
          <a:p>
            <a:r>
              <a:rPr lang="en-US" smtClean="0"/>
              <a:t>Scatterplots</a:t>
            </a:r>
          </a:p>
          <a:p>
            <a:r>
              <a:rPr lang="en-US" smtClean="0"/>
              <a:t>Demonstration based on dataset in R for statistical concepts</a:t>
            </a:r>
            <a:endParaRPr lang="en-US" dirty="0"/>
          </a:p>
        </p:txBody>
      </p:sp>
    </p:spTree>
    <p:extLst>
      <p:ext uri="{BB962C8B-B14F-4D97-AF65-F5344CB8AC3E}">
        <p14:creationId xmlns:p14="http://schemas.microsoft.com/office/powerpoint/2010/main" val="1540075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Scatterplot – Examples </a:t>
            </a:r>
            <a:endParaRPr lang="en-IN" dirty="0"/>
          </a:p>
        </p:txBody>
      </p:sp>
      <p:graphicFrame>
        <p:nvGraphicFramePr>
          <p:cNvPr id="4" name="Content Placeholder 3"/>
          <p:cNvGraphicFramePr>
            <a:graphicFrameLocks noGrp="1"/>
          </p:cNvGraphicFramePr>
          <p:nvPr>
            <p:ph idx="1"/>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3204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Creating the Scatterplot </a:t>
            </a:r>
            <a:endParaRPr lang="en-IN" dirty="0"/>
          </a:p>
        </p:txBody>
      </p:sp>
      <p:sp>
        <p:nvSpPr>
          <p:cNvPr id="2" name="Content Placeholder 1"/>
          <p:cNvSpPr>
            <a:spLocks noGrp="1"/>
          </p:cNvSpPr>
          <p:nvPr>
            <p:ph idx="1"/>
          </p:nvPr>
        </p:nvSpPr>
        <p:spPr/>
        <p:txBody>
          <a:bodyPr numCol="2">
            <a:normAutofit fontScale="70000" lnSpcReduction="20000"/>
          </a:bodyPr>
          <a:lstStyle/>
          <a:p>
            <a:r>
              <a:rPr lang="en-IN" dirty="0" smtClean="0"/>
              <a:t>The below script will create a scatterplot graph for the relation between </a:t>
            </a:r>
            <a:r>
              <a:rPr lang="en-IN" dirty="0" err="1" smtClean="0"/>
              <a:t>wt</a:t>
            </a:r>
            <a:r>
              <a:rPr lang="en-IN" dirty="0" smtClean="0"/>
              <a:t>(weight) and mpg(miles per gallon). </a:t>
            </a:r>
          </a:p>
          <a:p>
            <a:r>
              <a:rPr lang="en-IN" dirty="0" smtClean="0"/>
              <a:t># Get the input values. </a:t>
            </a:r>
          </a:p>
          <a:p>
            <a:r>
              <a:rPr lang="en-IN" dirty="0" smtClean="0"/>
              <a:t>input &lt;- </a:t>
            </a:r>
            <a:r>
              <a:rPr lang="en-IN" dirty="0" err="1" smtClean="0"/>
              <a:t>mtcars</a:t>
            </a:r>
            <a:r>
              <a:rPr lang="en-IN" dirty="0" smtClean="0"/>
              <a:t>[,c('</a:t>
            </a:r>
            <a:r>
              <a:rPr lang="en-IN" dirty="0" err="1" smtClean="0"/>
              <a:t>wt</a:t>
            </a:r>
            <a:r>
              <a:rPr lang="en-IN" dirty="0" smtClean="0"/>
              <a:t>','mpg')]  </a:t>
            </a:r>
          </a:p>
          <a:p>
            <a:r>
              <a:rPr lang="en-IN" dirty="0" smtClean="0"/>
              <a:t/>
            </a:r>
            <a:br>
              <a:rPr lang="en-IN" dirty="0" smtClean="0"/>
            </a:br>
            <a:r>
              <a:rPr lang="en-IN" dirty="0" smtClean="0"/>
              <a:t># Give the chart file a name. </a:t>
            </a:r>
          </a:p>
          <a:p>
            <a:r>
              <a:rPr lang="en-IN" dirty="0" err="1" smtClean="0"/>
              <a:t>png</a:t>
            </a:r>
            <a:r>
              <a:rPr lang="en-IN" dirty="0" smtClean="0"/>
              <a:t>(file = "scatterplot.png")  </a:t>
            </a:r>
          </a:p>
          <a:p>
            <a:r>
              <a:rPr lang="en-IN" dirty="0" smtClean="0"/>
              <a:t/>
            </a:r>
            <a:br>
              <a:rPr lang="en-IN" dirty="0" smtClean="0"/>
            </a:br>
            <a:r>
              <a:rPr lang="en-IN" dirty="0" smtClean="0"/>
              <a:t># Plot the chart for cars with weight between 2.5 to 5 and mileage between 15 and 30. </a:t>
            </a:r>
          </a:p>
          <a:p>
            <a:r>
              <a:rPr lang="en-IN" dirty="0" smtClean="0"/>
              <a:t>plot(x=</a:t>
            </a:r>
            <a:r>
              <a:rPr lang="en-IN" dirty="0" err="1" smtClean="0"/>
              <a:t>input$wt,y</a:t>
            </a:r>
            <a:r>
              <a:rPr lang="en-IN" dirty="0" smtClean="0"/>
              <a:t>=</a:t>
            </a:r>
            <a:r>
              <a:rPr lang="en-IN" dirty="0" err="1" smtClean="0"/>
              <a:t>input$mpg</a:t>
            </a:r>
            <a:r>
              <a:rPr lang="en-IN" dirty="0" smtClean="0"/>
              <a:t>, </a:t>
            </a:r>
          </a:p>
          <a:p>
            <a:r>
              <a:rPr lang="en-IN" dirty="0" smtClean="0"/>
              <a:t>    </a:t>
            </a:r>
            <a:r>
              <a:rPr lang="en-IN" dirty="0" err="1" smtClean="0"/>
              <a:t>xlab</a:t>
            </a:r>
            <a:r>
              <a:rPr lang="en-IN" dirty="0" smtClean="0"/>
              <a:t>="Weight", </a:t>
            </a:r>
          </a:p>
          <a:p>
            <a:r>
              <a:rPr lang="en-IN" dirty="0" smtClean="0"/>
              <a:t>    </a:t>
            </a:r>
            <a:r>
              <a:rPr lang="en-IN" dirty="0" err="1" smtClean="0"/>
              <a:t>ylab</a:t>
            </a:r>
            <a:r>
              <a:rPr lang="en-IN" dirty="0" smtClean="0"/>
              <a:t>="</a:t>
            </a:r>
            <a:r>
              <a:rPr lang="en-IN" dirty="0" err="1" smtClean="0"/>
              <a:t>Milage</a:t>
            </a:r>
            <a:r>
              <a:rPr lang="en-IN" dirty="0" smtClean="0"/>
              <a:t>", </a:t>
            </a:r>
          </a:p>
          <a:p>
            <a:r>
              <a:rPr lang="en-IN" dirty="0" smtClean="0"/>
              <a:t>    </a:t>
            </a:r>
            <a:r>
              <a:rPr lang="en-IN" dirty="0" err="1" smtClean="0"/>
              <a:t>xlim</a:t>
            </a:r>
            <a:r>
              <a:rPr lang="en-IN" dirty="0" smtClean="0"/>
              <a:t>=c(2.5,5), </a:t>
            </a:r>
          </a:p>
          <a:p>
            <a:r>
              <a:rPr lang="en-IN" dirty="0" smtClean="0"/>
              <a:t>    </a:t>
            </a:r>
            <a:r>
              <a:rPr lang="en-IN" dirty="0" err="1" smtClean="0"/>
              <a:t>ylim</a:t>
            </a:r>
            <a:r>
              <a:rPr lang="en-IN" dirty="0" smtClean="0"/>
              <a:t>=c(15,30),    </a:t>
            </a:r>
          </a:p>
          <a:p>
            <a:r>
              <a:rPr lang="en-IN" dirty="0" smtClean="0"/>
              <a:t>    main="Weight vs </a:t>
            </a:r>
            <a:r>
              <a:rPr lang="en-IN" dirty="0" err="1" smtClean="0"/>
              <a:t>Milage</a:t>
            </a:r>
            <a:r>
              <a:rPr lang="en-IN" dirty="0" smtClean="0"/>
              <a:t>" </a:t>
            </a:r>
          </a:p>
          <a:p>
            <a:r>
              <a:rPr lang="en-IN" dirty="0" smtClean="0"/>
              <a:t>    ) </a:t>
            </a:r>
          </a:p>
          <a:p>
            <a:r>
              <a:rPr lang="en-IN" dirty="0" smtClean="0"/>
              <a:t>  </a:t>
            </a:r>
          </a:p>
          <a:p>
            <a:r>
              <a:rPr lang="en-IN" dirty="0" smtClean="0"/>
              <a:t># Save the file. </a:t>
            </a:r>
          </a:p>
          <a:p>
            <a:r>
              <a:rPr lang="en-IN" dirty="0" err="1" smtClean="0"/>
              <a:t>dev.off</a:t>
            </a:r>
            <a:r>
              <a:rPr lang="en-IN" dirty="0" smtClean="0"/>
              <a:t>()               </a:t>
            </a:r>
            <a:endParaRPr lang="en-IN" dirty="0"/>
          </a:p>
        </p:txBody>
      </p:sp>
    </p:spTree>
    <p:extLst>
      <p:ext uri="{BB962C8B-B14F-4D97-AF65-F5344CB8AC3E}">
        <p14:creationId xmlns:p14="http://schemas.microsoft.com/office/powerpoint/2010/main" val="439895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Output</a:t>
            </a:r>
            <a:endParaRPr lang="en-IN" dirty="0"/>
          </a:p>
        </p:txBody>
      </p:sp>
      <p:pic>
        <p:nvPicPr>
          <p:cNvPr id="3074" name="Picture 2" descr="C:\Users\Sudarshan\Documents\Docs\R Tutorial\pie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282957" y="2016125"/>
            <a:ext cx="3940411" cy="3449638"/>
          </a:xfrm>
        </p:spPr>
      </p:pic>
    </p:spTree>
    <p:extLst>
      <p:ext uri="{BB962C8B-B14F-4D97-AF65-F5344CB8AC3E}">
        <p14:creationId xmlns:p14="http://schemas.microsoft.com/office/powerpoint/2010/main" val="577865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Discussion</a:t>
            </a:r>
            <a:br>
              <a:rPr lang="en-US" smtClean="0"/>
            </a:br>
            <a:r>
              <a:rPr lang="en-US" smtClean="0"/>
              <a:t>Q&amp;A</a:t>
            </a:r>
            <a:endParaRPr lang="en-US" dirty="0"/>
          </a:p>
        </p:txBody>
      </p:sp>
      <p:sp>
        <p:nvSpPr>
          <p:cNvPr id="3" name="Subtitle 2"/>
          <p:cNvSpPr>
            <a:spLocks noGrp="1"/>
          </p:cNvSpPr>
          <p:nvPr>
            <p:ph type="subTitle" idx="1"/>
          </p:nvPr>
        </p:nvSpPr>
        <p:spPr/>
        <p:txBody>
          <a:bodyPr/>
          <a:lstStyle/>
          <a:p>
            <a:r>
              <a:rPr lang="en-US" smtClean="0"/>
              <a:t>Thank You!</a:t>
            </a:r>
            <a:endParaRPr lang="en-US" dirty="0"/>
          </a:p>
        </p:txBody>
      </p:sp>
    </p:spTree>
    <p:extLst>
      <p:ext uri="{BB962C8B-B14F-4D97-AF65-F5344CB8AC3E}">
        <p14:creationId xmlns:p14="http://schemas.microsoft.com/office/powerpoint/2010/main" val="4117915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Plotting Graphs</a:t>
            </a:r>
            <a:endParaRPr lang="en-IN" dirty="0"/>
          </a:p>
        </p:txBody>
      </p:sp>
      <p:graphicFrame>
        <p:nvGraphicFramePr>
          <p:cNvPr id="4" name="Content Placeholder 3"/>
          <p:cNvGraphicFramePr>
            <a:graphicFrameLocks noGrp="1"/>
          </p:cNvGraphicFramePr>
          <p:nvPr>
            <p:ph idx="1"/>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074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Histogram</a:t>
            </a:r>
            <a:endParaRPr lang="en-IN" dirty="0"/>
          </a:p>
        </p:txBody>
      </p:sp>
      <p:graphicFrame>
        <p:nvGraphicFramePr>
          <p:cNvPr id="4" name="Content Placeholder 3"/>
          <p:cNvGraphicFramePr>
            <a:graphicFrameLocks noGrp="1"/>
          </p:cNvGraphicFramePr>
          <p:nvPr>
            <p:ph idx="1"/>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436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Histogram</a:t>
            </a:r>
            <a:endParaRPr lang="en-IN" dirty="0"/>
          </a:p>
        </p:txBody>
      </p:sp>
      <p:graphicFrame>
        <p:nvGraphicFramePr>
          <p:cNvPr id="4" name="Content Placeholder 3"/>
          <p:cNvGraphicFramePr>
            <a:graphicFrameLocks noGrp="1"/>
          </p:cNvGraphicFramePr>
          <p:nvPr>
            <p:ph idx="1"/>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381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Histogram – Syntax </a:t>
            </a:r>
            <a:endParaRPr lang="en-IN" dirty="0"/>
          </a:p>
        </p:txBody>
      </p:sp>
      <p:graphicFrame>
        <p:nvGraphicFramePr>
          <p:cNvPr id="4" name="Content Placeholder 3"/>
          <p:cNvGraphicFramePr>
            <a:graphicFrameLocks noGrp="1"/>
          </p:cNvGraphicFramePr>
          <p:nvPr>
            <p:ph idx="1"/>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670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Historam – Parameters Used</a:t>
            </a:r>
            <a:endParaRPr lang="en-IN" dirty="0"/>
          </a:p>
        </p:txBody>
      </p:sp>
      <p:graphicFrame>
        <p:nvGraphicFramePr>
          <p:cNvPr id="4" name="Content Placeholder 3"/>
          <p:cNvGraphicFramePr>
            <a:graphicFrameLocks noGrp="1"/>
          </p:cNvGraphicFramePr>
          <p:nvPr>
            <p:ph idx="1"/>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5936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Histogram – Example </a:t>
            </a:r>
            <a:endParaRPr lang="en-IN" dirty="0"/>
          </a:p>
        </p:txBody>
      </p:sp>
      <p:graphicFrame>
        <p:nvGraphicFramePr>
          <p:cNvPr id="4" name="Content Placeholder 3"/>
          <p:cNvGraphicFramePr>
            <a:graphicFrameLocks noGrp="1"/>
          </p:cNvGraphicFramePr>
          <p:nvPr>
            <p:ph idx="1"/>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1752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mtClean="0"/>
              <a:t>Output</a:t>
            </a:r>
            <a:endParaRPr lang="en-IN" dirty="0"/>
          </a:p>
        </p:txBody>
      </p:sp>
      <p:pic>
        <p:nvPicPr>
          <p:cNvPr id="1026" name="Picture 2" descr="C:\Users\Sudarshan\Documents\Docs\R Tutorial\pie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215372" y="2016125"/>
            <a:ext cx="4075580" cy="3449638"/>
          </a:xfrm>
        </p:spPr>
      </p:pic>
    </p:spTree>
    <p:extLst>
      <p:ext uri="{BB962C8B-B14F-4D97-AF65-F5344CB8AC3E}">
        <p14:creationId xmlns:p14="http://schemas.microsoft.com/office/powerpoint/2010/main" val="15690812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Introduction to Business Analytics</Template>
  <TotalTime>2</TotalTime>
  <Words>840</Words>
  <Application>Microsoft Office PowerPoint</Application>
  <PresentationFormat>Widescreen</PresentationFormat>
  <Paragraphs>134</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Gill Sans MT</vt:lpstr>
      <vt:lpstr>Gallery</vt:lpstr>
      <vt:lpstr>Graph Plots</vt:lpstr>
      <vt:lpstr>Agenda</vt:lpstr>
      <vt:lpstr>Plotting Graphs</vt:lpstr>
      <vt:lpstr>Histogram</vt:lpstr>
      <vt:lpstr>Histogram</vt:lpstr>
      <vt:lpstr>Histogram – Syntax </vt:lpstr>
      <vt:lpstr>Historam – Parameters Used</vt:lpstr>
      <vt:lpstr>Histogram – Example </vt:lpstr>
      <vt:lpstr>Output</vt:lpstr>
      <vt:lpstr>Line Graphs</vt:lpstr>
      <vt:lpstr>Line Graphs</vt:lpstr>
      <vt:lpstr>Line Graph – Syntax </vt:lpstr>
      <vt:lpstr>Line Graph - Parameters</vt:lpstr>
      <vt:lpstr>Line Graphs - Example</vt:lpstr>
      <vt:lpstr>Output</vt:lpstr>
      <vt:lpstr>Scatterplots</vt:lpstr>
      <vt:lpstr>ScatterPlot</vt:lpstr>
      <vt:lpstr>Scatterplot – Syntax </vt:lpstr>
      <vt:lpstr>Scatterplot – Parameters </vt:lpstr>
      <vt:lpstr>Scatterplot – Examples </vt:lpstr>
      <vt:lpstr>Creating the Scatterplot </vt:lpstr>
      <vt:lpstr>Output</vt:lpstr>
      <vt:lpstr>Discussion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Kushal Sharma</dc:creator>
  <cp:lastModifiedBy>Kushal Sharma</cp:lastModifiedBy>
  <cp:revision>4</cp:revision>
  <dcterms:created xsi:type="dcterms:W3CDTF">2019-09-25T02:04:10Z</dcterms:created>
  <dcterms:modified xsi:type="dcterms:W3CDTF">2019-09-25T02:06:15Z</dcterms:modified>
</cp:coreProperties>
</file>