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5"/>
  </p:notesMasterIdLst>
  <p:sldIdLst>
    <p:sldId id="256" r:id="rId2"/>
    <p:sldId id="267" r:id="rId3"/>
    <p:sldId id="265" r:id="rId4"/>
  </p:sldIdLst>
  <p:sldSz cx="9144000" cy="5143500" type="screen16x9"/>
  <p:notesSz cx="6858000" cy="9144000"/>
  <p:embeddedFontLst>
    <p:embeddedFont>
      <p:font typeface="Algerian" panose="04020705040A02060702" pitchFamily="82" charset="0"/>
      <p:regular r:id="rId6"/>
    </p:embeddedFont>
    <p:embeddedFont>
      <p:font typeface="Calibri" panose="020F0502020204030204" pitchFamily="34" charset="0"/>
      <p:regular r:id="rId7"/>
      <p:bold r:id="rId8"/>
      <p:italic r:id="rId9"/>
      <p:boldItalic r:id="rId10"/>
    </p:embeddedFont>
    <p:embeddedFont>
      <p:font typeface="Calibri Light" panose="020F0302020204030204" pitchFamily="34" charset="0"/>
      <p:regular r:id="rId11"/>
      <p:italic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307A92A-CE14-4CB6-8210-07E75A0A5E2A}">
  <a:tblStyle styleId="{C307A92A-CE14-4CB6-8210-07E75A0A5E2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89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font" Target="fonts/font6.fntdata"/><Relationship Id="rId5" Type="http://schemas.openxmlformats.org/officeDocument/2006/relationships/notesMaster" Target="notesMasters/notesMaster1.xml"/><Relationship Id="rId15" Type="http://schemas.openxmlformats.org/officeDocument/2006/relationships/theme" Target="theme/theme1.xml"/><Relationship Id="rId10"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font" Target="fonts/font4.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52DE8-7309-48D5-9187-3D4F1495C10D}"/>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219D0B78-5263-4510-89E3-02F7AD62CDB8}"/>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5C1EFBE-C2D6-443F-A88F-F7B26ADFCE03}"/>
              </a:ext>
            </a:extLst>
          </p:cNvPr>
          <p:cNvSpPr>
            <a:spLocks noGrp="1"/>
          </p:cNvSpPr>
          <p:nvPr>
            <p:ph type="dt" sz="half" idx="10"/>
          </p:nvPr>
        </p:nvSpPr>
        <p:spPr/>
        <p:txBody>
          <a:bodyPr/>
          <a:lstStyle/>
          <a:p>
            <a:fld id="{387147BD-8BAD-44ED-90D0-F1744C9D5DB7}" type="datetimeFigureOut">
              <a:rPr lang="en-IN" smtClean="0"/>
              <a:t>19-01-2023</a:t>
            </a:fld>
            <a:endParaRPr lang="en-IN"/>
          </a:p>
        </p:txBody>
      </p:sp>
      <p:sp>
        <p:nvSpPr>
          <p:cNvPr id="5" name="Footer Placeholder 4">
            <a:extLst>
              <a:ext uri="{FF2B5EF4-FFF2-40B4-BE49-F238E27FC236}">
                <a16:creationId xmlns:a16="http://schemas.microsoft.com/office/drawing/2014/main" id="{D69BA2A6-4E35-4BF0-A3BE-A0289E99A9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70677D-0063-4DAB-A44E-34DA2B48AB0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7953400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75EF2-86F7-4831-BE67-5BF7246AFFE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4FACB8-5167-471F-8ED5-70A75877D68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FDAD5E-9D3C-4AA6-91FE-6FAB68B25E4F}"/>
              </a:ext>
            </a:extLst>
          </p:cNvPr>
          <p:cNvSpPr>
            <a:spLocks noGrp="1"/>
          </p:cNvSpPr>
          <p:nvPr>
            <p:ph type="dt" sz="half" idx="10"/>
          </p:nvPr>
        </p:nvSpPr>
        <p:spPr/>
        <p:txBody>
          <a:bodyPr/>
          <a:lstStyle/>
          <a:p>
            <a:fld id="{387147BD-8BAD-44ED-90D0-F1744C9D5DB7}" type="datetimeFigureOut">
              <a:rPr lang="en-IN" smtClean="0"/>
              <a:t>19-01-2023</a:t>
            </a:fld>
            <a:endParaRPr lang="en-IN"/>
          </a:p>
        </p:txBody>
      </p:sp>
      <p:sp>
        <p:nvSpPr>
          <p:cNvPr id="5" name="Footer Placeholder 4">
            <a:extLst>
              <a:ext uri="{FF2B5EF4-FFF2-40B4-BE49-F238E27FC236}">
                <a16:creationId xmlns:a16="http://schemas.microsoft.com/office/drawing/2014/main" id="{35F6DB4C-773F-45BF-8579-D38226C100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425E3C-6C20-4865-ABC5-43CFDB34EF4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9960694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C138DD-5646-4C51-8C6B-0F63A012FE42}"/>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E4805BD-F53B-4904-B910-AC4DF4F4F4B5}"/>
              </a:ext>
            </a:extLst>
          </p:cNvPr>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5C3400-A8A2-4807-97C8-91D624204848}"/>
              </a:ext>
            </a:extLst>
          </p:cNvPr>
          <p:cNvSpPr>
            <a:spLocks noGrp="1"/>
          </p:cNvSpPr>
          <p:nvPr>
            <p:ph type="dt" sz="half" idx="10"/>
          </p:nvPr>
        </p:nvSpPr>
        <p:spPr/>
        <p:txBody>
          <a:bodyPr/>
          <a:lstStyle/>
          <a:p>
            <a:fld id="{387147BD-8BAD-44ED-90D0-F1744C9D5DB7}" type="datetimeFigureOut">
              <a:rPr lang="en-IN" smtClean="0"/>
              <a:t>19-01-2023</a:t>
            </a:fld>
            <a:endParaRPr lang="en-IN"/>
          </a:p>
        </p:txBody>
      </p:sp>
      <p:sp>
        <p:nvSpPr>
          <p:cNvPr id="5" name="Footer Placeholder 4">
            <a:extLst>
              <a:ext uri="{FF2B5EF4-FFF2-40B4-BE49-F238E27FC236}">
                <a16:creationId xmlns:a16="http://schemas.microsoft.com/office/drawing/2014/main" id="{7DC6F03B-D0C3-4529-9016-463DB90E23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E38FB8-2E35-481C-AE75-E091A07492B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3922782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73ED1-0D13-4AB8-A665-38745B72BB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F9FE949-5806-4CED-801C-B4134FCB591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612A92-1FB0-4470-A223-640611F64E65}"/>
              </a:ext>
            </a:extLst>
          </p:cNvPr>
          <p:cNvSpPr>
            <a:spLocks noGrp="1"/>
          </p:cNvSpPr>
          <p:nvPr>
            <p:ph type="dt" sz="half" idx="10"/>
          </p:nvPr>
        </p:nvSpPr>
        <p:spPr/>
        <p:txBody>
          <a:bodyPr/>
          <a:lstStyle/>
          <a:p>
            <a:fld id="{387147BD-8BAD-44ED-90D0-F1744C9D5DB7}" type="datetimeFigureOut">
              <a:rPr lang="en-IN" smtClean="0"/>
              <a:t>19-01-2023</a:t>
            </a:fld>
            <a:endParaRPr lang="en-IN"/>
          </a:p>
        </p:txBody>
      </p:sp>
      <p:sp>
        <p:nvSpPr>
          <p:cNvPr id="5" name="Footer Placeholder 4">
            <a:extLst>
              <a:ext uri="{FF2B5EF4-FFF2-40B4-BE49-F238E27FC236}">
                <a16:creationId xmlns:a16="http://schemas.microsoft.com/office/drawing/2014/main" id="{D8302908-CB5C-4A65-99E4-E326D8BE28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0B1891-3D95-492C-B7A8-A8D14BF0C49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5750234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FEC5D-7E56-4214-BC25-7ABE77D9EB51}"/>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94E9588-4157-4051-B80B-14096FBCAE9B}"/>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412B4CE-DD12-4A4B-8D7E-A12DDA516CF2}"/>
              </a:ext>
            </a:extLst>
          </p:cNvPr>
          <p:cNvSpPr>
            <a:spLocks noGrp="1"/>
          </p:cNvSpPr>
          <p:nvPr>
            <p:ph type="dt" sz="half" idx="10"/>
          </p:nvPr>
        </p:nvSpPr>
        <p:spPr/>
        <p:txBody>
          <a:bodyPr/>
          <a:lstStyle/>
          <a:p>
            <a:fld id="{387147BD-8BAD-44ED-90D0-F1744C9D5DB7}" type="datetimeFigureOut">
              <a:rPr lang="en-IN" smtClean="0"/>
              <a:t>19-01-2023</a:t>
            </a:fld>
            <a:endParaRPr lang="en-IN"/>
          </a:p>
        </p:txBody>
      </p:sp>
      <p:sp>
        <p:nvSpPr>
          <p:cNvPr id="5" name="Footer Placeholder 4">
            <a:extLst>
              <a:ext uri="{FF2B5EF4-FFF2-40B4-BE49-F238E27FC236}">
                <a16:creationId xmlns:a16="http://schemas.microsoft.com/office/drawing/2014/main" id="{BF221459-E10C-477A-A54A-9209640F23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D3A077-A306-4281-AD26-199D0F5D00C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1182830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4339B-E737-4248-BC40-047CCBEAE77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1082950-BE85-4346-A41A-9CFAA8174D56}"/>
              </a:ext>
            </a:extLst>
          </p:cNvPr>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C031CB4-D588-453A-8AB0-290A801E53E2}"/>
              </a:ext>
            </a:extLst>
          </p:cNvPr>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CD87D4C-AC8E-40F1-AD80-25A3D953AFAC}"/>
              </a:ext>
            </a:extLst>
          </p:cNvPr>
          <p:cNvSpPr>
            <a:spLocks noGrp="1"/>
          </p:cNvSpPr>
          <p:nvPr>
            <p:ph type="dt" sz="half" idx="10"/>
          </p:nvPr>
        </p:nvSpPr>
        <p:spPr/>
        <p:txBody>
          <a:bodyPr/>
          <a:lstStyle/>
          <a:p>
            <a:fld id="{387147BD-8BAD-44ED-90D0-F1744C9D5DB7}" type="datetimeFigureOut">
              <a:rPr lang="en-IN" smtClean="0"/>
              <a:t>19-01-2023</a:t>
            </a:fld>
            <a:endParaRPr lang="en-IN"/>
          </a:p>
        </p:txBody>
      </p:sp>
      <p:sp>
        <p:nvSpPr>
          <p:cNvPr id="6" name="Footer Placeholder 5">
            <a:extLst>
              <a:ext uri="{FF2B5EF4-FFF2-40B4-BE49-F238E27FC236}">
                <a16:creationId xmlns:a16="http://schemas.microsoft.com/office/drawing/2014/main" id="{D29B3A0F-DAA7-4C99-A391-3CE3DC8C1B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0ACEFB-A9B1-4749-AB0B-788B37726D2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7325898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B88EC-8543-459A-9762-64C81FABED93}"/>
              </a:ext>
            </a:extLst>
          </p:cNvPr>
          <p:cNvSpPr>
            <a:spLocks noGrp="1"/>
          </p:cNvSpPr>
          <p:nvPr>
            <p:ph type="title"/>
          </p:nvPr>
        </p:nvSpPr>
        <p:spPr>
          <a:xfrm>
            <a:off x="629841" y="273844"/>
            <a:ext cx="7886700" cy="994172"/>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5496EFD-63C0-49A7-86A2-F472D4A8C967}"/>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260C153F-732D-48A6-8646-E9A24A7B8637}"/>
              </a:ext>
            </a:extLst>
          </p:cNvPr>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1B2657D-14B1-443B-B068-284325B0D782}"/>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D6BBB0E6-C489-4016-9236-F13F448A1659}"/>
              </a:ext>
            </a:extLst>
          </p:cNvPr>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73A0542-76BA-4EC0-B1DC-75E9CC413CAB}"/>
              </a:ext>
            </a:extLst>
          </p:cNvPr>
          <p:cNvSpPr>
            <a:spLocks noGrp="1"/>
          </p:cNvSpPr>
          <p:nvPr>
            <p:ph type="dt" sz="half" idx="10"/>
          </p:nvPr>
        </p:nvSpPr>
        <p:spPr/>
        <p:txBody>
          <a:bodyPr/>
          <a:lstStyle/>
          <a:p>
            <a:fld id="{387147BD-8BAD-44ED-90D0-F1744C9D5DB7}" type="datetimeFigureOut">
              <a:rPr lang="en-IN" smtClean="0"/>
              <a:t>19-01-2023</a:t>
            </a:fld>
            <a:endParaRPr lang="en-IN"/>
          </a:p>
        </p:txBody>
      </p:sp>
      <p:sp>
        <p:nvSpPr>
          <p:cNvPr id="8" name="Footer Placeholder 7">
            <a:extLst>
              <a:ext uri="{FF2B5EF4-FFF2-40B4-BE49-F238E27FC236}">
                <a16:creationId xmlns:a16="http://schemas.microsoft.com/office/drawing/2014/main" id="{D22A8A8D-2F6D-4C68-8206-7E1BF2C40A6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C8E8487-D42E-4C26-B529-952708AFEC3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3890216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5A82C-699B-4EC5-8B50-6FF7B844751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55483BC-483A-4761-82BA-5052E2519ECC}"/>
              </a:ext>
            </a:extLst>
          </p:cNvPr>
          <p:cNvSpPr>
            <a:spLocks noGrp="1"/>
          </p:cNvSpPr>
          <p:nvPr>
            <p:ph type="dt" sz="half" idx="10"/>
          </p:nvPr>
        </p:nvSpPr>
        <p:spPr/>
        <p:txBody>
          <a:bodyPr/>
          <a:lstStyle/>
          <a:p>
            <a:fld id="{387147BD-8BAD-44ED-90D0-F1744C9D5DB7}" type="datetimeFigureOut">
              <a:rPr lang="en-IN" smtClean="0"/>
              <a:t>19-01-2023</a:t>
            </a:fld>
            <a:endParaRPr lang="en-IN"/>
          </a:p>
        </p:txBody>
      </p:sp>
      <p:sp>
        <p:nvSpPr>
          <p:cNvPr id="4" name="Footer Placeholder 3">
            <a:extLst>
              <a:ext uri="{FF2B5EF4-FFF2-40B4-BE49-F238E27FC236}">
                <a16:creationId xmlns:a16="http://schemas.microsoft.com/office/drawing/2014/main" id="{9ADE93F6-711F-4B49-859B-D61A6B72B45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0BFB576-84E6-49C8-8E22-C6374AACFE1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5680627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880D07-27C4-444A-AB2E-3489D0F0BCF4}"/>
              </a:ext>
            </a:extLst>
          </p:cNvPr>
          <p:cNvSpPr>
            <a:spLocks noGrp="1"/>
          </p:cNvSpPr>
          <p:nvPr>
            <p:ph type="dt" sz="half" idx="10"/>
          </p:nvPr>
        </p:nvSpPr>
        <p:spPr/>
        <p:txBody>
          <a:bodyPr/>
          <a:lstStyle/>
          <a:p>
            <a:fld id="{387147BD-8BAD-44ED-90D0-F1744C9D5DB7}" type="datetimeFigureOut">
              <a:rPr lang="en-IN" smtClean="0"/>
              <a:t>19-01-2023</a:t>
            </a:fld>
            <a:endParaRPr lang="en-IN"/>
          </a:p>
        </p:txBody>
      </p:sp>
      <p:sp>
        <p:nvSpPr>
          <p:cNvPr id="3" name="Footer Placeholder 2">
            <a:extLst>
              <a:ext uri="{FF2B5EF4-FFF2-40B4-BE49-F238E27FC236}">
                <a16:creationId xmlns:a16="http://schemas.microsoft.com/office/drawing/2014/main" id="{B08E5307-377C-4FB3-9C02-EE633277809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73C8697-AB92-4C42-B1FB-A354ECD99C4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9497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EF601-775F-4D64-94DF-E9F49758102F}"/>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1767984-1BD3-4274-B384-A6159BE612D5}"/>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F76440E-FA7C-48F6-ADBE-541943D4958C}"/>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94260207-A035-4347-9228-C377C03E2CC5}"/>
              </a:ext>
            </a:extLst>
          </p:cNvPr>
          <p:cNvSpPr>
            <a:spLocks noGrp="1"/>
          </p:cNvSpPr>
          <p:nvPr>
            <p:ph type="dt" sz="half" idx="10"/>
          </p:nvPr>
        </p:nvSpPr>
        <p:spPr/>
        <p:txBody>
          <a:bodyPr/>
          <a:lstStyle/>
          <a:p>
            <a:fld id="{387147BD-8BAD-44ED-90D0-F1744C9D5DB7}" type="datetimeFigureOut">
              <a:rPr lang="en-IN" smtClean="0"/>
              <a:t>19-01-2023</a:t>
            </a:fld>
            <a:endParaRPr lang="en-IN"/>
          </a:p>
        </p:txBody>
      </p:sp>
      <p:sp>
        <p:nvSpPr>
          <p:cNvPr id="6" name="Footer Placeholder 5">
            <a:extLst>
              <a:ext uri="{FF2B5EF4-FFF2-40B4-BE49-F238E27FC236}">
                <a16:creationId xmlns:a16="http://schemas.microsoft.com/office/drawing/2014/main" id="{7202BAF5-D355-45FB-8249-914F4505FF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8347C2-FD36-49A1-84A4-02CDEEBDD17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1262163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2FF66-60DB-4B7D-A4D3-4B6DCD992290}"/>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20E89DA-7D98-4784-84C3-892D724E68FB}"/>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A6DBEF59-F867-40F2-9ED3-3C2865841184}"/>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FBD46A1C-7C31-4E0E-92FD-57B4643D702D}"/>
              </a:ext>
            </a:extLst>
          </p:cNvPr>
          <p:cNvSpPr>
            <a:spLocks noGrp="1"/>
          </p:cNvSpPr>
          <p:nvPr>
            <p:ph type="dt" sz="half" idx="10"/>
          </p:nvPr>
        </p:nvSpPr>
        <p:spPr/>
        <p:txBody>
          <a:bodyPr/>
          <a:lstStyle/>
          <a:p>
            <a:fld id="{387147BD-8BAD-44ED-90D0-F1744C9D5DB7}" type="datetimeFigureOut">
              <a:rPr lang="en-IN" smtClean="0"/>
              <a:t>19-01-2023</a:t>
            </a:fld>
            <a:endParaRPr lang="en-IN"/>
          </a:p>
        </p:txBody>
      </p:sp>
      <p:sp>
        <p:nvSpPr>
          <p:cNvPr id="6" name="Footer Placeholder 5">
            <a:extLst>
              <a:ext uri="{FF2B5EF4-FFF2-40B4-BE49-F238E27FC236}">
                <a16:creationId xmlns:a16="http://schemas.microsoft.com/office/drawing/2014/main" id="{A74AD418-10AA-48FD-BC46-6E209905F8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3504A64-F1F0-498F-96EB-DCD4192A554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4681089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860CA0-02DF-4360-8459-10DE35573439}"/>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3B67C7-0188-47CC-BF4E-2E2B1AC455FC}"/>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87F792-3755-4B51-831E-25DF9D3E5FB4}"/>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387147BD-8BAD-44ED-90D0-F1744C9D5DB7}" type="datetimeFigureOut">
              <a:rPr lang="en-IN" smtClean="0"/>
              <a:t>19-01-2023</a:t>
            </a:fld>
            <a:endParaRPr lang="en-IN"/>
          </a:p>
        </p:txBody>
      </p:sp>
      <p:sp>
        <p:nvSpPr>
          <p:cNvPr id="5" name="Footer Placeholder 4">
            <a:extLst>
              <a:ext uri="{FF2B5EF4-FFF2-40B4-BE49-F238E27FC236}">
                <a16:creationId xmlns:a16="http://schemas.microsoft.com/office/drawing/2014/main" id="{EACCA764-0C05-4EDF-A4EE-6D4DFB5AD910}"/>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6C97961-AA4A-4ED4-9722-2DFBE67F24C3}"/>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807591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tile tx="0" ty="1117600" sx="71000" sy="100000" flip="none" algn="tl"/>
        </a:blipFill>
        <a:effectLst/>
      </p:bgPr>
    </p:bg>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103065" y="562139"/>
            <a:ext cx="7942629" cy="1187945"/>
          </a:xfrm>
          <a:prstGeom prst="rect">
            <a:avLst/>
          </a:prstGeom>
        </p:spPr>
        <p:txBody>
          <a:bodyPr spcFirstLastPara="1" wrap="square" lIns="91425" tIns="91425" rIns="91425" bIns="91425" anchor="t" anchorCtr="0">
            <a:noAutofit/>
          </a:bodyPr>
          <a:lstStyle/>
          <a:p>
            <a:r>
              <a:rPr lang="en-IN" sz="3200" dirty="0">
                <a:solidFill>
                  <a:schemeClr val="bg1"/>
                </a:solidFill>
                <a:latin typeface="Algerian" panose="04020705040A02060702" pitchFamily="82" charset="0"/>
              </a:rPr>
              <a:t>IoT-BASED EV SMART PARKING AND GREEN CHARGING SYSTEM</a:t>
            </a:r>
            <a:br>
              <a:rPr lang="en-IN" sz="3200" dirty="0">
                <a:solidFill>
                  <a:schemeClr val="bg1"/>
                </a:solidFill>
                <a:latin typeface="Algerian" panose="04020705040A02060702" pitchFamily="82" charset="0"/>
              </a:rPr>
            </a:br>
            <a:endParaRPr sz="3200" dirty="0">
              <a:solidFill>
                <a:schemeClr val="bg1"/>
              </a:solidFill>
              <a:latin typeface="Algerian" panose="04020705040A02060702" pitchFamily="82" charset="0"/>
            </a:endParaRPr>
          </a:p>
        </p:txBody>
      </p:sp>
      <p:sp>
        <p:nvSpPr>
          <p:cNvPr id="87" name="Google Shape;87;p13"/>
          <p:cNvSpPr txBox="1">
            <a:spLocks noGrp="1"/>
          </p:cNvSpPr>
          <p:nvPr>
            <p:ph type="subTitle" idx="1"/>
          </p:nvPr>
        </p:nvSpPr>
        <p:spPr>
          <a:xfrm>
            <a:off x="5435769" y="2964258"/>
            <a:ext cx="3799366" cy="186986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bg1"/>
                </a:solidFill>
                <a:latin typeface="Algerian" panose="04020705040A02060702" pitchFamily="82" charset="0"/>
              </a:rPr>
              <a:t>              Project Members: </a:t>
            </a:r>
          </a:p>
          <a:p>
            <a:pPr marL="0" lvl="0" indent="0" algn="l" rtl="0">
              <a:spcBef>
                <a:spcPts val="0"/>
              </a:spcBef>
              <a:spcAft>
                <a:spcPts val="0"/>
              </a:spcAft>
              <a:buNone/>
            </a:pPr>
            <a:endParaRPr lang="en" b="1" dirty="0">
              <a:solidFill>
                <a:schemeClr val="bg1"/>
              </a:solidFill>
              <a:latin typeface="Algerian" panose="04020705040A02060702" pitchFamily="82" charset="0"/>
            </a:endParaRPr>
          </a:p>
          <a:p>
            <a:pPr marL="0" lvl="0" indent="0" algn="ctr" rtl="0">
              <a:spcBef>
                <a:spcPts val="0"/>
              </a:spcBef>
              <a:spcAft>
                <a:spcPts val="0"/>
              </a:spcAft>
              <a:buNone/>
            </a:pPr>
            <a:r>
              <a:rPr lang="en" dirty="0">
                <a:solidFill>
                  <a:schemeClr val="bg1"/>
                </a:solidFill>
                <a:latin typeface="Algerian" panose="04020705040A02060702" pitchFamily="82" charset="0"/>
              </a:rPr>
              <a:t>                                  </a:t>
            </a:r>
            <a:r>
              <a:rPr lang="en-IN" dirty="0">
                <a:solidFill>
                  <a:schemeClr val="bg1"/>
                </a:solidFill>
                <a:latin typeface="Algerian" panose="04020705040A02060702" pitchFamily="82" charset="0"/>
              </a:rPr>
              <a:t>Kushal Singh</a:t>
            </a:r>
          </a:p>
          <a:p>
            <a:pPr marL="0" lvl="0" indent="0" algn="ctr" rtl="0">
              <a:spcBef>
                <a:spcPts val="0"/>
              </a:spcBef>
              <a:spcAft>
                <a:spcPts val="0"/>
              </a:spcAft>
              <a:buNone/>
            </a:pPr>
            <a:r>
              <a:rPr lang="en-US" dirty="0">
                <a:solidFill>
                  <a:schemeClr val="bg1"/>
                </a:solidFill>
                <a:latin typeface="Algerian" panose="04020705040A02060702" pitchFamily="82" charset="0"/>
              </a:rPr>
              <a:t> </a:t>
            </a:r>
            <a:r>
              <a:rPr lang="en-IN" dirty="0">
                <a:solidFill>
                  <a:schemeClr val="bg1"/>
                </a:solidFill>
                <a:latin typeface="Algerian" panose="04020705040A02060702" pitchFamily="82" charset="0"/>
              </a:rPr>
              <a:t>                     Anmol Maddeshiya</a:t>
            </a:r>
          </a:p>
          <a:p>
            <a:pPr marL="0" lvl="0" indent="0" algn="ctr" rtl="0">
              <a:spcBef>
                <a:spcPts val="0"/>
              </a:spcBef>
              <a:spcAft>
                <a:spcPts val="0"/>
              </a:spcAft>
              <a:buNone/>
            </a:pPr>
            <a:r>
              <a:rPr lang="en-US" dirty="0">
                <a:solidFill>
                  <a:schemeClr val="bg1"/>
                </a:solidFill>
                <a:latin typeface="Algerian" panose="04020705040A02060702" pitchFamily="82" charset="0"/>
              </a:rPr>
              <a:t> </a:t>
            </a:r>
            <a:r>
              <a:rPr lang="en-IN" dirty="0">
                <a:solidFill>
                  <a:schemeClr val="bg1"/>
                </a:solidFill>
                <a:latin typeface="Algerian" panose="04020705040A02060702" pitchFamily="82" charset="0"/>
              </a:rPr>
              <a:t>                           Siddharth Singh</a:t>
            </a:r>
          </a:p>
          <a:p>
            <a:pPr marL="0" lvl="0" indent="0" algn="ctr" rtl="0">
              <a:spcBef>
                <a:spcPts val="0"/>
              </a:spcBef>
              <a:spcAft>
                <a:spcPts val="0"/>
              </a:spcAft>
              <a:buNone/>
            </a:pPr>
            <a:r>
              <a:rPr lang="en-US" dirty="0">
                <a:solidFill>
                  <a:schemeClr val="bg1"/>
                </a:solidFill>
                <a:latin typeface="Algerian" panose="04020705040A02060702" pitchFamily="82" charset="0"/>
              </a:rPr>
              <a:t> </a:t>
            </a:r>
            <a:r>
              <a:rPr lang="en-IN" dirty="0">
                <a:solidFill>
                  <a:schemeClr val="bg1"/>
                </a:solidFill>
                <a:latin typeface="Algerian" panose="04020705040A02060702" pitchFamily="82" charset="0"/>
              </a:rPr>
              <a:t>                              Satyam Kumar</a:t>
            </a:r>
            <a:endParaRPr dirty="0">
              <a:solidFill>
                <a:schemeClr val="bg1"/>
              </a:solidFill>
              <a:latin typeface="Algerian" panose="04020705040A02060702" pitchFamily="82" charset="0"/>
            </a:endParaRPr>
          </a:p>
        </p:txBody>
      </p:sp>
      <p:sp>
        <p:nvSpPr>
          <p:cNvPr id="3" name="TextBox 2">
            <a:extLst>
              <a:ext uri="{FF2B5EF4-FFF2-40B4-BE49-F238E27FC236}">
                <a16:creationId xmlns:a16="http://schemas.microsoft.com/office/drawing/2014/main" id="{A81E3825-397A-43F5-ACFD-AB3FFC4D0783}"/>
              </a:ext>
            </a:extLst>
          </p:cNvPr>
          <p:cNvSpPr txBox="1"/>
          <p:nvPr/>
        </p:nvSpPr>
        <p:spPr>
          <a:xfrm>
            <a:off x="185933" y="3747108"/>
            <a:ext cx="3175589" cy="923330"/>
          </a:xfrm>
          <a:prstGeom prst="rect">
            <a:avLst/>
          </a:prstGeom>
          <a:noFill/>
        </p:spPr>
        <p:txBody>
          <a:bodyPr wrap="square" rtlCol="0">
            <a:spAutoFit/>
          </a:bodyPr>
          <a:lstStyle/>
          <a:p>
            <a:r>
              <a:rPr lang="en-US" sz="1600" b="1" dirty="0">
                <a:solidFill>
                  <a:schemeClr val="bg1"/>
                </a:solidFill>
                <a:latin typeface="Algerian" panose="04020705040A02060702" pitchFamily="82" charset="0"/>
              </a:rPr>
              <a:t>Guide Name :</a:t>
            </a:r>
          </a:p>
          <a:p>
            <a:endParaRPr lang="en-US" dirty="0">
              <a:solidFill>
                <a:schemeClr val="bg1"/>
              </a:solidFill>
              <a:latin typeface="Algerian" panose="04020705040A02060702" pitchFamily="82" charset="0"/>
            </a:endParaRPr>
          </a:p>
          <a:p>
            <a:r>
              <a:rPr lang="en-US" dirty="0">
                <a:solidFill>
                  <a:schemeClr val="bg1"/>
                </a:solidFill>
                <a:latin typeface="Algerian" panose="04020705040A02060702" pitchFamily="82" charset="0"/>
              </a:rPr>
              <a:t>  </a:t>
            </a:r>
            <a:r>
              <a:rPr lang="en-US" sz="2000" dirty="0">
                <a:solidFill>
                  <a:schemeClr val="bg1"/>
                </a:solidFill>
                <a:latin typeface="Algerian" panose="04020705040A02060702" pitchFamily="82" charset="0"/>
              </a:rPr>
              <a:t>Mr. Nishant Anand</a:t>
            </a:r>
            <a:endParaRPr lang="en-IN" sz="2000" dirty="0">
              <a:solidFill>
                <a:schemeClr val="bg1"/>
              </a:solidFill>
              <a:latin typeface="Algerian" panose="04020705040A02060702" pitchFamily="82" charset="0"/>
            </a:endParaRPr>
          </a:p>
        </p:txBody>
      </p:sp>
      <p:pic>
        <p:nvPicPr>
          <p:cNvPr id="5" name="Picture 4">
            <a:extLst>
              <a:ext uri="{FF2B5EF4-FFF2-40B4-BE49-F238E27FC236}">
                <a16:creationId xmlns:a16="http://schemas.microsoft.com/office/drawing/2014/main" id="{20DE12C3-BC97-4182-99B8-DFA84A111128}"/>
              </a:ext>
            </a:extLst>
          </p:cNvPr>
          <p:cNvPicPr>
            <a:picLocks noChangeAspect="1"/>
          </p:cNvPicPr>
          <p:nvPr/>
        </p:nvPicPr>
        <p:blipFill>
          <a:blip r:embed="rId4"/>
          <a:stretch>
            <a:fillRect/>
          </a:stretch>
        </p:blipFill>
        <p:spPr>
          <a:xfrm>
            <a:off x="7846820" y="516128"/>
            <a:ext cx="1254642" cy="1071562"/>
          </a:xfrm>
          <a:prstGeom prst="rect">
            <a:avLst/>
          </a:prstGeom>
        </p:spPr>
      </p:pic>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69FAE-9569-2495-D6B9-AA9C2D683403}"/>
              </a:ext>
            </a:extLst>
          </p:cNvPr>
          <p:cNvSpPr>
            <a:spLocks noGrp="1"/>
          </p:cNvSpPr>
          <p:nvPr>
            <p:ph type="title"/>
          </p:nvPr>
        </p:nvSpPr>
        <p:spPr/>
        <p:txBody>
          <a:bodyPr>
            <a:normAutofit/>
          </a:bodyPr>
          <a:lstStyle/>
          <a:p>
            <a:pPr algn="ctr"/>
            <a:r>
              <a:rPr lang="en-IN" sz="4000" b="1" dirty="0">
                <a:solidFill>
                  <a:schemeClr val="bg1"/>
                </a:solidFill>
                <a:latin typeface="Times New Roman" panose="02020603050405020304" pitchFamily="18" charset="0"/>
                <a:cs typeface="Times New Roman" panose="02020603050405020304" pitchFamily="18" charset="0"/>
              </a:rPr>
              <a:t>ABSTRACT:</a:t>
            </a:r>
            <a:endParaRPr lang="en-IN" sz="4000" dirty="0"/>
          </a:p>
        </p:txBody>
      </p:sp>
      <p:sp>
        <p:nvSpPr>
          <p:cNvPr id="3" name="Content Placeholder 2">
            <a:extLst>
              <a:ext uri="{FF2B5EF4-FFF2-40B4-BE49-F238E27FC236}">
                <a16:creationId xmlns:a16="http://schemas.microsoft.com/office/drawing/2014/main" id="{663B67B8-9559-8086-082E-7130718497FF}"/>
              </a:ext>
            </a:extLst>
          </p:cNvPr>
          <p:cNvSpPr>
            <a:spLocks noGrp="1"/>
          </p:cNvSpPr>
          <p:nvPr>
            <p:ph idx="1"/>
          </p:nvPr>
        </p:nvSpPr>
        <p:spPr>
          <a:xfrm>
            <a:off x="856343" y="1369218"/>
            <a:ext cx="7518400" cy="3500437"/>
          </a:xfrm>
        </p:spPr>
        <p:txBody>
          <a:bodyPr>
            <a:normAutofit fontScale="77500" lnSpcReduction="20000"/>
          </a:bodyPr>
          <a:lstStyle/>
          <a:p>
            <a:pPr marL="0" indent="0">
              <a:lnSpc>
                <a:spcPct val="120000"/>
              </a:lnSpc>
              <a:buNone/>
            </a:pPr>
            <a:r>
              <a:rPr lang="en-US" dirty="0">
                <a:solidFill>
                  <a:schemeClr val="bg1"/>
                </a:solidFill>
                <a:latin typeface="Times New Roman" panose="02020603050405020304" pitchFamily="18" charset="0"/>
                <a:cs typeface="Times New Roman" panose="02020603050405020304" pitchFamily="18" charset="0"/>
              </a:rPr>
              <a:t>The development and growth of electric vehicles(EVs) have increased several folds during the last 10 years. EVs are a green and sustainable alternative to LPG and diesel vehicles that pollute and threaten the environment, especially for CO2 reduction and alternative energy uses. Due to the increasing popularity of EVs nowadays there is an increased demand for charging stations. Additionally, parking cars has always been a difficult chore. Consequently, EV also needs a reliable parking system.  Our current project entails "Smart Parking as well as Green Charging system of EV." We are using the Node MCU, Arduino UNO, Servomotor, and 6 IR sensors to develop an IOT-based car parking system. For a hassle-free parking system, we leverage the Internet of Things (IoT) and  getting the information on Blynk application about the slot availability. The 2nd part of the project deals with the challenge of charging the EVs using a </a:t>
            </a:r>
            <a:r>
              <a:rPr lang="en-US" dirty="0" err="1">
                <a:solidFill>
                  <a:schemeClr val="bg1"/>
                </a:solidFill>
                <a:latin typeface="Times New Roman" panose="02020603050405020304" pitchFamily="18" charset="0"/>
                <a:cs typeface="Times New Roman" panose="02020603050405020304" pitchFamily="18" charset="0"/>
              </a:rPr>
              <a:t>15V</a:t>
            </a:r>
            <a:r>
              <a:rPr lang="en-US" dirty="0">
                <a:solidFill>
                  <a:schemeClr val="bg1"/>
                </a:solidFill>
                <a:latin typeface="Times New Roman" panose="02020603050405020304" pitchFamily="18" charset="0"/>
                <a:cs typeface="Times New Roman" panose="02020603050405020304" pitchFamily="18" charset="0"/>
              </a:rPr>
              <a:t> solar panel that would be used to charge a </a:t>
            </a:r>
            <a:r>
              <a:rPr lang="en-US" dirty="0" err="1">
                <a:solidFill>
                  <a:schemeClr val="bg1"/>
                </a:solidFill>
                <a:latin typeface="Times New Roman" panose="02020603050405020304" pitchFamily="18" charset="0"/>
                <a:cs typeface="Times New Roman" panose="02020603050405020304" pitchFamily="18" charset="0"/>
              </a:rPr>
              <a:t>12V</a:t>
            </a:r>
            <a:r>
              <a:rPr lang="en-US" dirty="0">
                <a:solidFill>
                  <a:schemeClr val="bg1"/>
                </a:solidFill>
                <a:latin typeface="Times New Roman" panose="02020603050405020304" pitchFamily="18" charset="0"/>
                <a:cs typeface="Times New Roman" panose="02020603050405020304" pitchFamily="18" charset="0"/>
              </a:rPr>
              <a:t> battery which rests on the platform where the designated car is parked.</a:t>
            </a:r>
            <a:endParaRPr lang="en-IN" dirty="0">
              <a:solidFill>
                <a:schemeClr val="bg1"/>
              </a:solidFill>
              <a:latin typeface="Times New Roman" panose="02020603050405020304" pitchFamily="18" charset="0"/>
              <a:cs typeface="Times New Roman" panose="02020603050405020304" pitchFamily="18" charset="0"/>
            </a:endParaRPr>
          </a:p>
          <a:p>
            <a:pPr>
              <a:lnSpc>
                <a:spcPct val="12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7040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4F945-ED2C-4BE8-A72A-239AA5F9A115}"/>
              </a:ext>
            </a:extLst>
          </p:cNvPr>
          <p:cNvSpPr>
            <a:spLocks noGrp="1"/>
          </p:cNvSpPr>
          <p:nvPr>
            <p:ph type="title"/>
          </p:nvPr>
        </p:nvSpPr>
        <p:spPr>
          <a:xfrm>
            <a:off x="3245623" y="1935737"/>
            <a:ext cx="3359889" cy="1272026"/>
          </a:xfrm>
        </p:spPr>
        <p:txBody>
          <a:bodyPr/>
          <a:lstStyle/>
          <a:p>
            <a:r>
              <a:rPr lang="en-US" sz="4000" dirty="0">
                <a:solidFill>
                  <a:schemeClr val="bg1"/>
                </a:solidFill>
              </a:rPr>
              <a:t>THANK  YOU</a:t>
            </a:r>
            <a:endParaRPr lang="en-IN" sz="4000" dirty="0">
              <a:solidFill>
                <a:schemeClr val="bg1"/>
              </a:solidFill>
            </a:endParaRPr>
          </a:p>
        </p:txBody>
      </p:sp>
    </p:spTree>
    <p:extLst>
      <p:ext uri="{BB962C8B-B14F-4D97-AF65-F5344CB8AC3E}">
        <p14:creationId xmlns:p14="http://schemas.microsoft.com/office/powerpoint/2010/main" val="7397166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374</TotalTime>
  <Words>230</Words>
  <Application>Microsoft Office PowerPoint</Application>
  <PresentationFormat>On-screen Show (16:9)</PresentationFormat>
  <Paragraphs>13</Paragraphs>
  <Slides>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Times New Roman</vt:lpstr>
      <vt:lpstr>Calibri Light</vt:lpstr>
      <vt:lpstr>Calibri</vt:lpstr>
      <vt:lpstr>Algerian</vt:lpstr>
      <vt:lpstr>Office Theme</vt:lpstr>
      <vt:lpstr>IoT-BASED EV SMART PARKING AND GREEN CHARGING SYSTEM </vt:lpstr>
      <vt:lpstr>ABSTRACT: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Parking System</dc:title>
  <dc:creator>91892</dc:creator>
  <cp:lastModifiedBy>Kushal Singh</cp:lastModifiedBy>
  <cp:revision>27</cp:revision>
  <dcterms:modified xsi:type="dcterms:W3CDTF">2023-01-18T19:08:36Z</dcterms:modified>
</cp:coreProperties>
</file>