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8D6A-1816-ABE7-EDA9-711408A809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7C574A-CB49-0E53-FC9C-410D90FF8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ED23B7-E487-B65D-B371-174E74BC660E}"/>
              </a:ext>
            </a:extLst>
          </p:cNvPr>
          <p:cNvSpPr>
            <a:spLocks noGrp="1"/>
          </p:cNvSpPr>
          <p:nvPr>
            <p:ph type="dt" sz="half" idx="10"/>
          </p:nvPr>
        </p:nvSpPr>
        <p:spPr/>
        <p:txBody>
          <a:bodyPr/>
          <a:lstStyle/>
          <a:p>
            <a:fld id="{FB0BB528-B4AB-4E63-BC27-D53D33496133}" type="datetimeFigureOut">
              <a:rPr lang="en-IN" smtClean="0"/>
              <a:t>18-01-2023</a:t>
            </a:fld>
            <a:endParaRPr lang="en-IN"/>
          </a:p>
        </p:txBody>
      </p:sp>
      <p:sp>
        <p:nvSpPr>
          <p:cNvPr id="5" name="Footer Placeholder 4">
            <a:extLst>
              <a:ext uri="{FF2B5EF4-FFF2-40B4-BE49-F238E27FC236}">
                <a16:creationId xmlns:a16="http://schemas.microsoft.com/office/drawing/2014/main" id="{FF381F18-AE17-A74F-339F-EA0F0EAC1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117DD-0BC0-BA54-3557-A769EB63C15F}"/>
              </a:ext>
            </a:extLst>
          </p:cNvPr>
          <p:cNvSpPr>
            <a:spLocks noGrp="1"/>
          </p:cNvSpPr>
          <p:nvPr>
            <p:ph type="sldNum" sz="quarter" idx="12"/>
          </p:nvPr>
        </p:nvSpPr>
        <p:spPr/>
        <p:txBody>
          <a:bodyPr/>
          <a:lstStyle/>
          <a:p>
            <a:fld id="{1D84BFBF-45FF-4CC1-BA52-A18147DC7BAD}" type="slidenum">
              <a:rPr lang="en-IN" smtClean="0"/>
              <a:t>‹#›</a:t>
            </a:fld>
            <a:endParaRPr lang="en-IN"/>
          </a:p>
        </p:txBody>
      </p:sp>
    </p:spTree>
    <p:extLst>
      <p:ext uri="{BB962C8B-B14F-4D97-AF65-F5344CB8AC3E}">
        <p14:creationId xmlns:p14="http://schemas.microsoft.com/office/powerpoint/2010/main" val="37522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B531-57AA-87E2-C54B-23E84C51A0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D7FF36-2FE1-4BF2-469A-9DBA60BB2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FDA9B8-FD89-439C-706A-93CF0E12F522}"/>
              </a:ext>
            </a:extLst>
          </p:cNvPr>
          <p:cNvSpPr>
            <a:spLocks noGrp="1"/>
          </p:cNvSpPr>
          <p:nvPr>
            <p:ph type="dt" sz="half" idx="10"/>
          </p:nvPr>
        </p:nvSpPr>
        <p:spPr/>
        <p:txBody>
          <a:bodyPr/>
          <a:lstStyle/>
          <a:p>
            <a:fld id="{FB0BB528-B4AB-4E63-BC27-D53D33496133}" type="datetimeFigureOut">
              <a:rPr lang="en-IN" smtClean="0"/>
              <a:t>18-01-2023</a:t>
            </a:fld>
            <a:endParaRPr lang="en-IN"/>
          </a:p>
        </p:txBody>
      </p:sp>
      <p:sp>
        <p:nvSpPr>
          <p:cNvPr id="5" name="Footer Placeholder 4">
            <a:extLst>
              <a:ext uri="{FF2B5EF4-FFF2-40B4-BE49-F238E27FC236}">
                <a16:creationId xmlns:a16="http://schemas.microsoft.com/office/drawing/2014/main" id="{F128EFD0-A900-333B-8D22-D52FF1C5E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D75A2-1C73-92AF-3F69-1DEE381F4938}"/>
              </a:ext>
            </a:extLst>
          </p:cNvPr>
          <p:cNvSpPr>
            <a:spLocks noGrp="1"/>
          </p:cNvSpPr>
          <p:nvPr>
            <p:ph type="sldNum" sz="quarter" idx="12"/>
          </p:nvPr>
        </p:nvSpPr>
        <p:spPr/>
        <p:txBody>
          <a:bodyPr/>
          <a:lstStyle/>
          <a:p>
            <a:fld id="{1D84BFBF-45FF-4CC1-BA52-A18147DC7BAD}" type="slidenum">
              <a:rPr lang="en-IN" smtClean="0"/>
              <a:t>‹#›</a:t>
            </a:fld>
            <a:endParaRPr lang="en-IN"/>
          </a:p>
        </p:txBody>
      </p:sp>
    </p:spTree>
    <p:extLst>
      <p:ext uri="{BB962C8B-B14F-4D97-AF65-F5344CB8AC3E}">
        <p14:creationId xmlns:p14="http://schemas.microsoft.com/office/powerpoint/2010/main" val="3484106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EF33A-146F-8C7D-9A71-C1C7AAE741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D4EE08-161E-A09B-03FF-3BBCC56FA2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9A1E74-0173-DECF-D473-5A8960F40B2B}"/>
              </a:ext>
            </a:extLst>
          </p:cNvPr>
          <p:cNvSpPr>
            <a:spLocks noGrp="1"/>
          </p:cNvSpPr>
          <p:nvPr>
            <p:ph type="dt" sz="half" idx="10"/>
          </p:nvPr>
        </p:nvSpPr>
        <p:spPr/>
        <p:txBody>
          <a:bodyPr/>
          <a:lstStyle/>
          <a:p>
            <a:fld id="{FB0BB528-B4AB-4E63-BC27-D53D33496133}" type="datetimeFigureOut">
              <a:rPr lang="en-IN" smtClean="0"/>
              <a:t>18-01-2023</a:t>
            </a:fld>
            <a:endParaRPr lang="en-IN"/>
          </a:p>
        </p:txBody>
      </p:sp>
      <p:sp>
        <p:nvSpPr>
          <p:cNvPr id="5" name="Footer Placeholder 4">
            <a:extLst>
              <a:ext uri="{FF2B5EF4-FFF2-40B4-BE49-F238E27FC236}">
                <a16:creationId xmlns:a16="http://schemas.microsoft.com/office/drawing/2014/main" id="{6082F78D-49F4-5F5A-EABC-F7389FC439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A708DA-6EC8-CB84-3A4C-5F4A892B4F35}"/>
              </a:ext>
            </a:extLst>
          </p:cNvPr>
          <p:cNvSpPr>
            <a:spLocks noGrp="1"/>
          </p:cNvSpPr>
          <p:nvPr>
            <p:ph type="sldNum" sz="quarter" idx="12"/>
          </p:nvPr>
        </p:nvSpPr>
        <p:spPr/>
        <p:txBody>
          <a:bodyPr/>
          <a:lstStyle/>
          <a:p>
            <a:fld id="{1D84BFBF-45FF-4CC1-BA52-A18147DC7BAD}" type="slidenum">
              <a:rPr lang="en-IN" smtClean="0"/>
              <a:t>‹#›</a:t>
            </a:fld>
            <a:endParaRPr lang="en-IN"/>
          </a:p>
        </p:txBody>
      </p:sp>
    </p:spTree>
    <p:extLst>
      <p:ext uri="{BB962C8B-B14F-4D97-AF65-F5344CB8AC3E}">
        <p14:creationId xmlns:p14="http://schemas.microsoft.com/office/powerpoint/2010/main" val="26954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8AF1-A56F-DD9E-0993-30D679D2CD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C64198-E1EE-C85B-168C-45859BDF60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69A38B-5744-B9F9-AC63-D08A1CC3A544}"/>
              </a:ext>
            </a:extLst>
          </p:cNvPr>
          <p:cNvSpPr>
            <a:spLocks noGrp="1"/>
          </p:cNvSpPr>
          <p:nvPr>
            <p:ph type="dt" sz="half" idx="10"/>
          </p:nvPr>
        </p:nvSpPr>
        <p:spPr/>
        <p:txBody>
          <a:bodyPr/>
          <a:lstStyle/>
          <a:p>
            <a:fld id="{FB0BB528-B4AB-4E63-BC27-D53D33496133}" type="datetimeFigureOut">
              <a:rPr lang="en-IN" smtClean="0"/>
              <a:t>18-01-2023</a:t>
            </a:fld>
            <a:endParaRPr lang="en-IN"/>
          </a:p>
        </p:txBody>
      </p:sp>
      <p:sp>
        <p:nvSpPr>
          <p:cNvPr id="5" name="Footer Placeholder 4">
            <a:extLst>
              <a:ext uri="{FF2B5EF4-FFF2-40B4-BE49-F238E27FC236}">
                <a16:creationId xmlns:a16="http://schemas.microsoft.com/office/drawing/2014/main" id="{0F7F3367-0750-3307-8287-4CD41D52FA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D7293A-967F-2899-813A-0A5D7F26A714}"/>
              </a:ext>
            </a:extLst>
          </p:cNvPr>
          <p:cNvSpPr>
            <a:spLocks noGrp="1"/>
          </p:cNvSpPr>
          <p:nvPr>
            <p:ph type="sldNum" sz="quarter" idx="12"/>
          </p:nvPr>
        </p:nvSpPr>
        <p:spPr/>
        <p:txBody>
          <a:bodyPr/>
          <a:lstStyle/>
          <a:p>
            <a:fld id="{1D84BFBF-45FF-4CC1-BA52-A18147DC7BAD}" type="slidenum">
              <a:rPr lang="en-IN" smtClean="0"/>
              <a:t>‹#›</a:t>
            </a:fld>
            <a:endParaRPr lang="en-IN"/>
          </a:p>
        </p:txBody>
      </p:sp>
    </p:spTree>
    <p:extLst>
      <p:ext uri="{BB962C8B-B14F-4D97-AF65-F5344CB8AC3E}">
        <p14:creationId xmlns:p14="http://schemas.microsoft.com/office/powerpoint/2010/main" val="342272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C32C-DF70-4644-5011-58FC155C2B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1B041F-4165-AD96-A625-4F9F81516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8BD235-D733-F8D1-DCDA-31C404B5CB7B}"/>
              </a:ext>
            </a:extLst>
          </p:cNvPr>
          <p:cNvSpPr>
            <a:spLocks noGrp="1"/>
          </p:cNvSpPr>
          <p:nvPr>
            <p:ph type="dt" sz="half" idx="10"/>
          </p:nvPr>
        </p:nvSpPr>
        <p:spPr/>
        <p:txBody>
          <a:bodyPr/>
          <a:lstStyle/>
          <a:p>
            <a:fld id="{FB0BB528-B4AB-4E63-BC27-D53D33496133}" type="datetimeFigureOut">
              <a:rPr lang="en-IN" smtClean="0"/>
              <a:t>18-01-2023</a:t>
            </a:fld>
            <a:endParaRPr lang="en-IN"/>
          </a:p>
        </p:txBody>
      </p:sp>
      <p:sp>
        <p:nvSpPr>
          <p:cNvPr id="5" name="Footer Placeholder 4">
            <a:extLst>
              <a:ext uri="{FF2B5EF4-FFF2-40B4-BE49-F238E27FC236}">
                <a16:creationId xmlns:a16="http://schemas.microsoft.com/office/drawing/2014/main" id="{69D94ECE-FE12-BB9E-E7BC-32CE607E26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B091DA-5D4B-F974-5B74-BC43E2866310}"/>
              </a:ext>
            </a:extLst>
          </p:cNvPr>
          <p:cNvSpPr>
            <a:spLocks noGrp="1"/>
          </p:cNvSpPr>
          <p:nvPr>
            <p:ph type="sldNum" sz="quarter" idx="12"/>
          </p:nvPr>
        </p:nvSpPr>
        <p:spPr/>
        <p:txBody>
          <a:bodyPr/>
          <a:lstStyle/>
          <a:p>
            <a:fld id="{1D84BFBF-45FF-4CC1-BA52-A18147DC7BAD}" type="slidenum">
              <a:rPr lang="en-IN" smtClean="0"/>
              <a:t>‹#›</a:t>
            </a:fld>
            <a:endParaRPr lang="en-IN"/>
          </a:p>
        </p:txBody>
      </p:sp>
    </p:spTree>
    <p:extLst>
      <p:ext uri="{BB962C8B-B14F-4D97-AF65-F5344CB8AC3E}">
        <p14:creationId xmlns:p14="http://schemas.microsoft.com/office/powerpoint/2010/main" val="364178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09A9-D70A-1DC4-7EFD-DCE72F0609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633034-525C-99C4-E9F4-E04F302B10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3DD921-6E56-3C49-ED70-595100FC3B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122002-41A4-D286-4FAB-E14DF3A172C4}"/>
              </a:ext>
            </a:extLst>
          </p:cNvPr>
          <p:cNvSpPr>
            <a:spLocks noGrp="1"/>
          </p:cNvSpPr>
          <p:nvPr>
            <p:ph type="dt" sz="half" idx="10"/>
          </p:nvPr>
        </p:nvSpPr>
        <p:spPr/>
        <p:txBody>
          <a:bodyPr/>
          <a:lstStyle/>
          <a:p>
            <a:fld id="{FB0BB528-B4AB-4E63-BC27-D53D33496133}" type="datetimeFigureOut">
              <a:rPr lang="en-IN" smtClean="0"/>
              <a:t>18-01-2023</a:t>
            </a:fld>
            <a:endParaRPr lang="en-IN"/>
          </a:p>
        </p:txBody>
      </p:sp>
      <p:sp>
        <p:nvSpPr>
          <p:cNvPr id="6" name="Footer Placeholder 5">
            <a:extLst>
              <a:ext uri="{FF2B5EF4-FFF2-40B4-BE49-F238E27FC236}">
                <a16:creationId xmlns:a16="http://schemas.microsoft.com/office/drawing/2014/main" id="{2DA7FA13-6B3A-92D5-D7F1-AD42C52F8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36376D-8940-FAC7-9FA3-ABDDFFDEEC06}"/>
              </a:ext>
            </a:extLst>
          </p:cNvPr>
          <p:cNvSpPr>
            <a:spLocks noGrp="1"/>
          </p:cNvSpPr>
          <p:nvPr>
            <p:ph type="sldNum" sz="quarter" idx="12"/>
          </p:nvPr>
        </p:nvSpPr>
        <p:spPr/>
        <p:txBody>
          <a:bodyPr/>
          <a:lstStyle/>
          <a:p>
            <a:fld id="{1D84BFBF-45FF-4CC1-BA52-A18147DC7BAD}" type="slidenum">
              <a:rPr lang="en-IN" smtClean="0"/>
              <a:t>‹#›</a:t>
            </a:fld>
            <a:endParaRPr lang="en-IN"/>
          </a:p>
        </p:txBody>
      </p:sp>
    </p:spTree>
    <p:extLst>
      <p:ext uri="{BB962C8B-B14F-4D97-AF65-F5344CB8AC3E}">
        <p14:creationId xmlns:p14="http://schemas.microsoft.com/office/powerpoint/2010/main" val="1637361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02F9-1C8B-AF33-C267-87F003CA0B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6C2EF1-1FEF-B8A8-46CD-2DCE5FCB18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D29311-7E2D-23E4-D543-C2843FCD3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78FBC5-2059-7FB5-E879-CE4FAD6D45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3D57E5-3806-F88C-9FF7-831D83DA12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F04F96-C7B4-AB1B-2CE4-372BF8FD660A}"/>
              </a:ext>
            </a:extLst>
          </p:cNvPr>
          <p:cNvSpPr>
            <a:spLocks noGrp="1"/>
          </p:cNvSpPr>
          <p:nvPr>
            <p:ph type="dt" sz="half" idx="10"/>
          </p:nvPr>
        </p:nvSpPr>
        <p:spPr/>
        <p:txBody>
          <a:bodyPr/>
          <a:lstStyle/>
          <a:p>
            <a:fld id="{FB0BB528-B4AB-4E63-BC27-D53D33496133}" type="datetimeFigureOut">
              <a:rPr lang="en-IN" smtClean="0"/>
              <a:t>18-01-2023</a:t>
            </a:fld>
            <a:endParaRPr lang="en-IN"/>
          </a:p>
        </p:txBody>
      </p:sp>
      <p:sp>
        <p:nvSpPr>
          <p:cNvPr id="8" name="Footer Placeholder 7">
            <a:extLst>
              <a:ext uri="{FF2B5EF4-FFF2-40B4-BE49-F238E27FC236}">
                <a16:creationId xmlns:a16="http://schemas.microsoft.com/office/drawing/2014/main" id="{DB5D5B8C-EA3D-796B-476C-AB5BB579C6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585EA0-444D-59DC-1EB5-A930E8767BA9}"/>
              </a:ext>
            </a:extLst>
          </p:cNvPr>
          <p:cNvSpPr>
            <a:spLocks noGrp="1"/>
          </p:cNvSpPr>
          <p:nvPr>
            <p:ph type="sldNum" sz="quarter" idx="12"/>
          </p:nvPr>
        </p:nvSpPr>
        <p:spPr/>
        <p:txBody>
          <a:bodyPr/>
          <a:lstStyle/>
          <a:p>
            <a:fld id="{1D84BFBF-45FF-4CC1-BA52-A18147DC7BAD}" type="slidenum">
              <a:rPr lang="en-IN" smtClean="0"/>
              <a:t>‹#›</a:t>
            </a:fld>
            <a:endParaRPr lang="en-IN"/>
          </a:p>
        </p:txBody>
      </p:sp>
    </p:spTree>
    <p:extLst>
      <p:ext uri="{BB962C8B-B14F-4D97-AF65-F5344CB8AC3E}">
        <p14:creationId xmlns:p14="http://schemas.microsoft.com/office/powerpoint/2010/main" val="2713318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6414-D23A-D33B-4DB7-2EA7641E10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BDC7A4-B48C-F6A0-A274-03DF5F5FA227}"/>
              </a:ext>
            </a:extLst>
          </p:cNvPr>
          <p:cNvSpPr>
            <a:spLocks noGrp="1"/>
          </p:cNvSpPr>
          <p:nvPr>
            <p:ph type="dt" sz="half" idx="10"/>
          </p:nvPr>
        </p:nvSpPr>
        <p:spPr/>
        <p:txBody>
          <a:bodyPr/>
          <a:lstStyle/>
          <a:p>
            <a:fld id="{FB0BB528-B4AB-4E63-BC27-D53D33496133}" type="datetimeFigureOut">
              <a:rPr lang="en-IN" smtClean="0"/>
              <a:t>18-01-2023</a:t>
            </a:fld>
            <a:endParaRPr lang="en-IN"/>
          </a:p>
        </p:txBody>
      </p:sp>
      <p:sp>
        <p:nvSpPr>
          <p:cNvPr id="4" name="Footer Placeholder 3">
            <a:extLst>
              <a:ext uri="{FF2B5EF4-FFF2-40B4-BE49-F238E27FC236}">
                <a16:creationId xmlns:a16="http://schemas.microsoft.com/office/drawing/2014/main" id="{628D6F01-90F6-C9AF-D01C-95EEEC654C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C29D05-9B09-1024-9A85-E0CDEE37ACDF}"/>
              </a:ext>
            </a:extLst>
          </p:cNvPr>
          <p:cNvSpPr>
            <a:spLocks noGrp="1"/>
          </p:cNvSpPr>
          <p:nvPr>
            <p:ph type="sldNum" sz="quarter" idx="12"/>
          </p:nvPr>
        </p:nvSpPr>
        <p:spPr/>
        <p:txBody>
          <a:bodyPr/>
          <a:lstStyle/>
          <a:p>
            <a:fld id="{1D84BFBF-45FF-4CC1-BA52-A18147DC7BAD}" type="slidenum">
              <a:rPr lang="en-IN" smtClean="0"/>
              <a:t>‹#›</a:t>
            </a:fld>
            <a:endParaRPr lang="en-IN"/>
          </a:p>
        </p:txBody>
      </p:sp>
    </p:spTree>
    <p:extLst>
      <p:ext uri="{BB962C8B-B14F-4D97-AF65-F5344CB8AC3E}">
        <p14:creationId xmlns:p14="http://schemas.microsoft.com/office/powerpoint/2010/main" val="160432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68807-A9D7-08D7-087C-D0675410D661}"/>
              </a:ext>
            </a:extLst>
          </p:cNvPr>
          <p:cNvSpPr>
            <a:spLocks noGrp="1"/>
          </p:cNvSpPr>
          <p:nvPr>
            <p:ph type="dt" sz="half" idx="10"/>
          </p:nvPr>
        </p:nvSpPr>
        <p:spPr/>
        <p:txBody>
          <a:bodyPr/>
          <a:lstStyle/>
          <a:p>
            <a:fld id="{FB0BB528-B4AB-4E63-BC27-D53D33496133}" type="datetimeFigureOut">
              <a:rPr lang="en-IN" smtClean="0"/>
              <a:t>18-01-2023</a:t>
            </a:fld>
            <a:endParaRPr lang="en-IN"/>
          </a:p>
        </p:txBody>
      </p:sp>
      <p:sp>
        <p:nvSpPr>
          <p:cNvPr id="3" name="Footer Placeholder 2">
            <a:extLst>
              <a:ext uri="{FF2B5EF4-FFF2-40B4-BE49-F238E27FC236}">
                <a16:creationId xmlns:a16="http://schemas.microsoft.com/office/drawing/2014/main" id="{4FB6711A-5F79-1A7C-24C7-2E6C5569F0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90161F-C7B3-CB7A-8BFE-79727D6AABB3}"/>
              </a:ext>
            </a:extLst>
          </p:cNvPr>
          <p:cNvSpPr>
            <a:spLocks noGrp="1"/>
          </p:cNvSpPr>
          <p:nvPr>
            <p:ph type="sldNum" sz="quarter" idx="12"/>
          </p:nvPr>
        </p:nvSpPr>
        <p:spPr/>
        <p:txBody>
          <a:bodyPr/>
          <a:lstStyle/>
          <a:p>
            <a:fld id="{1D84BFBF-45FF-4CC1-BA52-A18147DC7BAD}" type="slidenum">
              <a:rPr lang="en-IN" smtClean="0"/>
              <a:t>‹#›</a:t>
            </a:fld>
            <a:endParaRPr lang="en-IN"/>
          </a:p>
        </p:txBody>
      </p:sp>
    </p:spTree>
    <p:extLst>
      <p:ext uri="{BB962C8B-B14F-4D97-AF65-F5344CB8AC3E}">
        <p14:creationId xmlns:p14="http://schemas.microsoft.com/office/powerpoint/2010/main" val="3106105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52F4-6202-76AD-3649-D8135D665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F5ABD9-6C45-0E4D-8DE2-9F5B9C9FF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3C827F-E5DC-E867-2346-AF62B0B7C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D3BAD-CC39-96A8-14FB-CEF10E69BF8B}"/>
              </a:ext>
            </a:extLst>
          </p:cNvPr>
          <p:cNvSpPr>
            <a:spLocks noGrp="1"/>
          </p:cNvSpPr>
          <p:nvPr>
            <p:ph type="dt" sz="half" idx="10"/>
          </p:nvPr>
        </p:nvSpPr>
        <p:spPr/>
        <p:txBody>
          <a:bodyPr/>
          <a:lstStyle/>
          <a:p>
            <a:fld id="{FB0BB528-B4AB-4E63-BC27-D53D33496133}" type="datetimeFigureOut">
              <a:rPr lang="en-IN" smtClean="0"/>
              <a:t>18-01-2023</a:t>
            </a:fld>
            <a:endParaRPr lang="en-IN"/>
          </a:p>
        </p:txBody>
      </p:sp>
      <p:sp>
        <p:nvSpPr>
          <p:cNvPr id="6" name="Footer Placeholder 5">
            <a:extLst>
              <a:ext uri="{FF2B5EF4-FFF2-40B4-BE49-F238E27FC236}">
                <a16:creationId xmlns:a16="http://schemas.microsoft.com/office/drawing/2014/main" id="{FB6A16AF-8C27-51C8-6463-011647A6C8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439D2E-F626-F035-4317-61EE94913816}"/>
              </a:ext>
            </a:extLst>
          </p:cNvPr>
          <p:cNvSpPr>
            <a:spLocks noGrp="1"/>
          </p:cNvSpPr>
          <p:nvPr>
            <p:ph type="sldNum" sz="quarter" idx="12"/>
          </p:nvPr>
        </p:nvSpPr>
        <p:spPr/>
        <p:txBody>
          <a:bodyPr/>
          <a:lstStyle/>
          <a:p>
            <a:fld id="{1D84BFBF-45FF-4CC1-BA52-A18147DC7BAD}" type="slidenum">
              <a:rPr lang="en-IN" smtClean="0"/>
              <a:t>‹#›</a:t>
            </a:fld>
            <a:endParaRPr lang="en-IN"/>
          </a:p>
        </p:txBody>
      </p:sp>
    </p:spTree>
    <p:extLst>
      <p:ext uri="{BB962C8B-B14F-4D97-AF65-F5344CB8AC3E}">
        <p14:creationId xmlns:p14="http://schemas.microsoft.com/office/powerpoint/2010/main" val="223661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ADA3-9544-15F1-4CD3-F8A7D766A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F8DB94-7044-17A9-0D6A-870812D072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7EFE1B-8294-CD28-B6FC-0A2B6855E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07F82-1F46-CBFC-0F53-B7DBAA0A8E77}"/>
              </a:ext>
            </a:extLst>
          </p:cNvPr>
          <p:cNvSpPr>
            <a:spLocks noGrp="1"/>
          </p:cNvSpPr>
          <p:nvPr>
            <p:ph type="dt" sz="half" idx="10"/>
          </p:nvPr>
        </p:nvSpPr>
        <p:spPr/>
        <p:txBody>
          <a:bodyPr/>
          <a:lstStyle/>
          <a:p>
            <a:fld id="{FB0BB528-B4AB-4E63-BC27-D53D33496133}" type="datetimeFigureOut">
              <a:rPr lang="en-IN" smtClean="0"/>
              <a:t>18-01-2023</a:t>
            </a:fld>
            <a:endParaRPr lang="en-IN"/>
          </a:p>
        </p:txBody>
      </p:sp>
      <p:sp>
        <p:nvSpPr>
          <p:cNvPr id="6" name="Footer Placeholder 5">
            <a:extLst>
              <a:ext uri="{FF2B5EF4-FFF2-40B4-BE49-F238E27FC236}">
                <a16:creationId xmlns:a16="http://schemas.microsoft.com/office/drawing/2014/main" id="{32033112-9148-3B45-49BE-D106A41ED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DAAC57-BA6B-CD79-8BEA-680F95865DE3}"/>
              </a:ext>
            </a:extLst>
          </p:cNvPr>
          <p:cNvSpPr>
            <a:spLocks noGrp="1"/>
          </p:cNvSpPr>
          <p:nvPr>
            <p:ph type="sldNum" sz="quarter" idx="12"/>
          </p:nvPr>
        </p:nvSpPr>
        <p:spPr/>
        <p:txBody>
          <a:bodyPr/>
          <a:lstStyle/>
          <a:p>
            <a:fld id="{1D84BFBF-45FF-4CC1-BA52-A18147DC7BAD}" type="slidenum">
              <a:rPr lang="en-IN" smtClean="0"/>
              <a:t>‹#›</a:t>
            </a:fld>
            <a:endParaRPr lang="en-IN"/>
          </a:p>
        </p:txBody>
      </p:sp>
    </p:spTree>
    <p:extLst>
      <p:ext uri="{BB962C8B-B14F-4D97-AF65-F5344CB8AC3E}">
        <p14:creationId xmlns:p14="http://schemas.microsoft.com/office/powerpoint/2010/main" val="295388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E2A9F-8E0A-6895-E9DE-99D390F257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E6B3E2-A050-FB8F-E020-965D44B71B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9597CC-B861-ABB9-02A5-57B0FAEE20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BB528-B4AB-4E63-BC27-D53D33496133}" type="datetimeFigureOut">
              <a:rPr lang="en-IN" smtClean="0"/>
              <a:t>18-01-2023</a:t>
            </a:fld>
            <a:endParaRPr lang="en-IN"/>
          </a:p>
        </p:txBody>
      </p:sp>
      <p:sp>
        <p:nvSpPr>
          <p:cNvPr id="5" name="Footer Placeholder 4">
            <a:extLst>
              <a:ext uri="{FF2B5EF4-FFF2-40B4-BE49-F238E27FC236}">
                <a16:creationId xmlns:a16="http://schemas.microsoft.com/office/drawing/2014/main" id="{75DBA3E6-A82E-2699-C571-996E356C8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1EF193-F4B5-7A04-120A-3F93A9F4D6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4BFBF-45FF-4CC1-BA52-A18147DC7BAD}" type="slidenum">
              <a:rPr lang="en-IN" smtClean="0"/>
              <a:t>‹#›</a:t>
            </a:fld>
            <a:endParaRPr lang="en-IN"/>
          </a:p>
        </p:txBody>
      </p:sp>
    </p:spTree>
    <p:extLst>
      <p:ext uri="{BB962C8B-B14F-4D97-AF65-F5344CB8AC3E}">
        <p14:creationId xmlns:p14="http://schemas.microsoft.com/office/powerpoint/2010/main" val="4008090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2F83-FD19-0DFE-631B-1567D0FFDEAA}"/>
              </a:ext>
            </a:extLst>
          </p:cNvPr>
          <p:cNvSpPr>
            <a:spLocks noGrp="1"/>
          </p:cNvSpPr>
          <p:nvPr>
            <p:ph type="title"/>
          </p:nvPr>
        </p:nvSpPr>
        <p:spPr/>
        <p:txBody>
          <a:bodyPr>
            <a:normAutofit/>
          </a:bodyPr>
          <a:lstStyle/>
          <a:p>
            <a:pPr algn="ctr"/>
            <a:r>
              <a:rPr lang="en-IN" sz="6000" b="1" dirty="0">
                <a:solidFill>
                  <a:schemeClr val="bg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7D7976C-F852-B45F-77EA-57901AF102A8}"/>
              </a:ext>
            </a:extLst>
          </p:cNvPr>
          <p:cNvSpPr>
            <a:spLocks noGrp="1"/>
          </p:cNvSpPr>
          <p:nvPr>
            <p:ph idx="1"/>
          </p:nvPr>
        </p:nvSpPr>
        <p:spPr>
          <a:xfrm>
            <a:off x="838200" y="1825624"/>
            <a:ext cx="10515600" cy="4794251"/>
          </a:xfrm>
        </p:spPr>
        <p:txBody>
          <a:bodyPr>
            <a:normAutofit fontScale="77500" lnSpcReduction="20000"/>
          </a:bodyPr>
          <a:lstStyle/>
          <a:p>
            <a:pPr>
              <a:lnSpc>
                <a:spcPct val="120000"/>
              </a:lnSpc>
            </a:pPr>
            <a:r>
              <a:rPr lang="en-US" dirty="0">
                <a:solidFill>
                  <a:schemeClr val="bg1"/>
                </a:solidFill>
                <a:latin typeface="Times New Roman" panose="02020603050405020304" pitchFamily="18" charset="0"/>
                <a:cs typeface="Times New Roman" panose="02020603050405020304" pitchFamily="18" charset="0"/>
              </a:rPr>
              <a:t>The development and growth of electric vehicles(EVs) have increased several folds during the last 10 years. EVs are a green and sustainable alternative to LPG and diesel vehicles that pollute and threaten the environment, especially for CO2 reduction and alternative energy uses. Due to the increasing popularity of EVs nowadays there is an increased demand for charging stations. Additionally, parking cars has always been a difficult chore. Consequently, EV also needs a reliable parking system.  Our current project entails "Smart Parking as well as Green Charging system of EV." We are using the Node MCU, Arduino UNO, Servomotor, and 6 IR sensors to develop an IOT-based car parking system. For a hassle-free parking system, we leverage the Internet of Things (IoT) and  getting the information on Blynk application about the slot availability. The 2nd part of the project deals with the challenge of charging the EVs using a </a:t>
            </a:r>
            <a:r>
              <a:rPr lang="en-US" dirty="0" err="1">
                <a:solidFill>
                  <a:schemeClr val="bg1"/>
                </a:solidFill>
                <a:latin typeface="Times New Roman" panose="02020603050405020304" pitchFamily="18" charset="0"/>
                <a:cs typeface="Times New Roman" panose="02020603050405020304" pitchFamily="18" charset="0"/>
              </a:rPr>
              <a:t>15V</a:t>
            </a:r>
            <a:r>
              <a:rPr lang="en-US" dirty="0">
                <a:solidFill>
                  <a:schemeClr val="bg1"/>
                </a:solidFill>
                <a:latin typeface="Times New Roman" panose="02020603050405020304" pitchFamily="18" charset="0"/>
                <a:cs typeface="Times New Roman" panose="02020603050405020304" pitchFamily="18" charset="0"/>
              </a:rPr>
              <a:t> solar panel that would be used to charge a </a:t>
            </a:r>
            <a:r>
              <a:rPr lang="en-US" dirty="0" err="1">
                <a:solidFill>
                  <a:schemeClr val="bg1"/>
                </a:solidFill>
                <a:latin typeface="Times New Roman" panose="02020603050405020304" pitchFamily="18" charset="0"/>
                <a:cs typeface="Times New Roman" panose="02020603050405020304" pitchFamily="18" charset="0"/>
              </a:rPr>
              <a:t>12V</a:t>
            </a:r>
            <a:r>
              <a:rPr lang="en-US" dirty="0">
                <a:solidFill>
                  <a:schemeClr val="bg1"/>
                </a:solidFill>
                <a:latin typeface="Times New Roman" panose="02020603050405020304" pitchFamily="18" charset="0"/>
                <a:cs typeface="Times New Roman" panose="02020603050405020304" pitchFamily="18" charset="0"/>
              </a:rPr>
              <a:t> battery which rests on the platform where the designated car is parked.</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346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195</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ABSTRACT: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Kushal Singh</dc:creator>
  <cp:lastModifiedBy>Kushal Singh</cp:lastModifiedBy>
  <cp:revision>1</cp:revision>
  <dcterms:created xsi:type="dcterms:W3CDTF">2023-01-18T18:28:05Z</dcterms:created>
  <dcterms:modified xsi:type="dcterms:W3CDTF">2023-01-18T18:31:49Z</dcterms:modified>
</cp:coreProperties>
</file>