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0" r:id="rId6"/>
    <p:sldId id="264" r:id="rId7"/>
    <p:sldId id="266" r:id="rId8"/>
    <p:sldId id="265" r:id="rId9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1"/>
    </p:embeddedFont>
    <p:embeddedFont>
      <p:font typeface="Arial Black" panose="020B0A04020102020204" pitchFamily="34" charset="0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07A92A-CE14-4CB6-8210-07E75A0A5E2A}">
  <a:tblStyle styleId="{C307A92A-CE14-4CB6-8210-07E75A0A5E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e519eab5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e519eab5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e519eab5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e519eab5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e519eab5f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e519eab5f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52DE8-7309-48D5-9187-3D4F1495C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D0B78-5263-4510-89E3-02F7AD62C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1EFBE-C2D6-443F-A88F-F7B26ADF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47BD-8BAD-44ED-90D0-F1744C9D5DB7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BA2A6-4E35-4BF0-A3BE-A0289E99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0677D-0063-4DAB-A44E-34DA2B48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95340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75EF2-86F7-4831-BE67-5BF7246A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FACB8-5167-471F-8ED5-70A75877D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DAD5E-9D3C-4AA6-91FE-6FAB68B2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47BD-8BAD-44ED-90D0-F1744C9D5DB7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6DB4C-773F-45BF-8579-D38226C1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25E3C-6C20-4865-ABC5-43CFDB34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96069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138DD-5646-4C51-8C6B-0F63A012F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805BD-F53B-4904-B910-AC4DF4F4F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C3400-A8A2-4807-97C8-91D624204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47BD-8BAD-44ED-90D0-F1744C9D5DB7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6F03B-D0C3-4529-9016-463DB90E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38FB8-2E35-481C-AE75-E091A074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92278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23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3ED1-0D13-4AB8-A665-38745B72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FE949-5806-4CED-801C-B4134FCB5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12A92-1FB0-4470-A223-640611F6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47BD-8BAD-44ED-90D0-F1744C9D5DB7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02908-CB5C-4A65-99E4-E326D8BE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B1891-3D95-492C-B7A8-A8D14BF0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75023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EC5D-7E56-4214-BC25-7ABE77D9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E9588-4157-4051-B80B-14096FBCA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2B4CE-DD12-4A4B-8D7E-A12DDA516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47BD-8BAD-44ED-90D0-F1744C9D5DB7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21459-E10C-477A-A54A-9209640F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3A077-A306-4281-AD26-199D0F5D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182830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339B-E737-4248-BC40-047CCBEA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82950-BE85-4346-A41A-9CFAA8174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31CB4-D588-453A-8AB0-290A801E5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87D4C-AC8E-40F1-AD80-25A3D953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47BD-8BAD-44ED-90D0-F1744C9D5DB7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B3A0F-DAA7-4C99-A391-3CE3DC8C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ACEFB-A9B1-4749-AB0B-788B3772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32589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88EC-8543-459A-9762-64C81FABE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96EFD-63C0-49A7-86A2-F472D4A8C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C153F-732D-48A6-8646-E9A24A7B8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B2657D-14B1-443B-B068-284325B0D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BBB0E6-C489-4016-9236-F13F448A1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A0542-76BA-4EC0-B1DC-75E9CC413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47BD-8BAD-44ED-90D0-F1744C9D5DB7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A8A8D-2F6D-4C68-8206-7E1BF2C4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E8487-D42E-4C26-B529-952708AF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89021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A82C-699B-4EC5-8B50-6FF7B844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483BC-483A-4761-82BA-5052E251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47BD-8BAD-44ED-90D0-F1744C9D5DB7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E93F6-711F-4B49-859B-D61A6B72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FB576-84E6-49C8-8E22-C6374AAC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68062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80D07-27C4-444A-AB2E-3489D0F0B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47BD-8BAD-44ED-90D0-F1744C9D5DB7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E5307-377C-4FB3-9C02-EE633277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C8697-AB92-4C42-B1FB-A354ECD9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49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EF601-775F-4D64-94DF-E9F497581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67984-1BD3-4274-B384-A6159BE61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6440E-FA7C-48F6-ADBE-541943D49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60207-A035-4347-9228-C377C03E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47BD-8BAD-44ED-90D0-F1744C9D5DB7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2BAF5-D355-45FB-8249-914F4505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347C2-FD36-49A1-84A4-02CDEEBD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262163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FF66-60DB-4B7D-A4D3-4B6DCD992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0E89DA-7D98-4784-84C3-892D724E6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BEF59-F867-40F2-9ED3-3C2865841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46A1C-7C31-4E0E-92FD-57B4643D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47BD-8BAD-44ED-90D0-F1744C9D5DB7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AD418-10AA-48FD-BC46-6E209905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04A64-F1F0-498F-96EB-DCD4192A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68108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860CA0-02DF-4360-8459-10DE35573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B67C7-0188-47CC-BF4E-2E2B1AC45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7F792-3755-4B51-831E-25DF9D3E5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147BD-8BAD-44ED-90D0-F1744C9D5DB7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CA764-0C05-4EDF-A4EE-6D4DFB5AD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97961-AA4A-4ED4-9722-2DFBE67F2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075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1117600" sx="71000" sy="100000" flip="none" algn="tl"/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03065" y="562139"/>
            <a:ext cx="7942629" cy="1187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Algerian" panose="04020705040A02060702" pitchFamily="82" charset="0"/>
              </a:rPr>
              <a:t>IoT-BASED EV SMART PARKING AND GREEN CHARGING SYSTEM</a:t>
            </a:r>
            <a:br>
              <a:rPr lang="en-IN" sz="32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endParaRPr sz="3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435769" y="2964258"/>
            <a:ext cx="3799366" cy="1869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Algerian" panose="04020705040A02060702" pitchFamily="82" charset="0"/>
              </a:rPr>
              <a:t>              Project Members: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Algerian" panose="04020705040A02060702" pitchFamily="82" charset="0"/>
              </a:rPr>
              <a:t>                                  </a:t>
            </a:r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  <a:t>Kushal Singh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  <a:t>                     Anmol Maddeshiya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  <a:t>                           Siddharth Singh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  <a:t>                              Satyam Kumar</a:t>
            </a:r>
            <a:endParaRPr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1E3825-397A-43F5-ACFD-AB3FFC4D0783}"/>
              </a:ext>
            </a:extLst>
          </p:cNvPr>
          <p:cNvSpPr txBox="1"/>
          <p:nvPr/>
        </p:nvSpPr>
        <p:spPr>
          <a:xfrm>
            <a:off x="185933" y="3747108"/>
            <a:ext cx="3175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lgerian" panose="04020705040A02060702" pitchFamily="82" charset="0"/>
              </a:rPr>
              <a:t>Guide Name :</a:t>
            </a:r>
          </a:p>
          <a:p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Algerian" panose="04020705040A02060702" pitchFamily="82" charset="0"/>
              </a:rPr>
              <a:t>Mr. Nishant Anand</a:t>
            </a:r>
            <a:endParaRPr lang="en-IN" sz="2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E12C3-BC97-4182-99B8-DFA84A111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6820" y="516128"/>
            <a:ext cx="1254642" cy="107156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77000" sy="100000" flip="none" algn="r"/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1263304" y="816206"/>
            <a:ext cx="7688700" cy="1019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Problem Statement :</a:t>
            </a:r>
            <a:endParaRPr sz="3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2380344" y="2159101"/>
            <a:ext cx="6763656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Urban living needs centralized public facilities.</a:t>
            </a:r>
          </a:p>
          <a:p>
            <a:pPr marL="425450" lvl="0" indent="-285750"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1"/>
              </a:solidFill>
            </a:endParaRPr>
          </a:p>
          <a:p>
            <a:pPr marL="425450" lvl="0" indent="-285750"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Almost no car parking facilities in operation today can handle the flood of vehicles.</a:t>
            </a:r>
          </a:p>
          <a:p>
            <a:pPr lvl="0" indent="-317500"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It takes time to look for a vacant parking space.</a:t>
            </a:r>
          </a:p>
          <a:p>
            <a:pPr lvl="0" indent="-317500"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1"/>
              </a:solidFill>
            </a:endParaRPr>
          </a:p>
          <a:p>
            <a:pPr lvl="0" indent="-317500"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It causes increased traffic congestion since many vehicles may compete for limited parking spaces.</a:t>
            </a:r>
          </a:p>
          <a:p>
            <a:pPr lvl="0" indent="-317500"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1"/>
              </a:solidFill>
            </a:endParaRPr>
          </a:p>
          <a:p>
            <a:pPr lvl="0" indent="-317500"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After that there is also a problem with EV charging points across the city. </a:t>
            </a:r>
          </a:p>
          <a:p>
            <a:pPr lvl="0" indent="-317500"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1"/>
              </a:solidFill>
            </a:endParaRPr>
          </a:p>
          <a:p>
            <a:pPr lvl="0" indent="-317500"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EV charging points are yet to upgrade  to a renewable source of energy.</a:t>
            </a:r>
          </a:p>
          <a:p>
            <a:pPr marL="425450" lvl="0" indent="-285750"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r"/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694660"/>
            <a:ext cx="7688700" cy="1006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Proposed Solution :</a:t>
            </a:r>
            <a:endParaRPr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638629" y="2042971"/>
            <a:ext cx="8294913" cy="3025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To provide information about slot availability for parking using </a:t>
            </a:r>
            <a:r>
              <a:rPr lang="en-IN" sz="2000" b="1" dirty="0">
                <a:solidFill>
                  <a:schemeClr val="bg1"/>
                </a:solidFill>
              </a:rPr>
              <a:t>IoT App/Browser.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To provide </a:t>
            </a:r>
            <a:r>
              <a:rPr lang="en-IN" sz="2000" b="1" dirty="0">
                <a:solidFill>
                  <a:schemeClr val="bg1"/>
                </a:solidFill>
              </a:rPr>
              <a:t>wired charging </a:t>
            </a:r>
            <a:r>
              <a:rPr lang="en-IN" sz="2000" dirty="0">
                <a:solidFill>
                  <a:schemeClr val="bg1"/>
                </a:solidFill>
              </a:rPr>
              <a:t>of Electric Vehicle 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To provide green charging using </a:t>
            </a:r>
            <a:r>
              <a:rPr lang="en-IN" sz="2000" b="1" dirty="0">
                <a:solidFill>
                  <a:schemeClr val="bg1"/>
                </a:solidFill>
              </a:rPr>
              <a:t>solar panels.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/>
              </a:solidFill>
            </a:endParaRPr>
          </a:p>
          <a:p>
            <a:pPr marL="482600" lvl="0" indent="-342900"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ED2B-AD39-4C48-ABB1-505C7C9CD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372" y="586602"/>
            <a:ext cx="7688700" cy="5352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Hardware components :</a:t>
            </a:r>
            <a:endParaRPr lang="en-IN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2AE8D-A6DA-4166-99DF-91C75C8A7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202" y="1664494"/>
            <a:ext cx="7688700" cy="3371850"/>
          </a:xfrm>
        </p:spPr>
        <p:txBody>
          <a:bodyPr>
            <a:normAutofit fontScale="77500" lnSpcReduction="20000"/>
          </a:bodyPr>
          <a:lstStyle/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Node MCU/ Wi-Fi ESP-32 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Arduino UNO 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Power hub 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6 IR Sensors 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Servomotor 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16x2 LCD Display 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Solar Panel(15V) 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Programming cables 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LM35 Temperature Sensor 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Diode, LED, Capacitor 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Battery(12V) 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Regulator 7805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93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7650" y="21026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bg1"/>
                </a:solidFill>
                <a:latin typeface="Arial Black" panose="020B0A04020102020204" pitchFamily="34" charset="0"/>
              </a:rPr>
              <a:t>Software Used :</a:t>
            </a:r>
            <a:endParaRPr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132323" y="1201398"/>
            <a:ext cx="7688700" cy="2975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 IDE 1.8.15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 (IoT)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pp.</a:t>
            </a:r>
          </a:p>
          <a:p>
            <a:pPr marL="59690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20AD5F-0CF1-42D2-88EE-CFC0EC9B454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598" y="74006"/>
            <a:ext cx="4392000" cy="47246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040F24-792F-4999-BBCF-7C37041EDBFC}"/>
              </a:ext>
            </a:extLst>
          </p:cNvPr>
          <p:cNvSpPr txBox="1"/>
          <p:nvPr/>
        </p:nvSpPr>
        <p:spPr>
          <a:xfrm>
            <a:off x="0" y="500743"/>
            <a:ext cx="3534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chemeClr val="bg1"/>
                </a:solidFill>
              </a:rPr>
              <a:t>Flow diagram:</a:t>
            </a:r>
            <a:endParaRPr lang="en-IN" sz="36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25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9550A-0B6E-4642-AD98-6E738CDE5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91843"/>
            <a:ext cx="7688700" cy="5352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Conclusion :</a:t>
            </a:r>
            <a:endParaRPr lang="en-IN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26FD6-CF6A-4E04-BCB3-8CE94594A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526458"/>
            <a:ext cx="7688700" cy="326676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Optimised Parking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Traffic and Reduced Pollution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charging system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Revenue Options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Payments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Decreased Management Costs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and Trend Insight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62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4F945-ED2C-4BE8-A72A-239AA5F9A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623" y="1935737"/>
            <a:ext cx="3359889" cy="1272026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THANK  YOU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716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231</Words>
  <Application>Microsoft Office PowerPoint</Application>
  <PresentationFormat>On-screen Show (16:9)</PresentationFormat>
  <Paragraphs>55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Algerian</vt:lpstr>
      <vt:lpstr>Arial</vt:lpstr>
      <vt:lpstr>Arial Black</vt:lpstr>
      <vt:lpstr>Times New Roman</vt:lpstr>
      <vt:lpstr>Wingdings</vt:lpstr>
      <vt:lpstr>Calibri Light</vt:lpstr>
      <vt:lpstr>Calibri</vt:lpstr>
      <vt:lpstr>Office Theme</vt:lpstr>
      <vt:lpstr>IoT-BASED EV SMART PARKING AND GREEN CHARGING SYSTEM </vt:lpstr>
      <vt:lpstr>Problem Statement :</vt:lpstr>
      <vt:lpstr>Proposed Solution :</vt:lpstr>
      <vt:lpstr>Hardware components :</vt:lpstr>
      <vt:lpstr>Software Used :</vt:lpstr>
      <vt:lpstr>PowerPoint Presentation</vt:lpstr>
      <vt:lpstr>Conclusion :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Parking System</dc:title>
  <dc:creator>91892</dc:creator>
  <cp:lastModifiedBy>Kushal Singh</cp:lastModifiedBy>
  <cp:revision>27</cp:revision>
  <dcterms:modified xsi:type="dcterms:W3CDTF">2023-01-18T19:02:53Z</dcterms:modified>
</cp:coreProperties>
</file>