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57" r:id="rId6"/>
    <p:sldId id="258" r:id="rId7"/>
    <p:sldId id="263" r:id="rId8"/>
    <p:sldId id="260" r:id="rId9"/>
    <p:sldId id="264" r:id="rId10"/>
    <p:sldId id="266" r:id="rId11"/>
    <p:sldId id="271" r:id="rId12"/>
    <p:sldId id="265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Arial Black" panose="020B0A04020102020204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EC"/>
    <a:srgbClr val="CBE917"/>
    <a:srgbClr val="2BD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07A92A-CE14-4CB6-8210-07E75A0A5E2A}">
  <a:tblStyle styleId="{C307A92A-CE14-4CB6-8210-07E75A0A5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1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519eab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519eab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519eab5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519eab5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519eab5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519eab5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2DE8-7309-48D5-9187-3D4F1495C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D0B78-5263-4510-89E3-02F7AD62C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EFBE-C2D6-443F-A88F-F7B26ADF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A2A6-4E35-4BF0-A3BE-A0289E99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677D-0063-4DAB-A44E-34DA2B48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5340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5EF2-86F7-4831-BE67-5BF7246A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FACB8-5167-471F-8ED5-70A75877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AD5E-9D3C-4AA6-91FE-6FAB68B2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DB4C-773F-45BF-8579-D38226C1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5E3C-6C20-4865-ABC5-43CFDB34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606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38DD-5646-4C51-8C6B-0F63A012F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05BD-F53B-4904-B910-AC4DF4F4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3400-A8A2-4807-97C8-91D62420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F03B-D0C3-4529-9016-463DB90E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8FB8-2E35-481C-AE75-E091A074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2278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3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3ED1-0D13-4AB8-A665-38745B72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E949-5806-4CED-801C-B4134FCB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2A92-1FB0-4470-A223-640611F6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2908-CB5C-4A65-99E4-E326D8BE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1891-3D95-492C-B7A8-A8D14BF0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502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EC5D-7E56-4214-BC25-7ABE77D9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9588-4157-4051-B80B-14096FBC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2B4CE-DD12-4A4B-8D7E-A12DDA51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1459-E10C-477A-A54A-9209640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A077-A306-4281-AD26-199D0F5D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18283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339B-E737-4248-BC40-047CCBEA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2950-BE85-4346-A41A-9CFAA8174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31CB4-D588-453A-8AB0-290A801E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87D4C-AC8E-40F1-AD80-25A3D953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B3A0F-DAA7-4C99-A391-3CE3DC8C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CEFB-A9B1-4749-AB0B-788B3772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2589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88EC-8543-459A-9762-64C81FAB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6EFD-63C0-49A7-86A2-F472D4A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C153F-732D-48A6-8646-E9A24A7B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2657D-14B1-443B-B068-284325B0D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BB0E6-C489-4016-9236-F13F448A1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A0542-76BA-4EC0-B1DC-75E9CC41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A8A8D-2F6D-4C68-8206-7E1BF2C4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E8487-D42E-4C26-B529-952708AF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8902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A82C-699B-4EC5-8B50-6FF7B844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483BC-483A-4761-82BA-5052E251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E93F6-711F-4B49-859B-D61A6B72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FB576-84E6-49C8-8E22-C6374AAC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8062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80D07-27C4-444A-AB2E-3489D0F0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E5307-377C-4FB3-9C02-EE633277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8697-AB92-4C42-B1FB-A354ECD9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4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F601-775F-4D64-94DF-E9F49758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7984-1BD3-4274-B384-A6159BE6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440E-FA7C-48F6-ADBE-541943D4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60207-A035-4347-9228-C377C03E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BAF5-D355-45FB-8249-914F4505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347C2-FD36-49A1-84A4-02CDEEBD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26216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FF66-60DB-4B7D-A4D3-4B6DCD99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E89DA-7D98-4784-84C3-892D724E6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BEF59-F867-40F2-9ED3-3C2865841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46A1C-7C31-4E0E-92FD-57B4643D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D418-10AA-48FD-BC46-6E20990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04A64-F1F0-498F-96EB-DCD4192A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8108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60CA0-02DF-4360-8459-10DE3557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B67C7-0188-47CC-BF4E-2E2B1AC4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F792-3755-4B51-831E-25DF9D3E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47BD-8BAD-44ED-90D0-F1744C9D5DB7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A764-0C05-4EDF-A4EE-6D4DFB5AD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7961-AA4A-4ED4-9722-2DFBE67F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75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3065" y="562139"/>
            <a:ext cx="7942629" cy="1187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IoT-BASED EV SMART PARKING AND GREEN CHARGING SYSTEM</a:t>
            </a:r>
            <a:b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57200" y="3492896"/>
            <a:ext cx="3799366" cy="186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Algerian" panose="04020705040A02060702" pitchFamily="82" charset="0"/>
              </a:rPr>
              <a:t>              Project Members: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            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Kushal Singh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Anmol Maddeshiya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      Siddharth Singh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         Satyam Kumar</a:t>
            </a:r>
            <a:endParaRPr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E3825-397A-43F5-ACFD-AB3FFC4D0783}"/>
              </a:ext>
            </a:extLst>
          </p:cNvPr>
          <p:cNvSpPr txBox="1"/>
          <p:nvPr/>
        </p:nvSpPr>
        <p:spPr>
          <a:xfrm>
            <a:off x="0" y="4119696"/>
            <a:ext cx="317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lgerian" panose="04020705040A02060702" pitchFamily="82" charset="0"/>
              </a:rPr>
              <a:t>Guide Name :</a:t>
            </a:r>
          </a:p>
          <a:p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Mr. Nishant Anand</a:t>
            </a:r>
            <a:endParaRPr lang="en-IN" sz="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E12C3-BC97-4182-99B8-DFA84A11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20" y="516128"/>
            <a:ext cx="1254642" cy="107156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550A-0B6E-4642-AD98-6E738CDE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91843"/>
            <a:ext cx="7688700" cy="5352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 :</a:t>
            </a:r>
            <a:endParaRPr lang="en-IN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6FD6-CF6A-4E04-BCB3-8CE94594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526458"/>
            <a:ext cx="7688700" cy="326676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Optimised Parking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Traffic and Reduced Pollution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charging system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Revenue Options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Payments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Decreased Management Costs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and Trend Insight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2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C557-5BA0-A671-EC6A-090E2313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1030605">
              <a:spcBef>
                <a:spcPts val="57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REFERENCES:-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A655-51A8-8548-08B3-E7DB8299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3645694"/>
          </a:xfrm>
        </p:spPr>
        <p:txBody>
          <a:bodyPr>
            <a:normAutofit fontScale="85000" lnSpcReduction="20000"/>
          </a:bodyPr>
          <a:lstStyle/>
          <a:p>
            <a:pPr marL="0" marR="1031240" indent="0"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31240" lvl="0">
              <a:spcBef>
                <a:spcPts val="98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on IoT based Electric Vehicle Charging and Parking System, International Journal of Engineering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31240" lvl="0">
              <a:spcBef>
                <a:spcPts val="98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&amp; Technology (IJERT) Vol. 9 Issue 08 (S. Phadtare , S.S. Wadkar , S.S. Thorat , A.S. Ghorpade, Mr.A.B. Jadav)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31240" lvl="0">
              <a:spcBef>
                <a:spcPts val="98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 based Smart Car Parking with Wireless Charging Feature for Electric Car, International Research Journal of Engineering and Technology (IRJET) Volume:07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31240" lvl="0">
              <a:spcBef>
                <a:spcPts val="98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Issue:08 (Ms. Lekshmi M, Mr. Mayur P, Mr. Manjunatha B, Ms. Kavya U, Mr. Anil Kumar J H)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31240" lvl="0">
              <a:spcBef>
                <a:spcPts val="98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 Based Electric Vehicle Application Using Boosting Algorithm for Smart Cities (Shabana Urooj, Fadwa Alrowais, Yuvaraja Teekaraman, Hariprasath Manoharan, Ramya Kuppusamy)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31240" lvl="0">
              <a:spcBef>
                <a:spcPts val="98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IoT Enabled Smart Charging Stations for Electric Vehicles, Journal of Telecommunication Study Volume:4 Issue:2 (Esha Sharma, Bharath S, Adarsh Devaramani, Deepti Sr, Saravana Kumar)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31240" lvl="0">
              <a:spcBef>
                <a:spcPts val="98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article on “PARKPLUS Electric Vehicle Charging for Automated Parking”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6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F945-ED2C-4BE8-A72A-239AA5F9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23" y="1935737"/>
            <a:ext cx="3359889" cy="1272026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THANK  YOU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DE4E-CC45-0557-FDD8-C0BFB93C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INTRODUCTION :-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2FD6-EC2F-748E-F3FE-25EDDE03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2" y="1427276"/>
            <a:ext cx="7886700" cy="33624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Smart car parking system is an integrated system  to organize cars in public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All vehicles are enter into the parking and without waste of time for searching  parking slots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With parking and also provide green charging system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Make EV’s as the mode of transportation.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Reduce pollution and provide charging station to EVs.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5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265B-EAD6-C06E-EBBB-F7C70A1B4F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LITERATURE SURVEY :-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4BD7-9B35-2C37-46E8-CC41BBCBA94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Review on IoT based Electric Vehicle Charging and Parking System, International Journal of Engineering Research &amp; Technology (IJERT) Vol. 9 Issue 08 (S. Phadtare , S.S. Wadkar , S.S. Thorat , A.S. Ghorpade, Mr.A.B. Jadav)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IoT based Smart Car Parking with Wireless Charging Feature for Electric Car, International Research Journal of Engineering and Technology (IRJET) Volume:07 Issue:08 (Ms. Lekshmi M, Mr. Mayur P, Mr. Manjunatha B , Ms. Kavya U, Mr. Anil Kumar J H)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IoT Based Electric Vehicle Application Using Boosting Algorithm for Smart Cities (Shabana Urooj, Fadwa Alrowais, Yuvaraja Teekaraman, Hariprasath Manoharan, Ramya Kuppusamy) 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6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FF44-3F2C-817F-94D5-A5A6EABC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78594"/>
            <a:ext cx="8822531" cy="48220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IoT Enabled Smart Charging Stations for Electrical Vehicles,Journal of Telecommunication Study Volume: 4 Issue: 2 (Esha Sharma, Bharath S, Adarsh Devaramani, Deepti Sr, Saravana Kumar)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 article on “PARKPLUS Electric Vehicle Charging for Automated Parking”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261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263304" y="816206"/>
            <a:ext cx="7688700" cy="1019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Problem Statement :</a:t>
            </a:r>
            <a:endParaRPr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380344" y="2177007"/>
            <a:ext cx="676365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Urban living needs centralized public facilities.</a:t>
            </a:r>
          </a:p>
          <a:p>
            <a:pPr marL="425450" lvl="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marL="425450" lvl="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Almost no car parking facilities in operation today can handle the flood of vehicles.</a:t>
            </a: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It takes time to look for a vacant parking space.</a:t>
            </a: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It causes increased traffic congestion since many vehicles may compete for limited parking spaces.</a:t>
            </a: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After that there is also a problem with EV charging points across the city. </a:t>
            </a: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EV charging points are yet to upgrade  to a renewable source of energy.</a:t>
            </a:r>
          </a:p>
          <a:p>
            <a:pPr marL="425450" lvl="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694660"/>
            <a:ext cx="7688700" cy="1006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Proposed Solution :</a:t>
            </a:r>
            <a:endParaRPr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38629" y="2042971"/>
            <a:ext cx="8294913" cy="3025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To provide information about slot availability for parking using </a:t>
            </a:r>
            <a:r>
              <a:rPr lang="en-IN" sz="2000" b="1" dirty="0">
                <a:solidFill>
                  <a:schemeClr val="bg1"/>
                </a:solidFill>
              </a:rPr>
              <a:t>IoT App/Browser.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To provide </a:t>
            </a:r>
            <a:r>
              <a:rPr lang="en-IN" sz="2000" b="1" dirty="0">
                <a:solidFill>
                  <a:schemeClr val="bg1"/>
                </a:solidFill>
              </a:rPr>
              <a:t>wired charging </a:t>
            </a:r>
            <a:r>
              <a:rPr lang="en-IN" sz="2000" dirty="0">
                <a:solidFill>
                  <a:schemeClr val="bg1"/>
                </a:solidFill>
              </a:rPr>
              <a:t>of Electric Vehicle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To provide green charging using </a:t>
            </a:r>
            <a:r>
              <a:rPr lang="en-IN" sz="2000" b="1" dirty="0">
                <a:solidFill>
                  <a:schemeClr val="bg1"/>
                </a:solidFill>
              </a:rPr>
              <a:t>solar panels.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 marL="482600" lvl="0" indent="-342900"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ED2B-AD39-4C48-ABB1-505C7C9C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72" y="586602"/>
            <a:ext cx="7688700" cy="535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Hardware components :</a:t>
            </a:r>
            <a:endParaRPr lang="en-IN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2AE8D-A6DA-4166-99DF-91C75C8A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202" y="1664494"/>
            <a:ext cx="7688700" cy="3371850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Node MCU/ Wi-Fi ESP-32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Arduino UNO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Power hub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6 IR Sensors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Servomotor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16x2 LCD Display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Solar Panel(15V)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Programming cables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LM35 Temperature Sensor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Diode, LED, Capacitor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Battery(12V) 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Regulator 7805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3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7650" y="21026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Arial Black" panose="020B0A04020102020204" pitchFamily="34" charset="0"/>
              </a:rPr>
              <a:t>Software Used :</a:t>
            </a:r>
            <a:endParaRPr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132323" y="1201398"/>
            <a:ext cx="7688700" cy="297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 IDE 1.8.15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</a:t>
            </a: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0AD5F-0CF1-42D2-88EE-CFC0EC9B45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98" y="74006"/>
            <a:ext cx="4392000" cy="4724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040F24-792F-4999-BBCF-7C37041EDBFC}"/>
              </a:ext>
            </a:extLst>
          </p:cNvPr>
          <p:cNvSpPr txBox="1"/>
          <p:nvPr/>
        </p:nvSpPr>
        <p:spPr>
          <a:xfrm>
            <a:off x="0" y="500743"/>
            <a:ext cx="353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Flow diagram: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5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678</Words>
  <Application>Microsoft Office PowerPoint</Application>
  <PresentationFormat>On-screen Show (16:9)</PresentationFormat>
  <Paragraphs>80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Wingdings</vt:lpstr>
      <vt:lpstr>Algerian</vt:lpstr>
      <vt:lpstr>Times New Roman</vt:lpstr>
      <vt:lpstr>Calibri Light</vt:lpstr>
      <vt:lpstr>Arial Black</vt:lpstr>
      <vt:lpstr>Office Theme</vt:lpstr>
      <vt:lpstr>IoT-BASED EV SMART PARKING AND GREEN CHARGING SYSTEM </vt:lpstr>
      <vt:lpstr>INTRODUCTION :-</vt:lpstr>
      <vt:lpstr>LITERATURE SURVEY :-</vt:lpstr>
      <vt:lpstr>PowerPoint Presentation</vt:lpstr>
      <vt:lpstr>Problem Statement :</vt:lpstr>
      <vt:lpstr>Proposed Solution :</vt:lpstr>
      <vt:lpstr>Hardware components :</vt:lpstr>
      <vt:lpstr>Software Used :</vt:lpstr>
      <vt:lpstr>PowerPoint Presentation</vt:lpstr>
      <vt:lpstr>Conclusion :</vt:lpstr>
      <vt:lpstr>REFERENCES:-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dc:creator>91892</dc:creator>
  <cp:lastModifiedBy>Kushal Singh</cp:lastModifiedBy>
  <cp:revision>30</cp:revision>
  <dcterms:modified xsi:type="dcterms:W3CDTF">2023-05-17T04:18:51Z</dcterms:modified>
</cp:coreProperties>
</file>