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  <p:sldMasterId id="2147483756" r:id="rId5"/>
    <p:sldMasterId id="2147483774" r:id="rId6"/>
    <p:sldMasterId id="2147483791" r:id="rId7"/>
  </p:sldMasterIdLst>
  <p:sldIdLst>
    <p:sldId id="256" r:id="rId8"/>
    <p:sldId id="258" r:id="rId9"/>
    <p:sldId id="269" r:id="rId10"/>
    <p:sldId id="267" r:id="rId11"/>
    <p:sldId id="257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7774-81A9-4DBD-9F24-5C11C445A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092BB-002D-43A0-A111-6D22382E0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01EC3-1D47-4E92-92D5-858ADC08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64B5-C49E-4AF3-940C-89227FB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7D72E-7C58-4960-B408-CC057911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4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D5B2-8613-443B-8A6C-13524BEC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90CD7-8C94-43C6-ABA5-D349CF09F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0B1B6-C468-4834-8F65-627169ED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24A7-5EE6-4108-BC76-19B376CC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47B6-FBEE-44C8-B1BC-6DE12004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491F6-33C9-4A2C-8A42-CEDA1B565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BAB0A-414E-44CC-AA1F-C04A0920C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2BD5-48B3-47CA-A3D6-18412A8E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722DB-4116-4C72-8E37-87509B5A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6746-6D34-49B4-BA38-D0F63839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7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0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75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68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43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98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42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68BB-34A0-48A8-9DAC-910C3899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16B4-C569-46F1-A886-B604C97C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5D8AC-39D6-492C-A716-B0777523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D57AA-1B77-4C9E-A149-957E1921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20B7-4021-4048-A7BB-57A675C3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21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3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3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78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3163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84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61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99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3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35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B161-F12C-45EE-8F7A-E38711A9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DAD52-FD33-4B78-AD1C-CF91C91A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6968-1B66-41B5-A591-29EEBCCA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195B-C892-4309-AF73-D798B0E5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CD04-AE7F-44CB-830B-37F91BC5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556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263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6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002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74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4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0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15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49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176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97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E674-3B7C-4CBB-97F3-A2DF6ACC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3289-9B28-48D5-9F6C-21260EEDC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660F4-10A3-41E8-BC72-AE10F8BF6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F385-E9D2-43FC-B2BD-1F3C2E82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E7AF-4D2A-4FF8-9231-FA1A9A75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23B30-9D7F-4F16-94AB-AD4FA4A1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736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80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448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1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18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66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8200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711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000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0464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5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67CD-04D7-4FC1-B640-71FADCC8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09E02-105A-42B4-934A-2C32D5326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DDD30-3935-4E07-9ACB-BC588226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1E948-AFDD-43DA-9C82-BCF759500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162DC-EDCB-45B9-B0E1-D20F79982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4A759-558B-4A90-9188-FA013E5E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EB6E2F-F605-4D78-896B-CA5A713A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5E6E7-A407-49AC-BFEC-A736C98D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08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2931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33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638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1504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884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DD33-E901-4738-A7F0-012D060E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D5467-5169-4608-83C7-0BCDCB16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FF206-6AA3-4FD0-B5EF-68CE7B75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68E03-422D-41E7-854B-A9D591E1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2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BCB67-937B-4F2E-A7D8-7EFFFDAA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AD142-50A1-48F0-BFBC-4E8FDA79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05F11-2EAF-43F1-A243-780152E4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2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738AE-304F-427A-B6CC-22FB91A0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CD35-1021-4599-A84F-66A28948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88CA9-B84E-44C8-88FB-917B39173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EC890-618A-4128-A953-5EEC6089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30EDA-D50A-4028-ABC6-45FD7AEF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D9D96-D814-4E6E-A2E6-4AC8A95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6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302D-0C8E-46CA-B251-890CDA51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EA5C5-0436-4BC1-B8A9-50AA0770E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08791-1A2D-49F7-9E91-59F38C659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CF0C-21F8-450B-A356-1A4280BE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E1FB3-09C8-45EA-805E-E393DBCA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C1157-7634-48CE-862B-B66E7E36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5678B-5569-4201-BC6D-C18306A9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628AC-E4D8-40FE-8416-0646D439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93D2-0072-4F7F-8EF0-910903F4A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995E4-89E9-49BF-B381-93F7DB94A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0AFC2-C5C1-456F-9BC2-C1E22B084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3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2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097EA-173B-4B19-9789-15319122FF28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09A2A9-F0AE-4FEF-9D46-3F8C8F4A3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42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06F2-D03D-4C4E-B3CE-BAF514AF2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270" y="950258"/>
            <a:ext cx="8731624" cy="3693459"/>
          </a:xfrm>
        </p:spPr>
        <p:txBody>
          <a:bodyPr>
            <a:normAutofit/>
          </a:bodyPr>
          <a:lstStyle/>
          <a:p>
            <a:r>
              <a:rPr lang="en-US" sz="7200" dirty="0"/>
              <a:t>CANTEEN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8BE90-A5B1-494F-A3B4-C2F1E73E5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2659" y="5253318"/>
            <a:ext cx="2922493" cy="1402976"/>
          </a:xfrm>
        </p:spPr>
        <p:txBody>
          <a:bodyPr/>
          <a:lstStyle/>
          <a:p>
            <a:r>
              <a:rPr lang="en-US" dirty="0"/>
              <a:t>-Kushal Kiran Timilsina</a:t>
            </a:r>
          </a:p>
          <a:p>
            <a:r>
              <a:rPr lang="en-US" dirty="0"/>
              <a:t>-Bibash limbu</a:t>
            </a:r>
          </a:p>
        </p:txBody>
      </p:sp>
    </p:spTree>
    <p:extLst>
      <p:ext uri="{BB962C8B-B14F-4D97-AF65-F5344CB8AC3E}">
        <p14:creationId xmlns:p14="http://schemas.microsoft.com/office/powerpoint/2010/main" val="74291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D012C-C317-46A0-99EA-7CFB3AE6FE15}"/>
              </a:ext>
            </a:extLst>
          </p:cNvPr>
          <p:cNvSpPr txBox="1"/>
          <p:nvPr/>
        </p:nvSpPr>
        <p:spPr>
          <a:xfrm>
            <a:off x="4400549" y="419100"/>
            <a:ext cx="253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SALESMAN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A6E02-D82C-4CDA-8D0D-9AEB571D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3" y="1914525"/>
            <a:ext cx="8335091" cy="406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76C9D8-7269-4DF5-B75B-C85CAA239556}"/>
              </a:ext>
            </a:extLst>
          </p:cNvPr>
          <p:cNvSpPr txBox="1"/>
          <p:nvPr/>
        </p:nvSpPr>
        <p:spPr>
          <a:xfrm>
            <a:off x="9058275" y="2399437"/>
            <a:ext cx="29908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B050"/>
                </a:solidFill>
              </a:rPr>
              <a:t>HOME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FOOD ORDER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BILL DISPLAY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322810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3AC16-DA3C-4C13-9906-DCDB12DD35F6}"/>
              </a:ext>
            </a:extLst>
          </p:cNvPr>
          <p:cNvSpPr txBox="1"/>
          <p:nvPr/>
        </p:nvSpPr>
        <p:spPr>
          <a:xfrm>
            <a:off x="4333875" y="333375"/>
            <a:ext cx="2990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FOOD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18447-92AC-4827-9D79-2991298A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08" y="1727312"/>
            <a:ext cx="3885115" cy="2046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C0B97-DBBA-4B2F-AE90-ED83622E6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4459418"/>
            <a:ext cx="11953875" cy="1425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9155A-8D69-476C-9614-F97A826D218E}"/>
              </a:ext>
            </a:extLst>
          </p:cNvPr>
          <p:cNvSpPr txBox="1"/>
          <p:nvPr/>
        </p:nvSpPr>
        <p:spPr>
          <a:xfrm>
            <a:off x="6265209" y="1993526"/>
            <a:ext cx="505208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TAKE ORDER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EDIT  FOOD ORDER RECORD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DELETE FOOD ORDER RECORD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6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46B89-E4B7-4E05-BB6F-73EE0A28B667}"/>
              </a:ext>
            </a:extLst>
          </p:cNvPr>
          <p:cNvSpPr txBox="1"/>
          <p:nvPr/>
        </p:nvSpPr>
        <p:spPr>
          <a:xfrm>
            <a:off x="4610100" y="685800"/>
            <a:ext cx="3552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COMPLETED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BE78C-D90E-4554-B637-2DE86D3A78E4}"/>
              </a:ext>
            </a:extLst>
          </p:cNvPr>
          <p:cNvSpPr txBox="1"/>
          <p:nvPr/>
        </p:nvSpPr>
        <p:spPr>
          <a:xfrm>
            <a:off x="1162050" y="2247900"/>
            <a:ext cx="8915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LOG IN TO THE SYSTEM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ADD/EDIT/VIEW/DELETE STUDENT DETAIL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ADD/EDIT/VIEW/DELETE FOOD DETAIL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ADD/EDIT/VIEW/DELETE SALESMAN DETAIL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TAKE ORDER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EDIT/DELETE ORDER DETAIL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LOG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0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9B3B1-9E1A-4112-9A91-5774AF3548FD}"/>
              </a:ext>
            </a:extLst>
          </p:cNvPr>
          <p:cNvSpPr txBox="1"/>
          <p:nvPr/>
        </p:nvSpPr>
        <p:spPr>
          <a:xfrm>
            <a:off x="4209778" y="762000"/>
            <a:ext cx="377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TO BE COMPLETED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BC499-1719-4655-ACC1-EEB05B01DAFA}"/>
              </a:ext>
            </a:extLst>
          </p:cNvPr>
          <p:cNvSpPr txBox="1"/>
          <p:nvPr/>
        </p:nvSpPr>
        <p:spPr>
          <a:xfrm>
            <a:off x="2171700" y="2447925"/>
            <a:ext cx="284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GENERATE BILL</a:t>
            </a:r>
          </a:p>
        </p:txBody>
      </p:sp>
    </p:spTree>
    <p:extLst>
      <p:ext uri="{BB962C8B-B14F-4D97-AF65-F5344CB8AC3E}">
        <p14:creationId xmlns:p14="http://schemas.microsoft.com/office/powerpoint/2010/main" val="247982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1CCC0B-AA3A-4840-AE41-80D9076D146C}"/>
              </a:ext>
            </a:extLst>
          </p:cNvPr>
          <p:cNvSpPr/>
          <p:nvPr/>
        </p:nvSpPr>
        <p:spPr>
          <a:xfrm>
            <a:off x="5225785" y="3361764"/>
            <a:ext cx="158739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Century" panose="02040604050505020304" pitchFamily="18" charset="0"/>
              </a:rPr>
              <a:t>Thank you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!</a:t>
            </a:r>
            <a:endParaRPr lang="en-US" sz="1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393B23-565A-425E-A0DE-3FB84AAAC88F}"/>
              </a:ext>
            </a:extLst>
          </p:cNvPr>
          <p:cNvSpPr/>
          <p:nvPr/>
        </p:nvSpPr>
        <p:spPr>
          <a:xfrm>
            <a:off x="4106136" y="2697323"/>
            <a:ext cx="3826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" panose="02040604050505020304" pitchFamily="18" charset="0"/>
              </a:rPr>
              <a:t>Thank you!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7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7E75-440F-4E5D-866B-270DA4D7C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706" y="583593"/>
            <a:ext cx="4769224" cy="76919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6B233-C7D0-4743-BEA3-BB96E168F34A}"/>
              </a:ext>
            </a:extLst>
          </p:cNvPr>
          <p:cNvSpPr txBox="1"/>
          <p:nvPr/>
        </p:nvSpPr>
        <p:spPr>
          <a:xfrm>
            <a:off x="1801907" y="2375645"/>
            <a:ext cx="1020183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Canteen Management system is a</a:t>
            </a:r>
            <a:r>
              <a:rPr lang="en-US" sz="2600" b="1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 Canteen based system which stores the records of the food order by the student and generate bill of each student</a:t>
            </a:r>
            <a:r>
              <a:rPr lang="en-US" sz="2600" b="0" i="0" dirty="0">
                <a:solidFill>
                  <a:schemeClr val="accent2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sz="2600" b="0" i="0" dirty="0">
              <a:solidFill>
                <a:schemeClr val="accent2">
                  <a:lumMod val="75000"/>
                </a:schemeClr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</a:rPr>
              <a:t>In this system we have admin &amp; salesman, where admin manages student, food, salesman whereas salesman take order from students on spot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Roboto" panose="02000000000000000000" pitchFamily="2" charset="0"/>
              </a:rPr>
              <a:t>. 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08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C96433-A854-47D7-B209-09CC0331F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95" y="1153477"/>
            <a:ext cx="6176010" cy="4551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38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A0909-CF37-45C1-A5B2-933C0B2C6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9" y="1304289"/>
            <a:ext cx="7153276" cy="49486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D6AEC0-DBCE-4D67-9CE0-AC91A8A7C698}"/>
              </a:ext>
            </a:extLst>
          </p:cNvPr>
          <p:cNvSpPr txBox="1"/>
          <p:nvPr/>
        </p:nvSpPr>
        <p:spPr>
          <a:xfrm>
            <a:off x="4744925" y="409575"/>
            <a:ext cx="2702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95636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45000"/>
                <a:lumOff val="55000"/>
              </a:schemeClr>
            </a:gs>
            <a:gs pos="50000">
              <a:schemeClr val="accent1">
                <a:lumMod val="45000"/>
                <a:lumOff val="55000"/>
              </a:schemeClr>
            </a:gs>
            <a:gs pos="44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7DA6-D84F-4324-9D7E-791B25C7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606" y="627794"/>
            <a:ext cx="8871138" cy="10869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 for Canteen Management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C8FE4-1741-4E0B-992B-D8130C9F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1363" y="1809751"/>
            <a:ext cx="5157787" cy="82391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Admin Login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CC7B69-9A41-49DC-935A-D597D21F3D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008017"/>
            <a:ext cx="5157787" cy="267870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0C4F1-AECE-41B0-8ACE-6540928A0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9975" y="1809751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Salesman Login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303538E-CEDE-47B6-8D56-4F97B5EF4E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83729"/>
            <a:ext cx="5183188" cy="2727279"/>
          </a:xfrm>
        </p:spPr>
      </p:pic>
    </p:spTree>
    <p:extLst>
      <p:ext uri="{BB962C8B-B14F-4D97-AF65-F5344CB8AC3E}">
        <p14:creationId xmlns:p14="http://schemas.microsoft.com/office/powerpoint/2010/main" val="109614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3BB8-5FE5-46A4-8C4F-315588CA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763" y="127000"/>
            <a:ext cx="2046287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ADMIN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D77322B-119E-4D8A-9466-6F3FAAA211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1613092"/>
            <a:ext cx="8209388" cy="467340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9E3FD5-CC54-47E8-BED6-654F9286192E}"/>
              </a:ext>
            </a:extLst>
          </p:cNvPr>
          <p:cNvSpPr txBox="1"/>
          <p:nvPr/>
        </p:nvSpPr>
        <p:spPr>
          <a:xfrm>
            <a:off x="761999" y="2213167"/>
            <a:ext cx="2800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HOME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SALESMAN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BILL DISPLAY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OUT</a:t>
            </a:r>
          </a:p>
        </p:txBody>
      </p:sp>
    </p:spTree>
    <p:extLst>
      <p:ext uri="{BB962C8B-B14F-4D97-AF65-F5344CB8AC3E}">
        <p14:creationId xmlns:p14="http://schemas.microsoft.com/office/powerpoint/2010/main" val="241261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6">
                <a:lumMod val="60000"/>
                <a:lumOff val="40000"/>
              </a:schemeClr>
            </a:gs>
            <a:gs pos="70000">
              <a:schemeClr val="accent6">
                <a:lumMod val="40000"/>
                <a:lumOff val="60000"/>
              </a:schemeClr>
            </a:gs>
            <a:gs pos="44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2A32B-FF00-4C95-8D24-86A4969D4128}"/>
              </a:ext>
            </a:extLst>
          </p:cNvPr>
          <p:cNvSpPr txBox="1"/>
          <p:nvPr/>
        </p:nvSpPr>
        <p:spPr>
          <a:xfrm>
            <a:off x="4962525" y="466724"/>
            <a:ext cx="2495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</a:rPr>
              <a:t>STUDENT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D23BF-ED67-437E-9C4B-63C3813220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2" r="3148"/>
          <a:stretch/>
        </p:blipFill>
        <p:spPr>
          <a:xfrm>
            <a:off x="382580" y="1484172"/>
            <a:ext cx="7142170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3885C-CF72-4687-B739-7261F645D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0" y="3316307"/>
            <a:ext cx="4389500" cy="3436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D57BD0-178C-47FB-BD8A-542FC8184C36}"/>
              </a:ext>
            </a:extLst>
          </p:cNvPr>
          <p:cNvSpPr txBox="1"/>
          <p:nvPr/>
        </p:nvSpPr>
        <p:spPr>
          <a:xfrm>
            <a:off x="8027994" y="2220932"/>
            <a:ext cx="37814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VIEW STUDENT DETAIL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ADD STUDENT DETAIL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EDIT STUDENT DETAIL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DELETE STUDENT DETAIL</a:t>
            </a:r>
          </a:p>
        </p:txBody>
      </p:sp>
    </p:spTree>
    <p:extLst>
      <p:ext uri="{BB962C8B-B14F-4D97-AF65-F5344CB8AC3E}">
        <p14:creationId xmlns:p14="http://schemas.microsoft.com/office/powerpoint/2010/main" val="188226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6">
                <a:lumMod val="60000"/>
                <a:lumOff val="40000"/>
              </a:schemeClr>
            </a:gs>
            <a:gs pos="70000">
              <a:schemeClr val="accent6">
                <a:lumMod val="40000"/>
                <a:lumOff val="60000"/>
              </a:schemeClr>
            </a:gs>
            <a:gs pos="44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0949D0-038E-4961-8E75-384CE576AFF6}"/>
              </a:ext>
            </a:extLst>
          </p:cNvPr>
          <p:cNvSpPr txBox="1"/>
          <p:nvPr/>
        </p:nvSpPr>
        <p:spPr>
          <a:xfrm>
            <a:off x="5191125" y="466725"/>
            <a:ext cx="1288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FOOD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0D42D-17FD-4CEF-9082-C1BBDF634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10" y="1293426"/>
            <a:ext cx="4671465" cy="1585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9EB42A-5467-4991-8D22-AE6E14990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71" y="3663215"/>
            <a:ext cx="3894157" cy="22938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36988A-2249-4DAB-AD69-AA977F99F4EF}"/>
              </a:ext>
            </a:extLst>
          </p:cNvPr>
          <p:cNvSpPr txBox="1"/>
          <p:nvPr/>
        </p:nvSpPr>
        <p:spPr>
          <a:xfrm>
            <a:off x="662771" y="2411981"/>
            <a:ext cx="47704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VIEW FOOD DETAIL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ADD FOOD DETAIL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EDIT FOOD DETAIL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DELETE FOOD DETAIL</a:t>
            </a:r>
          </a:p>
        </p:txBody>
      </p:sp>
    </p:spTree>
    <p:extLst>
      <p:ext uri="{BB962C8B-B14F-4D97-AF65-F5344CB8AC3E}">
        <p14:creationId xmlns:p14="http://schemas.microsoft.com/office/powerpoint/2010/main" val="319915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13823-AC58-4016-8A1F-AE7BD8CF347E}"/>
              </a:ext>
            </a:extLst>
          </p:cNvPr>
          <p:cNvSpPr txBox="1"/>
          <p:nvPr/>
        </p:nvSpPr>
        <p:spPr>
          <a:xfrm>
            <a:off x="4686300" y="381000"/>
            <a:ext cx="360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SALESMAN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6CF2A-BF22-4FAB-BF3C-BAF17F667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5" y="1531550"/>
            <a:ext cx="7422468" cy="1373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548C2-E97B-44A1-942A-8EB39EB2C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53" y="2993592"/>
            <a:ext cx="4438847" cy="3864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9C4FB-24D0-490D-9CA6-203F6B3EF012}"/>
              </a:ext>
            </a:extLst>
          </p:cNvPr>
          <p:cNvSpPr txBox="1"/>
          <p:nvPr/>
        </p:nvSpPr>
        <p:spPr>
          <a:xfrm>
            <a:off x="7486847" y="3109914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SALESMAN DETAIL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 SALESMAN DETAIL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EDIT SALESMAN DETAIL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DELETE SALESMAN DETAIL</a:t>
            </a:r>
          </a:p>
        </p:txBody>
      </p:sp>
    </p:spTree>
    <p:extLst>
      <p:ext uri="{BB962C8B-B14F-4D97-AF65-F5344CB8AC3E}">
        <p14:creationId xmlns:p14="http://schemas.microsoft.com/office/powerpoint/2010/main" val="666335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A46CCE75260B479532FAC03A0A788A" ma:contentTypeVersion="11" ma:contentTypeDescription="Create a new document." ma:contentTypeScope="" ma:versionID="e4b6f9b6a8a59a5e936308ca019bc120">
  <xsd:schema xmlns:xsd="http://www.w3.org/2001/XMLSchema" xmlns:xs="http://www.w3.org/2001/XMLSchema" xmlns:p="http://schemas.microsoft.com/office/2006/metadata/properties" xmlns:ns3="b36c29af-844a-4960-95ce-e8b5431e8826" targetNamespace="http://schemas.microsoft.com/office/2006/metadata/properties" ma:root="true" ma:fieldsID="29dcdbc46fe0a21ec757e6c44b4b2774" ns3:_="">
    <xsd:import namespace="b36c29af-844a-4960-95ce-e8b5431e88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6c29af-844a-4960-95ce-e8b5431e88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7C661C-878F-4EBA-A0BD-479FC7F656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28B557-9B6C-4A28-B3FA-D580781B0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6c29af-844a-4960-95ce-e8b5431e88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961F76-FA5E-484D-8FC7-9BDAF7A9C323}">
  <ds:schemaRefs>
    <ds:schemaRef ds:uri="http://schemas.microsoft.com/office/2006/metadata/properties"/>
    <ds:schemaRef ds:uri="b36c29af-844a-4960-95ce-e8b5431e8826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195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Calibri</vt:lpstr>
      <vt:lpstr>Calibri Light</vt:lpstr>
      <vt:lpstr>Century</vt:lpstr>
      <vt:lpstr>Century Gothic</vt:lpstr>
      <vt:lpstr>Gill Sans MT</vt:lpstr>
      <vt:lpstr>Roboto</vt:lpstr>
      <vt:lpstr>Tw Cen MT</vt:lpstr>
      <vt:lpstr>Wingdings</vt:lpstr>
      <vt:lpstr>Wingdings 3</vt:lpstr>
      <vt:lpstr>Office Theme</vt:lpstr>
      <vt:lpstr>Circuit</vt:lpstr>
      <vt:lpstr>Wisp</vt:lpstr>
      <vt:lpstr>Gallery</vt:lpstr>
      <vt:lpstr>CANTEEN MANAGEMENT SYSTEM</vt:lpstr>
      <vt:lpstr>Introduction</vt:lpstr>
      <vt:lpstr>PowerPoint Presentation</vt:lpstr>
      <vt:lpstr>PowerPoint Presentation</vt:lpstr>
      <vt:lpstr>Login for Canteen Management System</vt:lpstr>
      <vt:lpstr>ADMIN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Kushal Kiran Timilsina</dc:creator>
  <cp:lastModifiedBy>Kushal Kiran Timilsina</cp:lastModifiedBy>
  <cp:revision>8</cp:revision>
  <dcterms:created xsi:type="dcterms:W3CDTF">2022-04-23T14:43:22Z</dcterms:created>
  <dcterms:modified xsi:type="dcterms:W3CDTF">2022-04-24T05:16:17Z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0x010100F0A46CCE75260B479532FAC03A0A788A</vt:lpwstr>
  </property>
</Properties>
</file>