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Kushal.hiremath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37362"/>
              </p:ext>
            </p:extLst>
          </p:nvPr>
        </p:nvGraphicFramePr>
        <p:xfrm>
          <a:off x="9229725" y="1178560"/>
          <a:ext cx="2962275" cy="520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C#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C#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Array,Loops,LINQ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.NET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35" dirty="0">
                          <a:latin typeface="Carlito"/>
                          <a:cs typeface="Carlito"/>
                        </a:rPr>
                        <a:t>ADO.NET,ASP.NET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2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MVC5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and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WEB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API,Entity</a:t>
                      </a:r>
                      <a:r>
                        <a:rPr sz="115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Framework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Microsoft SQL</a:t>
                      </a:r>
                      <a:r>
                        <a:rPr sz="115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Server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3,JavaScript, ES6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TypeScript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spc="5" dirty="0">
                          <a:latin typeface="Carlito"/>
                          <a:cs typeface="Carlito"/>
                        </a:rPr>
                        <a:t>,Optimized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UI</a:t>
                      </a:r>
                      <a:r>
                        <a:rPr sz="115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Design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63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Cloud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457834">
                        <a:lnSpc>
                          <a:spcPct val="104299"/>
                        </a:lnSpc>
                        <a:spcBef>
                          <a:spcPts val="29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Microsoft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Azure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training  ongoing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Git,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PostMan,SSMS,Visual</a:t>
                      </a:r>
                      <a:r>
                        <a:rPr sz="115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Stu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dio,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>
                          <a:latin typeface="Carlito"/>
                          <a:cs typeface="Carlito"/>
                        </a:rPr>
                        <a:t> and Java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72170" y="3266694"/>
            <a:ext cx="57340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Verdana"/>
                <a:cs typeface="Verdana"/>
              </a:rPr>
              <a:t>[</a:t>
            </a:r>
            <a:r>
              <a:rPr sz="1150" spc="-50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Video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5072" y="3237796"/>
            <a:ext cx="3054350" cy="4457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b="1" spc="20" dirty="0">
                <a:latin typeface="Verdana"/>
                <a:cs typeface="Verdana"/>
              </a:rPr>
              <a:t>Online </a:t>
            </a:r>
            <a:r>
              <a:rPr sz="1150" b="1" spc="15" dirty="0">
                <a:latin typeface="Verdana"/>
                <a:cs typeface="Verdana"/>
              </a:rPr>
              <a:t>Railway </a:t>
            </a:r>
            <a:r>
              <a:rPr sz="1150" b="1" spc="20" dirty="0">
                <a:latin typeface="Verdana"/>
                <a:cs typeface="Verdana"/>
              </a:rPr>
              <a:t>Reservation</a:t>
            </a:r>
            <a:r>
              <a:rPr sz="1150" b="1" spc="170" dirty="0">
                <a:latin typeface="Verdana"/>
                <a:cs typeface="Verdana"/>
              </a:rPr>
              <a:t> </a:t>
            </a:r>
            <a:r>
              <a:rPr sz="1150" b="1" spc="20" dirty="0">
                <a:latin typeface="Verdana"/>
                <a:cs typeface="Verdana"/>
              </a:rPr>
              <a:t>System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Verdana"/>
                <a:cs typeface="Verdana"/>
              </a:rPr>
              <a:t>Profile]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62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Online </a:t>
            </a:r>
            <a:r>
              <a:rPr sz="1150" spc="10" dirty="0">
                <a:latin typeface="Verdana"/>
                <a:cs typeface="Verdana"/>
              </a:rPr>
              <a:t>Railway </a:t>
            </a:r>
            <a:r>
              <a:rPr sz="1150" spc="15" dirty="0">
                <a:latin typeface="Verdana"/>
                <a:cs typeface="Verdana"/>
              </a:rPr>
              <a:t>Reservation </a:t>
            </a:r>
            <a:r>
              <a:rPr sz="1150" spc="25" dirty="0">
                <a:latin typeface="Verdana"/>
                <a:cs typeface="Verdana"/>
              </a:rPr>
              <a:t>System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html,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CSS,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C#,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.NET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Core,  React.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14" y="684733"/>
            <a:ext cx="2413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408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spc="-20" dirty="0">
                <a:latin typeface="Verdana"/>
                <a:cs typeface="Verdana"/>
              </a:rPr>
              <a:t>C#,ADO.NET,LINQ,  </a:t>
            </a:r>
            <a:r>
              <a:rPr sz="1400" dirty="0">
                <a:latin typeface="Verdana"/>
                <a:cs typeface="Verdana"/>
              </a:rPr>
              <a:t>Entityframework,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sz="1400" spc="-25" dirty="0">
                <a:latin typeface="Verdana"/>
                <a:cs typeface="Verdana"/>
              </a:rPr>
              <a:t>ASP.NET </a:t>
            </a:r>
            <a:r>
              <a:rPr sz="1400" dirty="0">
                <a:latin typeface="Verdana"/>
                <a:cs typeface="Verdana"/>
              </a:rPr>
              <a:t>MVC5  </a:t>
            </a:r>
            <a:r>
              <a:rPr sz="1400" spc="5" dirty="0">
                <a:latin typeface="Verdana"/>
                <a:cs typeface="Verdana"/>
              </a:rPr>
              <a:t>with WEB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API</a:t>
            </a:r>
            <a:endParaRPr sz="140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6814" y="245821"/>
            <a:ext cx="252222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Kushal</a:t>
            </a:r>
            <a:r>
              <a:rPr spc="20" dirty="0"/>
              <a:t> </a:t>
            </a:r>
            <a:r>
              <a:rPr spc="-10" dirty="0"/>
              <a:t>Hiremath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384047" y="288036"/>
            <a:ext cx="8161020" cy="6423660"/>
            <a:chOff x="384047" y="288036"/>
            <a:chExt cx="8161020" cy="6423660"/>
          </a:xfrm>
        </p:grpSpPr>
        <p:sp>
          <p:nvSpPr>
            <p:cNvPr id="17" name="object 17"/>
            <p:cNvSpPr/>
            <p:nvPr/>
          </p:nvSpPr>
          <p:spPr>
            <a:xfrm>
              <a:off x="5221224" y="6240780"/>
              <a:ext cx="470915" cy="4709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74152" y="2743200"/>
              <a:ext cx="470916" cy="4709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9703" y="6277356"/>
              <a:ext cx="402336" cy="3931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4047" y="288036"/>
              <a:ext cx="1732788" cy="17373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2807" y="1247636"/>
            <a:ext cx="3315970" cy="969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u="sng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9"/>
              </a:rPr>
              <a:t>Kushal.hiremath@capgemini.com</a:t>
            </a:r>
            <a:endParaRPr sz="11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+916363073121</a:t>
            </a:r>
            <a:endParaRPr sz="1650" baseline="2525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799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Information  </a:t>
            </a:r>
            <a:r>
              <a:rPr sz="1000" spc="15" dirty="0">
                <a:latin typeface="Verdana"/>
                <a:cs typeface="Verdana"/>
              </a:rPr>
              <a:t>Science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and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2014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2019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Kushal Hiremath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Kushal Hiremath</cp:lastModifiedBy>
  <cp:revision>1</cp:revision>
  <dcterms:created xsi:type="dcterms:W3CDTF">2022-06-20T12:42:38Z</dcterms:created>
  <dcterms:modified xsi:type="dcterms:W3CDTF">2022-06-20T12:43:41Z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