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2" r:id="rId6"/>
    <p:sldId id="260" r:id="rId7"/>
    <p:sldId id="261" r:id="rId8"/>
    <p:sldId id="263" r:id="rId9"/>
    <p:sldId id="264" r:id="rId10"/>
    <p:sldId id="265" r:id="rId11"/>
    <p:sldId id="266" r:id="rId12"/>
    <p:sldId id="269" r:id="rId13"/>
    <p:sldId id="267" r:id="rId14"/>
    <p:sldId id="268" r:id="rId15"/>
    <p:sldId id="271" r:id="rId16"/>
    <p:sldId id="270" r:id="rId17"/>
    <p:sldId id="272" r:id="rId18"/>
    <p:sldId id="273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>
        <p:scale>
          <a:sx n="75" d="100"/>
          <a:sy n="75" d="100"/>
        </p:scale>
        <p:origin x="931" y="3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DEAD3A-8781-55D5-8049-29FA7130911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E6F790-DBE2-33D3-1C34-014615AB896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2D7DEA-6B4E-C168-9603-A9375CD15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4365C3-FB5A-C2B1-654A-FD728A7E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A26C50-D0E0-EB37-D670-1FA9E40A8B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72667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1F248F-7569-0B4B-64E8-CCCF77FEC1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9FF649-DB3B-3B95-B6EF-1CA8A9A036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7ACB83-0597-72EC-C43D-476FDFE4EC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ED961-EC7C-DA56-B060-AE33DF354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3F4940-82A4-81AA-F910-87C8592E28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6489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29A875C-2320-C9E5-45F3-3CA7C91324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6C01A-B6A6-9F0E-F614-E93E9766E3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00F6DDF-6020-0267-7835-2173844A49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A63467-D883-A716-04C6-3B0F1127B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2AA6C2-DF5D-81D8-41AD-AAB7614ACB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76946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4897D-393B-7BF1-7641-5E9BC3CCA7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4C9998-FC90-8E0A-8576-F5EEA15911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200F01-05BC-28AB-836B-7E8E342A2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E9B5-4FB1-3B72-B209-741152C00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D18071-7271-39E4-7DE1-662176E3D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21129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33E684-813D-0D98-D4C9-74F3374E80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E647EB-CF28-292B-15A9-26392CABE9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D929A-7803-1D2D-5D1D-CF55DCD02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3C7DEB-2AC2-0AF1-7F9D-83F514150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9BFE7D-4999-B2CD-80B2-64233020E0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3481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5F949E-50BF-953F-9178-31CA5F7F2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C3099A-23BF-AC5A-3032-738B0237A94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B50D990-0475-AB4D-87C5-EA1158E2CD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06547C-BC00-EC17-CFAA-DCE1A25C2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E30FB5-D444-66F5-17A5-3B01F327F3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83F107-3B2E-D81C-F7E7-1AA7C55D4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029187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1F3A8-29BC-CFED-2386-E01B1E33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3E9C42-D5A8-FD50-BA53-D9C8AA7CC38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42DC77C-078C-B369-C2B6-1A9C48E4FC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35DD8BE-603D-A736-B84D-37931AC3C53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2CE12C-9D55-2839-5C81-BD64048EB67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D93C2C1-9FB2-2CA6-E1D6-F62B3E807B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AB6B8E6-DE3A-DFD8-28CA-89E388330D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D5CCA2D-1147-3C67-5838-4EE663C87F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29826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4BBAF-ECB8-7D67-66C8-219F934EFF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6029813-D244-0DA0-FAF9-1878FAC6B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21D520F-A790-2015-DB84-5573E52A5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60E5B9-A71F-B845-5A04-20EA0E8F1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05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EF6E952-F858-345A-8205-55296E07A1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A94B2C-32D2-A088-5964-5A7ECA8C2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680E27-A62C-9ECE-7F9D-E58375F6FD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77978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78F6EE-4800-D0F4-34D4-517175825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78D411-C8F6-BF41-2BF9-E318764E1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D3687D-1A9F-780F-5A0F-F34AAE4B73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569634-FB2F-345E-BD1E-833105AF7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7FE92-297C-DBDB-C1A0-079F6A972D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DFA76A0-BA06-4A1B-BCA9-D54D72043E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00978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E00AA-9630-418F-3501-3D8FADAAD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67398D-0D30-9C05-1071-24F1B142428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CEE5602-93F7-CCEB-AB90-9828479D77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1029527-0587-D766-CFE5-EE11C57281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F938C9-8C59-34F1-B505-A322A916C6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FB7114F-4A3A-E0AA-5A46-D5913948FB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8959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217A45-24BE-899A-8634-9EEBB10B37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280F810-2901-C414-9CCA-B3F94B26EA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AD79E5-1D7A-8458-918E-B252CF375E6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60D9A5-CD67-4319-BD05-00F9EBB1B5D6}" type="datetimeFigureOut">
              <a:rPr lang="en-IN" smtClean="0"/>
              <a:t>22-09-2025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AD5D8E-F280-E00B-25B3-2EEAEB9341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669D9-1C3E-1479-010F-86C664D4ECA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DDCCA3-8A2C-467A-8C3C-FA2FF39248C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2898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B83AC54-A086-FFBB-81DA-964EDCC00FA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8DD162F-A736-1E2F-9022-36AD2E1116F8}"/>
              </a:ext>
            </a:extLst>
          </p:cNvPr>
          <p:cNvSpPr txBox="1"/>
          <p:nvPr/>
        </p:nvSpPr>
        <p:spPr>
          <a:xfrm>
            <a:off x="4656306" y="408562"/>
            <a:ext cx="287938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MERN Stack</a:t>
            </a:r>
            <a:endParaRPr lang="en-IN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551CF45-4302-BC72-F1EB-43C494B040CF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6836314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7C0B8F-A246-F26B-5BCA-F15EFAF81C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8E0DD42-8077-248D-F9B5-F468C276E5DA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1E4EBAD-50BD-448B-BA65-F8F63BE00A53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F81FB44-C9D4-56F5-2FE6-1279F0238805}"/>
              </a:ext>
            </a:extLst>
          </p:cNvPr>
          <p:cNvSpPr txBox="1"/>
          <p:nvPr/>
        </p:nvSpPr>
        <p:spPr>
          <a:xfrm>
            <a:off x="1935966" y="310422"/>
            <a:ext cx="832006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6. Implemented CRUD operations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6BDFA30-6411-0FE9-1F11-6C693112A19F}"/>
              </a:ext>
            </a:extLst>
          </p:cNvPr>
          <p:cNvSpPr txBox="1"/>
          <p:nvPr/>
        </p:nvSpPr>
        <p:spPr>
          <a:xfrm>
            <a:off x="1315828" y="1328730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Insert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36EF281-CED0-D05C-88B6-81EE8FACB4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28" y="2008484"/>
            <a:ext cx="9473280" cy="2932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7238482"/>
      </p:ext>
    </p:extLst>
  </p:cSld>
  <p:clrMapOvr>
    <a:masterClrMapping/>
  </p:clrMapOvr>
  <p:transition spd="slow">
    <p:push dir="u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21B246-331A-CA23-6F41-E2FB3ECE9C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7FA547C1-6435-80F4-ECBC-FA232C0D4DF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1CBE2FA-8A78-CC1A-7248-D0D35D39B592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58F17BA-B671-DBA3-43DB-AD8140F31123}"/>
              </a:ext>
            </a:extLst>
          </p:cNvPr>
          <p:cNvSpPr txBox="1"/>
          <p:nvPr/>
        </p:nvSpPr>
        <p:spPr>
          <a:xfrm>
            <a:off x="1295508" y="1188279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Update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511A4AA-82E1-DC58-A509-A98786E21E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57362" y="2244916"/>
            <a:ext cx="9877275" cy="23681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6198945"/>
      </p:ext>
    </p:extLst>
  </p:cSld>
  <p:clrMapOvr>
    <a:masterClrMapping/>
  </p:clrMapOvr>
  <p:transition spd="slow">
    <p:push dir="u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1116915-8792-A704-E987-1A36E38579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E918C7A-3DAD-0092-0495-438C65A5364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514619-914B-67FC-D45F-AC65B1CA9F7E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5B5535B-1B58-291C-D192-BEF20F527F6F}"/>
              </a:ext>
            </a:extLst>
          </p:cNvPr>
          <p:cNvSpPr txBox="1"/>
          <p:nvPr/>
        </p:nvSpPr>
        <p:spPr>
          <a:xfrm>
            <a:off x="1427588" y="1021003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Select API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03C247F-43CF-ECC2-6BCF-ABB4C3B65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93486" y="2411337"/>
            <a:ext cx="6605028" cy="2035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276421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DB81248-52D8-A9AD-491A-4AC7787251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08C3B351-DB20-880C-EA74-EB11C0D9D3D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2B93505-D8AB-D1A6-74FD-40208DABB2EE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97DD318-D9D9-44B8-9EC9-531B55C26915}"/>
              </a:ext>
            </a:extLst>
          </p:cNvPr>
          <p:cNvSpPr txBox="1"/>
          <p:nvPr/>
        </p:nvSpPr>
        <p:spPr>
          <a:xfrm>
            <a:off x="1315828" y="910609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Delete API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1CBCE49-3448-611D-391E-727FCF67E51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5828" y="2428240"/>
            <a:ext cx="9554877" cy="2001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5452306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7951486-4F78-ED8F-E9B9-2DDE846FA4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1A53234-36E0-CB08-3B6B-566E0B3C28A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BEC98F1-200D-836A-D50C-79423A765733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51F3636-04A4-E31E-23DD-114DD3F2A990}"/>
              </a:ext>
            </a:extLst>
          </p:cNvPr>
          <p:cNvSpPr txBox="1"/>
          <p:nvPr/>
        </p:nvSpPr>
        <p:spPr>
          <a:xfrm>
            <a:off x="1602983" y="300262"/>
            <a:ext cx="898603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7. Connecting Front-end to Back-end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BA5679-07C4-EBF6-9804-9838B601E00A}"/>
              </a:ext>
            </a:extLst>
          </p:cNvPr>
          <p:cNvSpPr txBox="1"/>
          <p:nvPr/>
        </p:nvSpPr>
        <p:spPr>
          <a:xfrm>
            <a:off x="1315828" y="1308410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Insert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94D8CBF-94FF-FFAB-38FE-35791ED7F8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8" y="1990483"/>
            <a:ext cx="10188430" cy="35591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8684944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53AAD21-C8FE-C51E-FDDA-B2849283F5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49F3C3B-154F-C41C-2662-1683DAFAEC24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AA8C830-20CE-2563-26F4-9F98CE559CF1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B7769D7-300A-F0AB-AD14-E7C19C06938B}"/>
              </a:ext>
            </a:extLst>
          </p:cNvPr>
          <p:cNvSpPr txBox="1"/>
          <p:nvPr/>
        </p:nvSpPr>
        <p:spPr>
          <a:xfrm>
            <a:off x="1336148" y="711043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Update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2EDFCF-BCE3-2BF0-F08C-547C9FFDC6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1550" y="1791418"/>
            <a:ext cx="9788900" cy="32751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1251303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12655C-18A6-3A75-08DD-41FC05DB7C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AF391C4-BFC5-5587-453E-FD5D8A32B42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74DD257-6EF7-BD79-857D-68D12A30AAD3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A5565A8-4669-0081-0D68-BE10F831E639}"/>
              </a:ext>
            </a:extLst>
          </p:cNvPr>
          <p:cNvSpPr txBox="1"/>
          <p:nvPr/>
        </p:nvSpPr>
        <p:spPr>
          <a:xfrm>
            <a:off x="1315828" y="322890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Select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3463A62-3C84-3B9F-9D3A-73E791C77E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5526" y="767080"/>
            <a:ext cx="6560947" cy="532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362974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FF5AF9C-41AB-17BC-3A90-AB07F78F18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7C2E09A-38D3-2616-5EC9-92A15513BAB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3EC50B1-7937-1F8A-1E00-7763CE892AB4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953A40-395E-47EA-818F-B03D227C9327}"/>
              </a:ext>
            </a:extLst>
          </p:cNvPr>
          <p:cNvSpPr txBox="1"/>
          <p:nvPr/>
        </p:nvSpPr>
        <p:spPr>
          <a:xfrm>
            <a:off x="1254868" y="521454"/>
            <a:ext cx="1722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Delete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A495075-259C-74F0-F20C-6B05A2F712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4846" y="1412240"/>
            <a:ext cx="9482307" cy="40335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1841720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075E6A-F03D-2203-3F25-69818101B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2819943-B08C-2F3D-BB65-3B207865C87D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AA6317E-F87D-41C4-CBC2-CC7A5BEB7B53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AE7D85-DBDE-DC72-16EA-6761AABAB1BF}"/>
              </a:ext>
            </a:extLst>
          </p:cNvPr>
          <p:cNvSpPr txBox="1"/>
          <p:nvPr/>
        </p:nvSpPr>
        <p:spPr>
          <a:xfrm>
            <a:off x="5226171" y="1082582"/>
            <a:ext cx="173965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Q &amp; 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714B941-5210-F3D0-69E1-814805EDD958}"/>
              </a:ext>
            </a:extLst>
          </p:cNvPr>
          <p:cNvSpPr txBox="1"/>
          <p:nvPr/>
        </p:nvSpPr>
        <p:spPr>
          <a:xfrm>
            <a:off x="3665218" y="4415062"/>
            <a:ext cx="4861561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  <a:latin typeface="Blackadder ITC" panose="04020505051007020D02" pitchFamily="82" charset="0"/>
              </a:rPr>
              <a:t>|| Thank You ||</a:t>
            </a:r>
          </a:p>
        </p:txBody>
      </p:sp>
    </p:spTree>
    <p:extLst>
      <p:ext uri="{BB962C8B-B14F-4D97-AF65-F5344CB8AC3E}">
        <p14:creationId xmlns:p14="http://schemas.microsoft.com/office/powerpoint/2010/main" val="390731602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32" presetClass="emph" presetSubtype="0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Rot by="120000">
                                      <p:cBhvr>
                                        <p:cTn id="10" dur="1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1" dur="200" fill="hold">
                                          <p:stCondLst>
                                            <p:cond delay="2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240000">
                                      <p:cBhvr>
                                        <p:cTn id="12" dur="2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-240000">
                                      <p:cBhvr>
                                        <p:cTn id="13" dur="200" fill="hold">
                                          <p:stCondLst>
                                            <p:cond delay="6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  <p:animRot by="120000">
                                      <p:cBhvr>
                                        <p:cTn id="14" dur="200" fill="hold">
                                          <p:stCondLst>
                                            <p:cond delay="80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5" grpId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047492-0A41-6C7D-46BE-3B8D829D26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852DAD5-AF78-5B7E-8CD6-5F81E1E689EF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373E9B-6ED2-7AF9-E28C-8C4D4FF748CF}"/>
              </a:ext>
            </a:extLst>
          </p:cNvPr>
          <p:cNvSpPr txBox="1"/>
          <p:nvPr/>
        </p:nvSpPr>
        <p:spPr>
          <a:xfrm>
            <a:off x="4192621" y="418291"/>
            <a:ext cx="380675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bg1"/>
                </a:solidFill>
                <a:latin typeface="Centaur" panose="02030504050205020304" pitchFamily="18" charset="0"/>
              </a:rPr>
              <a:t>Topic to be covered</a:t>
            </a:r>
            <a:endParaRPr lang="en-IN" sz="4000" b="1" dirty="0">
              <a:solidFill>
                <a:schemeClr val="bg1"/>
              </a:solidFill>
              <a:latin typeface="Centaur" panose="020305040502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A4200E5-7BE5-C052-7F01-38038DBB4C83}"/>
              </a:ext>
            </a:extLst>
          </p:cNvPr>
          <p:cNvSpPr txBox="1"/>
          <p:nvPr/>
        </p:nvSpPr>
        <p:spPr>
          <a:xfrm>
            <a:off x="3449644" y="1432708"/>
            <a:ext cx="5978836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" panose="02040604050505020304" pitchFamily="18" charset="0"/>
              </a:rPr>
              <a:t>Created React app using Vite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" panose="02040604050505020304" pitchFamily="18" charset="0"/>
              </a:rPr>
              <a:t>Create a Components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bg1"/>
                </a:solidFill>
                <a:latin typeface="Century" panose="02040604050505020304" pitchFamily="18" charset="0"/>
              </a:rPr>
              <a:t>Added routing with React Router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entury" panose="02040604050505020304" pitchFamily="18" charset="0"/>
              </a:rPr>
              <a:t>Setup Node + Express backend</a:t>
            </a:r>
          </a:p>
          <a:p>
            <a:pPr marL="342900" indent="-342900">
              <a:buAutoNum type="arabicPeriod"/>
            </a:pPr>
            <a:endParaRPr lang="en-IN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entury" panose="02040604050505020304" pitchFamily="18" charset="0"/>
              </a:rPr>
              <a:t>Describe Model</a:t>
            </a:r>
          </a:p>
          <a:p>
            <a:pPr marL="342900" indent="-342900">
              <a:buAutoNum type="arabicPeriod"/>
            </a:pPr>
            <a:endParaRPr lang="en-IN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entury" panose="02040604050505020304" pitchFamily="18" charset="0"/>
              </a:rPr>
              <a:t>Implemented CRUD operations</a:t>
            </a:r>
          </a:p>
          <a:p>
            <a:pPr marL="342900" indent="-342900">
              <a:buAutoNum type="arabicPeriod"/>
            </a:pPr>
            <a:endParaRPr lang="en-IN" sz="2400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342900" indent="-342900">
              <a:buAutoNum type="arabicPeriod"/>
            </a:pPr>
            <a:r>
              <a:rPr lang="en-IN" sz="2400" dirty="0">
                <a:solidFill>
                  <a:schemeClr val="bg1"/>
                </a:solidFill>
                <a:latin typeface="Century" panose="02040604050505020304" pitchFamily="18" charset="0"/>
              </a:rPr>
              <a:t>Connecting Front-end to Back-end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7E3D82C-CB5F-D329-B23A-41E79D935D13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79461279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27E24D-98E1-C475-55B7-888AD946B9F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CBCD1E3-6DDC-1A31-5F18-79D81092DD81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8E8DEC-C5D9-99DA-A7A9-443B081CE9F7}"/>
              </a:ext>
            </a:extLst>
          </p:cNvPr>
          <p:cNvSpPr txBox="1"/>
          <p:nvPr/>
        </p:nvSpPr>
        <p:spPr>
          <a:xfrm>
            <a:off x="2263302" y="330742"/>
            <a:ext cx="766539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US" sz="4000" dirty="0">
                <a:solidFill>
                  <a:schemeClr val="bg1"/>
                </a:solidFill>
                <a:latin typeface="Century" panose="02040604050505020304" pitchFamily="18" charset="0"/>
              </a:rPr>
              <a:t>Created React app using Vite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4DBA28E-7754-98B3-4A71-8C77776C9762}"/>
              </a:ext>
            </a:extLst>
          </p:cNvPr>
          <p:cNvSpPr txBox="1"/>
          <p:nvPr/>
        </p:nvSpPr>
        <p:spPr>
          <a:xfrm>
            <a:off x="1480225" y="1799341"/>
            <a:ext cx="923154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Create a react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npx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create 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vite@latest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my-app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Move in project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cd my-app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Install Dependency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I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Run an Application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run dev</a:t>
            </a: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D41484-B75D-7E8B-5B7A-0B6A8E9EFD85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13119612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CAC5273-6678-A861-B503-9390885FB2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3CCDA64-D9AB-6DD0-B8AF-21760A391A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B2A0ED8-CFFA-B818-2B12-79D5CAD460FA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6417E8-43F7-147F-7653-0F84A4275706}"/>
              </a:ext>
            </a:extLst>
          </p:cNvPr>
          <p:cNvSpPr txBox="1"/>
          <p:nvPr/>
        </p:nvSpPr>
        <p:spPr>
          <a:xfrm>
            <a:off x="3282822" y="340901"/>
            <a:ext cx="562474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2. Create a Component</a:t>
            </a:r>
            <a:endParaRPr lang="en-US" sz="4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560B07D-2087-755C-E9F3-8C697BD7BC47}"/>
              </a:ext>
            </a:extLst>
          </p:cNvPr>
          <p:cNvSpPr txBox="1"/>
          <p:nvPr/>
        </p:nvSpPr>
        <p:spPr>
          <a:xfrm>
            <a:off x="1480225" y="1917154"/>
            <a:ext cx="371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Create a component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Function or class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9D3437B1-C306-652C-CF8B-527241A3F7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4248" y="1684328"/>
            <a:ext cx="7028632" cy="407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68543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61E28-D775-0243-1676-7FD6096813F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211CF7ED-FE5A-2447-E75F-E8CE9790A2E2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C5F7269-0970-F4B0-8ED7-A52B04EF91D1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71F1662-C096-60AF-3251-E6E403C68BB7}"/>
              </a:ext>
            </a:extLst>
          </p:cNvPr>
          <p:cNvSpPr txBox="1"/>
          <p:nvPr/>
        </p:nvSpPr>
        <p:spPr>
          <a:xfrm>
            <a:off x="2818211" y="340902"/>
            <a:ext cx="6555578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3. Adding Routing in React</a:t>
            </a:r>
            <a:endParaRPr lang="en-US" sz="4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528BD0D-6CA9-1B5B-365A-1F1CFBBC2926}"/>
              </a:ext>
            </a:extLst>
          </p:cNvPr>
          <p:cNvSpPr txBox="1"/>
          <p:nvPr/>
        </p:nvSpPr>
        <p:spPr>
          <a:xfrm>
            <a:off x="1427588" y="2019612"/>
            <a:ext cx="371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Install react router </a:t>
            </a:r>
            <a:r>
              <a:rPr lang="en-US" dirty="0" err="1">
                <a:solidFill>
                  <a:schemeClr val="bg1"/>
                </a:solidFill>
                <a:latin typeface="Century" panose="02040604050505020304" pitchFamily="18" charset="0"/>
              </a:rPr>
              <a:t>dom</a:t>
            </a: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i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react-router-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dom</a:t>
            </a:r>
            <a:endParaRPr lang="en-US" dirty="0">
              <a:solidFill>
                <a:schemeClr val="accent4"/>
              </a:solidFill>
              <a:latin typeface="Century" panose="020406040505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DCF85AE-081F-DA3E-90C4-012662CEC1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6453" y="1251314"/>
            <a:ext cx="5386922" cy="5105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008464"/>
      </p:ext>
    </p:extLst>
  </p:cSld>
  <p:clrMapOvr>
    <a:masterClrMapping/>
  </p:clrMapOvr>
  <p:transition spd="slow">
    <p:push dir="u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4B5AA0-2532-8FFD-3851-4AEF8C8FD6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B144150B-5C24-4DEC-6D83-CE74A4ED6D86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6BFA0AB-FC50-20B7-837A-C5E96F3330A4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B26D7AB-3E0E-17DD-B217-319040AAAE23}"/>
              </a:ext>
            </a:extLst>
          </p:cNvPr>
          <p:cNvSpPr txBox="1"/>
          <p:nvPr/>
        </p:nvSpPr>
        <p:spPr>
          <a:xfrm>
            <a:off x="1820585" y="351062"/>
            <a:ext cx="855082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4. Backend Setup (Express + Node)</a:t>
            </a:r>
            <a:endParaRPr lang="en-US" sz="4000" dirty="0">
              <a:solidFill>
                <a:schemeClr val="bg1"/>
              </a:solidFill>
              <a:latin typeface="Century" panose="02040604050505020304" pitchFamily="18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24E6819-C1D0-15CE-A582-8864112B9D10}"/>
              </a:ext>
            </a:extLst>
          </p:cNvPr>
          <p:cNvSpPr txBox="1"/>
          <p:nvPr/>
        </p:nvSpPr>
        <p:spPr>
          <a:xfrm>
            <a:off x="1820585" y="2090732"/>
            <a:ext cx="37104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bg1"/>
                </a:solidFill>
                <a:latin typeface="Century" panose="02040604050505020304" pitchFamily="18" charset="0"/>
              </a:rPr>
              <a:t>Initialise</a:t>
            </a: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bg1"/>
                </a:solidFill>
                <a:latin typeface="Century" panose="02040604050505020304" pitchFamily="18" charset="0"/>
              </a:rPr>
              <a:t>pakage</a:t>
            </a:r>
            <a:endParaRPr lang="en-US" dirty="0">
              <a:solidFill>
                <a:schemeClr val="bg1"/>
              </a:solidFill>
              <a:latin typeface="Century" panose="02040604050505020304" pitchFamily="18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init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-y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436B764-24FF-59FB-C4B7-48998A3C1D4D}"/>
              </a:ext>
            </a:extLst>
          </p:cNvPr>
          <p:cNvSpPr txBox="1"/>
          <p:nvPr/>
        </p:nvSpPr>
        <p:spPr>
          <a:xfrm>
            <a:off x="1820584" y="3122516"/>
            <a:ext cx="567749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Install 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i express mongoose 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cors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</a:t>
            </a: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noemone</a:t>
            </a:r>
            <a:endParaRPr lang="en-US" dirty="0">
              <a:solidFill>
                <a:schemeClr val="accent4"/>
              </a:solidFill>
              <a:latin typeface="Century" panose="020406040505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45686499"/>
      </p:ext>
    </p:extLst>
  </p:cSld>
  <p:clrMapOvr>
    <a:masterClrMapping/>
  </p:clrMapOvr>
  <p:transition spd="slow">
    <p:push dir="u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1785C63-0467-360B-421F-373E9B0A6D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3300A267-C3FA-858A-07C1-FBA151D68D43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0AF9147-1C5A-B95F-94CC-657EA0B76235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DDD37EC-1677-7593-091C-A5CB3C158F6B}"/>
              </a:ext>
            </a:extLst>
          </p:cNvPr>
          <p:cNvSpPr txBox="1"/>
          <p:nvPr/>
        </p:nvSpPr>
        <p:spPr>
          <a:xfrm>
            <a:off x="1427588" y="468381"/>
            <a:ext cx="22484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Add index.js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C9297D3-DA40-744D-6DA1-8DAE0FB740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76083" y="1306094"/>
            <a:ext cx="7877540" cy="4666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893678"/>
      </p:ext>
    </p:extLst>
  </p:cSld>
  <p:clrMapOvr>
    <a:masterClrMapping/>
  </p:clrMapOvr>
  <p:transition spd="slow">
    <p:push dir="u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13BEA6C-B477-9D31-1DD3-36CCE33457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1FB2C1F-0164-FAF8-E43C-16DA8024AC77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FFAAF9-1121-A960-209B-EFC86C491D95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3FD4A68-CA56-5521-E17B-C1C45B1DEEB5}"/>
              </a:ext>
            </a:extLst>
          </p:cNvPr>
          <p:cNvSpPr txBox="1"/>
          <p:nvPr/>
        </p:nvSpPr>
        <p:spPr>
          <a:xfrm>
            <a:off x="1427588" y="468381"/>
            <a:ext cx="324601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Update </a:t>
            </a:r>
            <a:r>
              <a:rPr lang="en-US" dirty="0" err="1">
                <a:solidFill>
                  <a:schemeClr val="bg1"/>
                </a:solidFill>
                <a:latin typeface="Century" panose="02040604050505020304" pitchFamily="18" charset="0"/>
              </a:rPr>
              <a:t>package.json</a:t>
            </a: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 File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280942A-8B2D-C7A2-DF8D-06AE4A6602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8" y="1137539"/>
            <a:ext cx="5277587" cy="90500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5CD55F9-1057-0653-70E5-EF75DC2B7564}"/>
              </a:ext>
            </a:extLst>
          </p:cNvPr>
          <p:cNvSpPr txBox="1"/>
          <p:nvPr/>
        </p:nvSpPr>
        <p:spPr>
          <a:xfrm>
            <a:off x="1427588" y="2357119"/>
            <a:ext cx="28802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Run Back-end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 err="1">
                <a:solidFill>
                  <a:schemeClr val="accent4"/>
                </a:solidFill>
                <a:latin typeface="Century" panose="02040604050505020304" pitchFamily="18" charset="0"/>
              </a:rPr>
              <a:t>npm</a:t>
            </a:r>
            <a:r>
              <a:rPr lang="en-US" dirty="0">
                <a:solidFill>
                  <a:schemeClr val="accent4"/>
                </a:solidFill>
                <a:latin typeface="Century" panose="02040604050505020304" pitchFamily="18" charset="0"/>
              </a:rPr>
              <a:t> run start</a:t>
            </a:r>
          </a:p>
        </p:txBody>
      </p:sp>
    </p:spTree>
    <p:extLst>
      <p:ext uri="{BB962C8B-B14F-4D97-AF65-F5344CB8AC3E}">
        <p14:creationId xmlns:p14="http://schemas.microsoft.com/office/powerpoint/2010/main" val="660815753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51B93-0911-1E86-A539-86EFCEB403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666286AF-C253-8BCB-802A-6EAE1D89D348}"/>
              </a:ext>
            </a:extLst>
          </p:cNvPr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>
              <a:alpha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4AA97C-13E0-4C4E-A7B8-41C24F6F64B2}"/>
              </a:ext>
            </a:extLst>
          </p:cNvPr>
          <p:cNvSpPr txBox="1"/>
          <p:nvPr/>
        </p:nvSpPr>
        <p:spPr>
          <a:xfrm>
            <a:off x="223736" y="6357026"/>
            <a:ext cx="24077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Century" panose="02040604050505020304" pitchFamily="18" charset="0"/>
              </a:rPr>
              <a:t>By: </a:t>
            </a:r>
            <a:r>
              <a:rPr lang="en-US" dirty="0">
                <a:solidFill>
                  <a:schemeClr val="accent2"/>
                </a:solidFill>
                <a:latin typeface="Century" panose="02040604050505020304" pitchFamily="18" charset="0"/>
              </a:rPr>
              <a:t>Kushal Vaghela</a:t>
            </a:r>
            <a:endParaRPr lang="en-IN" dirty="0">
              <a:solidFill>
                <a:schemeClr val="accent2"/>
              </a:solidFill>
              <a:latin typeface="Century" panose="020406040505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4EBB84-721F-E1AC-791F-16B11E039880}"/>
              </a:ext>
            </a:extLst>
          </p:cNvPr>
          <p:cNvSpPr txBox="1"/>
          <p:nvPr/>
        </p:nvSpPr>
        <p:spPr>
          <a:xfrm>
            <a:off x="3871932" y="351062"/>
            <a:ext cx="444813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4000" dirty="0">
                <a:solidFill>
                  <a:schemeClr val="bg1"/>
                </a:solidFill>
                <a:latin typeface="Century" panose="02040604050505020304" pitchFamily="18" charset="0"/>
              </a:rPr>
              <a:t>5. Describe Model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BF38417-119C-C7F9-6260-342C5A1C2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7588" y="1510184"/>
            <a:ext cx="9324412" cy="3905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997710"/>
      </p:ext>
    </p:extLst>
  </p:cSld>
  <p:clrMapOvr>
    <a:masterClrMapping/>
  </p:clrMapOvr>
  <p:transition spd="slow">
    <p:push dir="u"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230</Words>
  <Application>Microsoft Office PowerPoint</Application>
  <PresentationFormat>Widescreen</PresentationFormat>
  <Paragraphs>73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5" baseType="lpstr">
      <vt:lpstr>Arial</vt:lpstr>
      <vt:lpstr>Blackadder ITC</vt:lpstr>
      <vt:lpstr>Calibri</vt:lpstr>
      <vt:lpstr>Calibri Light</vt:lpstr>
      <vt:lpstr>Centaur</vt:lpstr>
      <vt:lpstr>Century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25MSIT187 KUSHAL VAGHELA</dc:creator>
  <cp:lastModifiedBy>25MSIT187 KUSHAL VAGHELA</cp:lastModifiedBy>
  <cp:revision>5</cp:revision>
  <dcterms:created xsi:type="dcterms:W3CDTF">2025-09-22T17:15:06Z</dcterms:created>
  <dcterms:modified xsi:type="dcterms:W3CDTF">2025-09-22T19:06:44Z</dcterms:modified>
</cp:coreProperties>
</file>