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6"/>
  </p:notesMasterIdLst>
  <p:sldIdLst>
    <p:sldId id="256" r:id="rId2"/>
    <p:sldId id="258" r:id="rId3"/>
    <p:sldId id="264" r:id="rId4"/>
    <p:sldId id="267" r:id="rId5"/>
    <p:sldId id="270" r:id="rId6"/>
    <p:sldId id="259" r:id="rId7"/>
    <p:sldId id="260" r:id="rId8"/>
    <p:sldId id="285" r:id="rId9"/>
    <p:sldId id="296" r:id="rId10"/>
    <p:sldId id="294" r:id="rId11"/>
    <p:sldId id="297" r:id="rId12"/>
    <p:sldId id="299" r:id="rId13"/>
    <p:sldId id="266" r:id="rId14"/>
    <p:sldId id="280" r:id="rId15"/>
  </p:sldIdLst>
  <p:sldSz cx="9144000" cy="5143500" type="screen16x9"/>
  <p:notesSz cx="6858000" cy="9144000"/>
  <p:embeddedFontLst>
    <p:embeddedFont>
      <p:font typeface="Kalam" panose="020B0604020202020204" charset="0"/>
      <p:regular r:id="rId17"/>
      <p:bold r:id="rId18"/>
    </p:embeddedFont>
    <p:embeddedFont>
      <p:font typeface="Merriweather"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41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F9B4754-A883-40EA-AA17-CC1FA8374AAD}">
  <a:tblStyle styleId="{2F9B4754-A883-40EA-AA17-CC1FA8374AAD}"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3E52FE3-7FB9-4125-96C7-95EA83BDAF5A}"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405598700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 name="Google Shape;4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93369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950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70826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8336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8452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13332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88094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91897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22105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13705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e4da0a8640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e4da0a8640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21958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91978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308200" y="1991825"/>
            <a:ext cx="4226100" cy="1159800"/>
          </a:xfrm>
          <a:prstGeom prst="rect">
            <a:avLst/>
          </a:prstGeom>
        </p:spPr>
        <p:txBody>
          <a:bodyPr spcFirstLastPara="1" wrap="square" lIns="0" tIns="0" rIns="0" bIns="0" anchor="ctr" anchorCtr="0">
            <a:noAutofit/>
          </a:bodyPr>
          <a:lstStyle>
            <a:lvl1pPr lvl="0">
              <a:spcBef>
                <a:spcPts val="0"/>
              </a:spcBef>
              <a:spcAft>
                <a:spcPts val="0"/>
              </a:spcAft>
              <a:buClr>
                <a:schemeClr val="accent3"/>
              </a:buClr>
              <a:buSzPts val="5600"/>
              <a:buNone/>
              <a:defRPr sz="5600">
                <a:solidFill>
                  <a:schemeClr val="accent3"/>
                </a:solidFill>
              </a:defRPr>
            </a:lvl1pPr>
            <a:lvl2pPr lvl="1">
              <a:spcBef>
                <a:spcPts val="0"/>
              </a:spcBef>
              <a:spcAft>
                <a:spcPts val="0"/>
              </a:spcAft>
              <a:buClr>
                <a:schemeClr val="accent3"/>
              </a:buClr>
              <a:buSzPts val="5600"/>
              <a:buNone/>
              <a:defRPr sz="5600">
                <a:solidFill>
                  <a:schemeClr val="accent3"/>
                </a:solidFill>
              </a:defRPr>
            </a:lvl2pPr>
            <a:lvl3pPr lvl="2">
              <a:spcBef>
                <a:spcPts val="0"/>
              </a:spcBef>
              <a:spcAft>
                <a:spcPts val="0"/>
              </a:spcAft>
              <a:buClr>
                <a:schemeClr val="accent3"/>
              </a:buClr>
              <a:buSzPts val="5600"/>
              <a:buNone/>
              <a:defRPr sz="5600">
                <a:solidFill>
                  <a:schemeClr val="accent3"/>
                </a:solidFill>
              </a:defRPr>
            </a:lvl3pPr>
            <a:lvl4pPr lvl="3">
              <a:spcBef>
                <a:spcPts val="0"/>
              </a:spcBef>
              <a:spcAft>
                <a:spcPts val="0"/>
              </a:spcAft>
              <a:buClr>
                <a:schemeClr val="accent3"/>
              </a:buClr>
              <a:buSzPts val="5600"/>
              <a:buNone/>
              <a:defRPr sz="5600">
                <a:solidFill>
                  <a:schemeClr val="accent3"/>
                </a:solidFill>
              </a:defRPr>
            </a:lvl4pPr>
            <a:lvl5pPr lvl="4">
              <a:spcBef>
                <a:spcPts val="0"/>
              </a:spcBef>
              <a:spcAft>
                <a:spcPts val="0"/>
              </a:spcAft>
              <a:buClr>
                <a:schemeClr val="accent3"/>
              </a:buClr>
              <a:buSzPts val="5600"/>
              <a:buNone/>
              <a:defRPr sz="5600">
                <a:solidFill>
                  <a:schemeClr val="accent3"/>
                </a:solidFill>
              </a:defRPr>
            </a:lvl5pPr>
            <a:lvl6pPr lvl="5">
              <a:spcBef>
                <a:spcPts val="0"/>
              </a:spcBef>
              <a:spcAft>
                <a:spcPts val="0"/>
              </a:spcAft>
              <a:buClr>
                <a:schemeClr val="accent3"/>
              </a:buClr>
              <a:buSzPts val="5600"/>
              <a:buNone/>
              <a:defRPr sz="5600">
                <a:solidFill>
                  <a:schemeClr val="accent3"/>
                </a:solidFill>
              </a:defRPr>
            </a:lvl6pPr>
            <a:lvl7pPr lvl="6">
              <a:spcBef>
                <a:spcPts val="0"/>
              </a:spcBef>
              <a:spcAft>
                <a:spcPts val="0"/>
              </a:spcAft>
              <a:buClr>
                <a:schemeClr val="accent3"/>
              </a:buClr>
              <a:buSzPts val="5600"/>
              <a:buNone/>
              <a:defRPr sz="5600">
                <a:solidFill>
                  <a:schemeClr val="accent3"/>
                </a:solidFill>
              </a:defRPr>
            </a:lvl7pPr>
            <a:lvl8pPr lvl="7">
              <a:spcBef>
                <a:spcPts val="0"/>
              </a:spcBef>
              <a:spcAft>
                <a:spcPts val="0"/>
              </a:spcAft>
              <a:buClr>
                <a:schemeClr val="accent3"/>
              </a:buClr>
              <a:buSzPts val="5600"/>
              <a:buNone/>
              <a:defRPr sz="5600">
                <a:solidFill>
                  <a:schemeClr val="accent3"/>
                </a:solidFill>
              </a:defRPr>
            </a:lvl8pPr>
            <a:lvl9pPr lvl="8">
              <a:spcBef>
                <a:spcPts val="0"/>
              </a:spcBef>
              <a:spcAft>
                <a:spcPts val="0"/>
              </a:spcAft>
              <a:buClr>
                <a:schemeClr val="accent3"/>
              </a:buClr>
              <a:buSzPts val="5600"/>
              <a:buNone/>
              <a:defRPr sz="5600">
                <a:solidFill>
                  <a:schemeClr val="accent3"/>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4308200" y="1735750"/>
            <a:ext cx="4150200" cy="1159800"/>
          </a:xfrm>
          <a:prstGeom prst="rect">
            <a:avLst/>
          </a:prstGeom>
        </p:spPr>
        <p:txBody>
          <a:bodyPr spcFirstLastPara="1" wrap="square" lIns="0" tIns="0" rIns="0" bIns="0" anchor="b" anchorCtr="0">
            <a:noAutofit/>
          </a:bodyPr>
          <a:lstStyle>
            <a:lvl1pPr lvl="0" rtl="0">
              <a:spcBef>
                <a:spcPts val="0"/>
              </a:spcBef>
              <a:spcAft>
                <a:spcPts val="0"/>
              </a:spcAft>
              <a:buClr>
                <a:schemeClr val="accent3"/>
              </a:buClr>
              <a:buSzPts val="4000"/>
              <a:buNone/>
              <a:defRPr sz="4000">
                <a:solidFill>
                  <a:schemeClr val="accent3"/>
                </a:solidFill>
              </a:defRPr>
            </a:lvl1pPr>
            <a:lvl2pPr lvl="1" rtl="0">
              <a:spcBef>
                <a:spcPts val="0"/>
              </a:spcBef>
              <a:spcAft>
                <a:spcPts val="0"/>
              </a:spcAft>
              <a:buClr>
                <a:schemeClr val="accent3"/>
              </a:buClr>
              <a:buSzPts val="4000"/>
              <a:buNone/>
              <a:defRPr sz="4000">
                <a:solidFill>
                  <a:schemeClr val="accent3"/>
                </a:solidFill>
              </a:defRPr>
            </a:lvl2pPr>
            <a:lvl3pPr lvl="2" rtl="0">
              <a:spcBef>
                <a:spcPts val="0"/>
              </a:spcBef>
              <a:spcAft>
                <a:spcPts val="0"/>
              </a:spcAft>
              <a:buClr>
                <a:schemeClr val="accent3"/>
              </a:buClr>
              <a:buSzPts val="4000"/>
              <a:buNone/>
              <a:defRPr sz="4000">
                <a:solidFill>
                  <a:schemeClr val="accent3"/>
                </a:solidFill>
              </a:defRPr>
            </a:lvl3pPr>
            <a:lvl4pPr lvl="3" rtl="0">
              <a:spcBef>
                <a:spcPts val="0"/>
              </a:spcBef>
              <a:spcAft>
                <a:spcPts val="0"/>
              </a:spcAft>
              <a:buClr>
                <a:schemeClr val="accent3"/>
              </a:buClr>
              <a:buSzPts val="4000"/>
              <a:buNone/>
              <a:defRPr sz="4000">
                <a:solidFill>
                  <a:schemeClr val="accent3"/>
                </a:solidFill>
              </a:defRPr>
            </a:lvl4pPr>
            <a:lvl5pPr lvl="4" rtl="0">
              <a:spcBef>
                <a:spcPts val="0"/>
              </a:spcBef>
              <a:spcAft>
                <a:spcPts val="0"/>
              </a:spcAft>
              <a:buClr>
                <a:schemeClr val="accent3"/>
              </a:buClr>
              <a:buSzPts val="4000"/>
              <a:buNone/>
              <a:defRPr sz="4000">
                <a:solidFill>
                  <a:schemeClr val="accent3"/>
                </a:solidFill>
              </a:defRPr>
            </a:lvl5pPr>
            <a:lvl6pPr lvl="5" rtl="0">
              <a:spcBef>
                <a:spcPts val="0"/>
              </a:spcBef>
              <a:spcAft>
                <a:spcPts val="0"/>
              </a:spcAft>
              <a:buClr>
                <a:schemeClr val="accent3"/>
              </a:buClr>
              <a:buSzPts val="4000"/>
              <a:buNone/>
              <a:defRPr sz="4000">
                <a:solidFill>
                  <a:schemeClr val="accent3"/>
                </a:solidFill>
              </a:defRPr>
            </a:lvl6pPr>
            <a:lvl7pPr lvl="6" rtl="0">
              <a:spcBef>
                <a:spcPts val="0"/>
              </a:spcBef>
              <a:spcAft>
                <a:spcPts val="0"/>
              </a:spcAft>
              <a:buClr>
                <a:schemeClr val="accent3"/>
              </a:buClr>
              <a:buSzPts val="4000"/>
              <a:buNone/>
              <a:defRPr sz="4000">
                <a:solidFill>
                  <a:schemeClr val="accent3"/>
                </a:solidFill>
              </a:defRPr>
            </a:lvl7pPr>
            <a:lvl8pPr lvl="7" rtl="0">
              <a:spcBef>
                <a:spcPts val="0"/>
              </a:spcBef>
              <a:spcAft>
                <a:spcPts val="0"/>
              </a:spcAft>
              <a:buClr>
                <a:schemeClr val="accent3"/>
              </a:buClr>
              <a:buSzPts val="4000"/>
              <a:buNone/>
              <a:defRPr sz="4000">
                <a:solidFill>
                  <a:schemeClr val="accent3"/>
                </a:solidFill>
              </a:defRPr>
            </a:lvl8pPr>
            <a:lvl9pPr lvl="8" rtl="0">
              <a:spcBef>
                <a:spcPts val="0"/>
              </a:spcBef>
              <a:spcAft>
                <a:spcPts val="0"/>
              </a:spcAft>
              <a:buClr>
                <a:schemeClr val="accent3"/>
              </a:buClr>
              <a:buSzPts val="4000"/>
              <a:buNone/>
              <a:defRPr sz="4000">
                <a:solidFill>
                  <a:schemeClr val="accent3"/>
                </a:solidFill>
              </a:defRPr>
            </a:lvl9pPr>
          </a:lstStyle>
          <a:p>
            <a:endParaRPr/>
          </a:p>
        </p:txBody>
      </p:sp>
      <p:sp>
        <p:nvSpPr>
          <p:cNvPr id="13" name="Google Shape;13;p3"/>
          <p:cNvSpPr txBox="1">
            <a:spLocks noGrp="1"/>
          </p:cNvSpPr>
          <p:nvPr>
            <p:ph type="subTitle" idx="1"/>
          </p:nvPr>
        </p:nvSpPr>
        <p:spPr>
          <a:xfrm>
            <a:off x="4308200" y="2992452"/>
            <a:ext cx="4150200" cy="784800"/>
          </a:xfrm>
          <a:prstGeom prst="rect">
            <a:avLst/>
          </a:prstGeom>
        </p:spPr>
        <p:txBody>
          <a:bodyPr spcFirstLastPara="1" wrap="square" lIns="0" tIns="0" rIns="0" bIns="0" anchor="t" anchorCtr="0">
            <a:noAutofit/>
          </a:bodyPr>
          <a:lstStyle>
            <a:lvl1pPr lvl="0" rtl="0">
              <a:spcBef>
                <a:spcPts val="0"/>
              </a:spcBef>
              <a:spcAft>
                <a:spcPts val="0"/>
              </a:spcAft>
              <a:buClr>
                <a:schemeClr val="accent5"/>
              </a:buClr>
              <a:buSzPts val="2000"/>
              <a:buNone/>
              <a:defRPr>
                <a:solidFill>
                  <a:schemeClr val="accent5"/>
                </a:solidFill>
              </a:defRPr>
            </a:lvl1pPr>
            <a:lvl2pPr lvl="1" rtl="0">
              <a:spcBef>
                <a:spcPts val="1000"/>
              </a:spcBef>
              <a:spcAft>
                <a:spcPts val="0"/>
              </a:spcAft>
              <a:buClr>
                <a:schemeClr val="accent5"/>
              </a:buClr>
              <a:buSzPts val="3000"/>
              <a:buNone/>
              <a:defRPr sz="3000">
                <a:solidFill>
                  <a:schemeClr val="accent5"/>
                </a:solidFill>
              </a:defRPr>
            </a:lvl2pPr>
            <a:lvl3pPr lvl="2" rtl="0">
              <a:spcBef>
                <a:spcPts val="1000"/>
              </a:spcBef>
              <a:spcAft>
                <a:spcPts val="0"/>
              </a:spcAft>
              <a:buClr>
                <a:schemeClr val="accent5"/>
              </a:buClr>
              <a:buSzPts val="3000"/>
              <a:buNone/>
              <a:defRPr sz="3000">
                <a:solidFill>
                  <a:schemeClr val="accent5"/>
                </a:solidFill>
              </a:defRPr>
            </a:lvl3pPr>
            <a:lvl4pPr lvl="3" rtl="0">
              <a:spcBef>
                <a:spcPts val="1000"/>
              </a:spcBef>
              <a:spcAft>
                <a:spcPts val="0"/>
              </a:spcAft>
              <a:buClr>
                <a:schemeClr val="accent5"/>
              </a:buClr>
              <a:buSzPts val="3000"/>
              <a:buNone/>
              <a:defRPr sz="3000">
                <a:solidFill>
                  <a:schemeClr val="accent5"/>
                </a:solidFill>
              </a:defRPr>
            </a:lvl4pPr>
            <a:lvl5pPr lvl="4" rtl="0">
              <a:spcBef>
                <a:spcPts val="1000"/>
              </a:spcBef>
              <a:spcAft>
                <a:spcPts val="0"/>
              </a:spcAft>
              <a:buClr>
                <a:schemeClr val="accent5"/>
              </a:buClr>
              <a:buSzPts val="3000"/>
              <a:buNone/>
              <a:defRPr sz="3000">
                <a:solidFill>
                  <a:schemeClr val="accent5"/>
                </a:solidFill>
              </a:defRPr>
            </a:lvl5pPr>
            <a:lvl6pPr lvl="5" rtl="0">
              <a:spcBef>
                <a:spcPts val="1000"/>
              </a:spcBef>
              <a:spcAft>
                <a:spcPts val="0"/>
              </a:spcAft>
              <a:buClr>
                <a:schemeClr val="accent5"/>
              </a:buClr>
              <a:buSzPts val="3000"/>
              <a:buNone/>
              <a:defRPr sz="3000">
                <a:solidFill>
                  <a:schemeClr val="accent5"/>
                </a:solidFill>
              </a:defRPr>
            </a:lvl6pPr>
            <a:lvl7pPr lvl="6" rtl="0">
              <a:spcBef>
                <a:spcPts val="1000"/>
              </a:spcBef>
              <a:spcAft>
                <a:spcPts val="0"/>
              </a:spcAft>
              <a:buClr>
                <a:schemeClr val="accent5"/>
              </a:buClr>
              <a:buSzPts val="3000"/>
              <a:buNone/>
              <a:defRPr sz="3000">
                <a:solidFill>
                  <a:schemeClr val="accent5"/>
                </a:solidFill>
              </a:defRPr>
            </a:lvl7pPr>
            <a:lvl8pPr lvl="7" rtl="0">
              <a:spcBef>
                <a:spcPts val="1000"/>
              </a:spcBef>
              <a:spcAft>
                <a:spcPts val="0"/>
              </a:spcAft>
              <a:buClr>
                <a:schemeClr val="accent5"/>
              </a:buClr>
              <a:buSzPts val="3000"/>
              <a:buNone/>
              <a:defRPr sz="3000">
                <a:solidFill>
                  <a:schemeClr val="accent5"/>
                </a:solidFill>
              </a:defRPr>
            </a:lvl8pPr>
            <a:lvl9pPr lvl="8" rtl="0">
              <a:spcBef>
                <a:spcPts val="1000"/>
              </a:spcBef>
              <a:spcAft>
                <a:spcPts val="1000"/>
              </a:spcAft>
              <a:buClr>
                <a:schemeClr val="accent5"/>
              </a:buClr>
              <a:buSzPts val="3000"/>
              <a:buNone/>
              <a:defRPr sz="3000">
                <a:solidFill>
                  <a:schemeClr val="accent5"/>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blipFill>
          <a:blip r:embed="rId2">
            <a:alphaModFix/>
          </a:blip>
          <a:stretch>
            <a:fillRect/>
          </a:stretch>
        </a:blipFill>
        <a:effectLst/>
      </p:bgPr>
    </p:bg>
    <p:spTree>
      <p:nvGrpSpPr>
        <p:cNvPr id="1" name="Shape 14"/>
        <p:cNvGrpSpPr/>
        <p:nvPr/>
      </p:nvGrpSpPr>
      <p:grpSpPr>
        <a:xfrm>
          <a:off x="0" y="0"/>
          <a:ext cx="0" cy="0"/>
          <a:chOff x="0" y="0"/>
          <a:chExt cx="0" cy="0"/>
        </a:xfrm>
      </p:grpSpPr>
      <p:sp>
        <p:nvSpPr>
          <p:cNvPr id="15" name="Google Shape;15;p4"/>
          <p:cNvSpPr/>
          <p:nvPr/>
        </p:nvSpPr>
        <p:spPr>
          <a:xfrm>
            <a:off x="3417825" y="200"/>
            <a:ext cx="5726100" cy="5143500"/>
          </a:xfrm>
          <a:prstGeom prst="rect">
            <a:avLst/>
          </a:prstGeom>
          <a:gradFill>
            <a:gsLst>
              <a:gs pos="0">
                <a:srgbClr val="FFFFFF">
                  <a:alpha val="0"/>
                </a:srgbClr>
              </a:gs>
              <a:gs pos="50000">
                <a:schemeClr val="lt1"/>
              </a:gs>
              <a:gs pos="100000">
                <a:srgbClr val="FFFFFF"/>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4"/>
          <p:cNvSpPr txBox="1">
            <a:spLocks noGrp="1"/>
          </p:cNvSpPr>
          <p:nvPr>
            <p:ph type="body" idx="1"/>
          </p:nvPr>
        </p:nvSpPr>
        <p:spPr>
          <a:xfrm>
            <a:off x="4384400" y="637800"/>
            <a:ext cx="4097400" cy="1894800"/>
          </a:xfrm>
          <a:prstGeom prst="rect">
            <a:avLst/>
          </a:prstGeom>
        </p:spPr>
        <p:txBody>
          <a:bodyPr spcFirstLastPara="1" wrap="square" lIns="0" tIns="0" rIns="0" bIns="0" anchor="t" anchorCtr="0">
            <a:noAutofit/>
          </a:bodyPr>
          <a:lstStyle>
            <a:lvl1pPr marL="457200" lvl="0" indent="-381000" rtl="0">
              <a:spcBef>
                <a:spcPts val="0"/>
              </a:spcBef>
              <a:spcAft>
                <a:spcPts val="0"/>
              </a:spcAft>
              <a:buSzPts val="2400"/>
              <a:buChar char="⪢"/>
              <a:defRPr sz="2400" i="1"/>
            </a:lvl1pPr>
            <a:lvl2pPr marL="914400" lvl="1" indent="-381000" rtl="0">
              <a:spcBef>
                <a:spcPts val="1000"/>
              </a:spcBef>
              <a:spcAft>
                <a:spcPts val="0"/>
              </a:spcAft>
              <a:buSzPts val="2400"/>
              <a:buChar char="○"/>
              <a:defRPr sz="2400" i="1"/>
            </a:lvl2pPr>
            <a:lvl3pPr marL="1371600" lvl="2" indent="-381000" rtl="0">
              <a:spcBef>
                <a:spcPts val="1000"/>
              </a:spcBef>
              <a:spcAft>
                <a:spcPts val="0"/>
              </a:spcAft>
              <a:buSzPts val="2400"/>
              <a:buChar char="■"/>
              <a:defRPr sz="2400" i="1"/>
            </a:lvl3pPr>
            <a:lvl4pPr marL="1828800" lvl="3" indent="-381000" rtl="0">
              <a:spcBef>
                <a:spcPts val="1000"/>
              </a:spcBef>
              <a:spcAft>
                <a:spcPts val="0"/>
              </a:spcAft>
              <a:buSzPts val="2400"/>
              <a:buChar char="●"/>
              <a:defRPr sz="2400" i="1"/>
            </a:lvl4pPr>
            <a:lvl5pPr marL="2286000" lvl="4" indent="-381000" rtl="0">
              <a:spcBef>
                <a:spcPts val="1000"/>
              </a:spcBef>
              <a:spcAft>
                <a:spcPts val="0"/>
              </a:spcAft>
              <a:buSzPts val="2400"/>
              <a:buChar char="○"/>
              <a:defRPr sz="2400" i="1"/>
            </a:lvl5pPr>
            <a:lvl6pPr marL="2743200" lvl="5" indent="-381000" rtl="0">
              <a:spcBef>
                <a:spcPts val="1000"/>
              </a:spcBef>
              <a:spcAft>
                <a:spcPts val="0"/>
              </a:spcAft>
              <a:buSzPts val="2400"/>
              <a:buChar char="■"/>
              <a:defRPr sz="2400" i="1"/>
            </a:lvl6pPr>
            <a:lvl7pPr marL="3200400" lvl="6" indent="-381000" rtl="0">
              <a:spcBef>
                <a:spcPts val="1000"/>
              </a:spcBef>
              <a:spcAft>
                <a:spcPts val="0"/>
              </a:spcAft>
              <a:buSzPts val="2400"/>
              <a:buChar char="●"/>
              <a:defRPr sz="2400" i="1"/>
            </a:lvl7pPr>
            <a:lvl8pPr marL="3657600" lvl="7" indent="-381000" rtl="0">
              <a:spcBef>
                <a:spcPts val="1000"/>
              </a:spcBef>
              <a:spcAft>
                <a:spcPts val="0"/>
              </a:spcAft>
              <a:buSzPts val="2400"/>
              <a:buChar char="○"/>
              <a:defRPr sz="2400" i="1"/>
            </a:lvl8pPr>
            <a:lvl9pPr marL="4114800" lvl="8" indent="-381000">
              <a:spcBef>
                <a:spcPts val="1000"/>
              </a:spcBef>
              <a:spcAft>
                <a:spcPts val="1000"/>
              </a:spcAft>
              <a:buSzPts val="2400"/>
              <a:buChar char="■"/>
              <a:defRPr sz="2400" i="1"/>
            </a:lvl9pPr>
          </a:lstStyle>
          <a:p>
            <a:endParaRPr/>
          </a:p>
        </p:txBody>
      </p:sp>
      <p:sp>
        <p:nvSpPr>
          <p:cNvPr id="17" name="Google Shape;17;p4"/>
          <p:cNvSpPr txBox="1"/>
          <p:nvPr/>
        </p:nvSpPr>
        <p:spPr>
          <a:xfrm>
            <a:off x="3851000" y="476575"/>
            <a:ext cx="1242300" cy="6537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7200">
                <a:solidFill>
                  <a:schemeClr val="accent2"/>
                </a:solidFill>
                <a:latin typeface="Kalam"/>
                <a:ea typeface="Kalam"/>
                <a:cs typeface="Kalam"/>
                <a:sym typeface="Kalam"/>
              </a:rPr>
              <a:t>“</a:t>
            </a:r>
            <a:endParaRPr sz="7200">
              <a:solidFill>
                <a:schemeClr val="accent2"/>
              </a:solidFill>
              <a:latin typeface="Kalam"/>
              <a:ea typeface="Kalam"/>
              <a:cs typeface="Kalam"/>
              <a:sym typeface="Kalam"/>
            </a:endParaRPr>
          </a:p>
        </p:txBody>
      </p:sp>
      <p:sp>
        <p:nvSpPr>
          <p:cNvPr id="18" name="Google Shape;18;p4"/>
          <p:cNvSpPr txBox="1">
            <a:spLocks noGrp="1"/>
          </p:cNvSpPr>
          <p:nvPr>
            <p:ph type="sldNum" idx="12"/>
          </p:nvPr>
        </p:nvSpPr>
        <p:spPr>
          <a:xfrm>
            <a:off x="152409" y="474990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bg>
      <p:bgPr>
        <a:blipFill>
          <a:blip r:embed="rId2">
            <a:alphaModFix/>
          </a:blip>
          <a:stretch>
            <a:fillRect/>
          </a:stretch>
        </a:blipFill>
        <a:effectLst/>
      </p:bgPr>
    </p:bg>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2854150" y="205975"/>
            <a:ext cx="5832600" cy="857400"/>
          </a:xfrm>
          <a:prstGeom prst="rect">
            <a:avLst/>
          </a:prstGeom>
        </p:spPr>
        <p:txBody>
          <a:bodyPr spcFirstLastPara="1" wrap="square" lIns="0" tIns="0" rIns="0" bIns="0"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5" name="Google Shape;25;p6"/>
          <p:cNvSpPr txBox="1">
            <a:spLocks noGrp="1"/>
          </p:cNvSpPr>
          <p:nvPr>
            <p:ph type="body" idx="1"/>
          </p:nvPr>
        </p:nvSpPr>
        <p:spPr>
          <a:xfrm>
            <a:off x="2854175" y="1333125"/>
            <a:ext cx="2831100" cy="3459600"/>
          </a:xfrm>
          <a:prstGeom prst="rect">
            <a:avLst/>
          </a:prstGeom>
        </p:spPr>
        <p:txBody>
          <a:bodyPr spcFirstLastPara="1" wrap="square" lIns="0" tIns="0" rIns="0" bIns="0" anchor="t" anchorCtr="0">
            <a:noAutofit/>
          </a:bodyPr>
          <a:lstStyle>
            <a:lvl1pPr marL="457200" lvl="0" indent="-342900">
              <a:spcBef>
                <a:spcPts val="0"/>
              </a:spcBef>
              <a:spcAft>
                <a:spcPts val="0"/>
              </a:spcAft>
              <a:buSzPts val="1800"/>
              <a:buChar char="⪢"/>
              <a:defRPr sz="1800"/>
            </a:lvl1pPr>
            <a:lvl2pPr marL="914400" lvl="1" indent="-342900">
              <a:spcBef>
                <a:spcPts val="1000"/>
              </a:spcBef>
              <a:spcAft>
                <a:spcPts val="0"/>
              </a:spcAft>
              <a:buSzPts val="1800"/>
              <a:buChar char="○"/>
              <a:defRPr sz="1800"/>
            </a:lvl2pPr>
            <a:lvl3pPr marL="1371600" lvl="2" indent="-342900">
              <a:spcBef>
                <a:spcPts val="1000"/>
              </a:spcBef>
              <a:spcAft>
                <a:spcPts val="0"/>
              </a:spcAft>
              <a:buSzPts val="1800"/>
              <a:buChar char="■"/>
              <a:defRPr sz="1800"/>
            </a:lvl3pPr>
            <a:lvl4pPr marL="1828800" lvl="3" indent="-342900">
              <a:spcBef>
                <a:spcPts val="1000"/>
              </a:spcBef>
              <a:spcAft>
                <a:spcPts val="0"/>
              </a:spcAft>
              <a:buSzPts val="1800"/>
              <a:buChar char="●"/>
              <a:defRPr sz="1800"/>
            </a:lvl4pPr>
            <a:lvl5pPr marL="2286000" lvl="4" indent="-342900">
              <a:spcBef>
                <a:spcPts val="1000"/>
              </a:spcBef>
              <a:spcAft>
                <a:spcPts val="0"/>
              </a:spcAft>
              <a:buSzPts val="1800"/>
              <a:buChar char="○"/>
              <a:defRPr sz="1800"/>
            </a:lvl5pPr>
            <a:lvl6pPr marL="2743200" lvl="5" indent="-342900">
              <a:spcBef>
                <a:spcPts val="1000"/>
              </a:spcBef>
              <a:spcAft>
                <a:spcPts val="0"/>
              </a:spcAft>
              <a:buSzPts val="1800"/>
              <a:buChar char="■"/>
              <a:defRPr sz="1800"/>
            </a:lvl6pPr>
            <a:lvl7pPr marL="3200400" lvl="6" indent="-342900">
              <a:spcBef>
                <a:spcPts val="1000"/>
              </a:spcBef>
              <a:spcAft>
                <a:spcPts val="0"/>
              </a:spcAft>
              <a:buSzPts val="1800"/>
              <a:buChar char="●"/>
              <a:defRPr sz="1800"/>
            </a:lvl7pPr>
            <a:lvl8pPr marL="3657600" lvl="7" indent="-342900">
              <a:spcBef>
                <a:spcPts val="1000"/>
              </a:spcBef>
              <a:spcAft>
                <a:spcPts val="0"/>
              </a:spcAft>
              <a:buSzPts val="1800"/>
              <a:buChar char="○"/>
              <a:defRPr sz="1800"/>
            </a:lvl8pPr>
            <a:lvl9pPr marL="4114800" lvl="8" indent="-342900">
              <a:spcBef>
                <a:spcPts val="1000"/>
              </a:spcBef>
              <a:spcAft>
                <a:spcPts val="1000"/>
              </a:spcAft>
              <a:buSzPts val="1800"/>
              <a:buChar char="■"/>
              <a:defRPr sz="1800"/>
            </a:lvl9pPr>
          </a:lstStyle>
          <a:p>
            <a:endParaRPr/>
          </a:p>
        </p:txBody>
      </p:sp>
      <p:sp>
        <p:nvSpPr>
          <p:cNvPr id="26" name="Google Shape;26;p6"/>
          <p:cNvSpPr txBox="1">
            <a:spLocks noGrp="1"/>
          </p:cNvSpPr>
          <p:nvPr>
            <p:ph type="body" idx="2"/>
          </p:nvPr>
        </p:nvSpPr>
        <p:spPr>
          <a:xfrm>
            <a:off x="5855725" y="1333125"/>
            <a:ext cx="2831100" cy="3459600"/>
          </a:xfrm>
          <a:prstGeom prst="rect">
            <a:avLst/>
          </a:prstGeom>
        </p:spPr>
        <p:txBody>
          <a:bodyPr spcFirstLastPara="1" wrap="square" lIns="0" tIns="0" rIns="0" bIns="0" anchor="t" anchorCtr="0">
            <a:noAutofit/>
          </a:bodyPr>
          <a:lstStyle>
            <a:lvl1pPr marL="457200" lvl="0" indent="-342900">
              <a:spcBef>
                <a:spcPts val="0"/>
              </a:spcBef>
              <a:spcAft>
                <a:spcPts val="0"/>
              </a:spcAft>
              <a:buSzPts val="1800"/>
              <a:buChar char="⪢"/>
              <a:defRPr sz="1800"/>
            </a:lvl1pPr>
            <a:lvl2pPr marL="914400" lvl="1" indent="-342900">
              <a:spcBef>
                <a:spcPts val="1000"/>
              </a:spcBef>
              <a:spcAft>
                <a:spcPts val="0"/>
              </a:spcAft>
              <a:buSzPts val="1800"/>
              <a:buChar char="○"/>
              <a:defRPr sz="1800"/>
            </a:lvl2pPr>
            <a:lvl3pPr marL="1371600" lvl="2" indent="-342900">
              <a:spcBef>
                <a:spcPts val="1000"/>
              </a:spcBef>
              <a:spcAft>
                <a:spcPts val="0"/>
              </a:spcAft>
              <a:buSzPts val="1800"/>
              <a:buChar char="■"/>
              <a:defRPr sz="1800"/>
            </a:lvl3pPr>
            <a:lvl4pPr marL="1828800" lvl="3" indent="-342900">
              <a:spcBef>
                <a:spcPts val="1000"/>
              </a:spcBef>
              <a:spcAft>
                <a:spcPts val="0"/>
              </a:spcAft>
              <a:buSzPts val="1800"/>
              <a:buChar char="●"/>
              <a:defRPr sz="1800"/>
            </a:lvl4pPr>
            <a:lvl5pPr marL="2286000" lvl="4" indent="-342900">
              <a:spcBef>
                <a:spcPts val="1000"/>
              </a:spcBef>
              <a:spcAft>
                <a:spcPts val="0"/>
              </a:spcAft>
              <a:buSzPts val="1800"/>
              <a:buChar char="○"/>
              <a:defRPr sz="1800"/>
            </a:lvl5pPr>
            <a:lvl6pPr marL="2743200" lvl="5" indent="-342900">
              <a:spcBef>
                <a:spcPts val="1000"/>
              </a:spcBef>
              <a:spcAft>
                <a:spcPts val="0"/>
              </a:spcAft>
              <a:buSzPts val="1800"/>
              <a:buChar char="■"/>
              <a:defRPr sz="1800"/>
            </a:lvl6pPr>
            <a:lvl7pPr marL="3200400" lvl="6" indent="-342900">
              <a:spcBef>
                <a:spcPts val="1000"/>
              </a:spcBef>
              <a:spcAft>
                <a:spcPts val="0"/>
              </a:spcAft>
              <a:buSzPts val="1800"/>
              <a:buChar char="●"/>
              <a:defRPr sz="1800"/>
            </a:lvl7pPr>
            <a:lvl8pPr marL="3657600" lvl="7" indent="-342900">
              <a:spcBef>
                <a:spcPts val="1000"/>
              </a:spcBef>
              <a:spcAft>
                <a:spcPts val="0"/>
              </a:spcAft>
              <a:buSzPts val="1800"/>
              <a:buChar char="○"/>
              <a:defRPr sz="1800"/>
            </a:lvl8pPr>
            <a:lvl9pPr marL="4114800" lvl="8" indent="-342900">
              <a:spcBef>
                <a:spcPts val="1000"/>
              </a:spcBef>
              <a:spcAft>
                <a:spcPts val="1000"/>
              </a:spcAft>
              <a:buSzPts val="1800"/>
              <a:buChar char="■"/>
              <a:defRPr sz="1800"/>
            </a:lvl9pPr>
          </a:lstStyle>
          <a:p>
            <a:endParaRPr/>
          </a:p>
        </p:txBody>
      </p:sp>
      <p:sp>
        <p:nvSpPr>
          <p:cNvPr id="27" name="Google Shape;27;p6"/>
          <p:cNvSpPr txBox="1">
            <a:spLocks noGrp="1"/>
          </p:cNvSpPr>
          <p:nvPr>
            <p:ph type="sldNum" idx="12"/>
          </p:nvPr>
        </p:nvSpPr>
        <p:spPr>
          <a:xfrm>
            <a:off x="152409" y="4749901"/>
            <a:ext cx="548700" cy="393600"/>
          </a:xfrm>
          <a:prstGeom prst="rect">
            <a:avLst/>
          </a:prstGeom>
        </p:spPr>
        <p:txBody>
          <a:bodyPr spcFirstLastPara="1" wrap="square" lIns="0" tIns="0" rIns="0" bIns="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bg>
      <p:bgPr>
        <a:blipFill>
          <a:blip r:embed="rId2">
            <a:alphaModFix/>
          </a:blip>
          <a:stretch>
            <a:fillRect/>
          </a:stretch>
        </a:blipFill>
        <a:effectLst/>
      </p:bgPr>
    </p:bg>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2854150" y="205975"/>
            <a:ext cx="5832600" cy="857400"/>
          </a:xfrm>
          <a:prstGeom prst="rect">
            <a:avLst/>
          </a:prstGeom>
        </p:spPr>
        <p:txBody>
          <a:bodyPr spcFirstLastPara="1" wrap="square" lIns="0" tIns="0" rIns="0" bIns="0"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30" name="Google Shape;30;p7"/>
          <p:cNvSpPr txBox="1">
            <a:spLocks noGrp="1"/>
          </p:cNvSpPr>
          <p:nvPr>
            <p:ph type="body" idx="1"/>
          </p:nvPr>
        </p:nvSpPr>
        <p:spPr>
          <a:xfrm>
            <a:off x="2854150" y="1333125"/>
            <a:ext cx="1859400" cy="3459600"/>
          </a:xfrm>
          <a:prstGeom prst="rect">
            <a:avLst/>
          </a:prstGeom>
        </p:spPr>
        <p:txBody>
          <a:bodyPr spcFirstLastPara="1" wrap="square" lIns="0" tIns="0" rIns="0" bIns="0" anchor="t" anchorCtr="0">
            <a:noAutofit/>
          </a:bodyPr>
          <a:lstStyle>
            <a:lvl1pPr marL="457200" lvl="0" indent="-330200" rtl="0">
              <a:spcBef>
                <a:spcPts val="0"/>
              </a:spcBef>
              <a:spcAft>
                <a:spcPts val="0"/>
              </a:spcAft>
              <a:buSzPts val="1600"/>
              <a:buChar char="⪢"/>
              <a:defRPr sz="1600"/>
            </a:lvl1pPr>
            <a:lvl2pPr marL="914400" lvl="1" indent="-330200" rtl="0">
              <a:spcBef>
                <a:spcPts val="1000"/>
              </a:spcBef>
              <a:spcAft>
                <a:spcPts val="0"/>
              </a:spcAft>
              <a:buSzPts val="1600"/>
              <a:buChar char="○"/>
              <a:defRPr sz="1600"/>
            </a:lvl2pPr>
            <a:lvl3pPr marL="1371600" lvl="2" indent="-330200" rtl="0">
              <a:spcBef>
                <a:spcPts val="1000"/>
              </a:spcBef>
              <a:spcAft>
                <a:spcPts val="0"/>
              </a:spcAft>
              <a:buSzPts val="1600"/>
              <a:buChar char="■"/>
              <a:defRPr sz="1600"/>
            </a:lvl3pPr>
            <a:lvl4pPr marL="1828800" lvl="3" indent="-330200" rtl="0">
              <a:spcBef>
                <a:spcPts val="1000"/>
              </a:spcBef>
              <a:spcAft>
                <a:spcPts val="0"/>
              </a:spcAft>
              <a:buSzPts val="1600"/>
              <a:buChar char="●"/>
              <a:defRPr sz="1600"/>
            </a:lvl4pPr>
            <a:lvl5pPr marL="2286000" lvl="4" indent="-330200" rtl="0">
              <a:spcBef>
                <a:spcPts val="1000"/>
              </a:spcBef>
              <a:spcAft>
                <a:spcPts val="0"/>
              </a:spcAft>
              <a:buSzPts val="1600"/>
              <a:buChar char="○"/>
              <a:defRPr sz="1600"/>
            </a:lvl5pPr>
            <a:lvl6pPr marL="2743200" lvl="5" indent="-330200" rtl="0">
              <a:spcBef>
                <a:spcPts val="1000"/>
              </a:spcBef>
              <a:spcAft>
                <a:spcPts val="0"/>
              </a:spcAft>
              <a:buSzPts val="1600"/>
              <a:buChar char="■"/>
              <a:defRPr sz="1600"/>
            </a:lvl6pPr>
            <a:lvl7pPr marL="3200400" lvl="6" indent="-330200" rtl="0">
              <a:spcBef>
                <a:spcPts val="1000"/>
              </a:spcBef>
              <a:spcAft>
                <a:spcPts val="0"/>
              </a:spcAft>
              <a:buSzPts val="1600"/>
              <a:buChar char="●"/>
              <a:defRPr sz="1600"/>
            </a:lvl7pPr>
            <a:lvl8pPr marL="3657600" lvl="7" indent="-330200" rtl="0">
              <a:spcBef>
                <a:spcPts val="1000"/>
              </a:spcBef>
              <a:spcAft>
                <a:spcPts val="0"/>
              </a:spcAft>
              <a:buSzPts val="1600"/>
              <a:buChar char="○"/>
              <a:defRPr sz="1600"/>
            </a:lvl8pPr>
            <a:lvl9pPr marL="4114800" lvl="8" indent="-330200" rtl="0">
              <a:spcBef>
                <a:spcPts val="1000"/>
              </a:spcBef>
              <a:spcAft>
                <a:spcPts val="1000"/>
              </a:spcAft>
              <a:buSzPts val="1600"/>
              <a:buChar char="■"/>
              <a:defRPr sz="1600"/>
            </a:lvl9pPr>
          </a:lstStyle>
          <a:p>
            <a:endParaRPr/>
          </a:p>
        </p:txBody>
      </p:sp>
      <p:sp>
        <p:nvSpPr>
          <p:cNvPr id="31" name="Google Shape;31;p7"/>
          <p:cNvSpPr txBox="1">
            <a:spLocks noGrp="1"/>
          </p:cNvSpPr>
          <p:nvPr>
            <p:ph type="body" idx="2"/>
          </p:nvPr>
        </p:nvSpPr>
        <p:spPr>
          <a:xfrm>
            <a:off x="4808736" y="1333125"/>
            <a:ext cx="1859400" cy="3459600"/>
          </a:xfrm>
          <a:prstGeom prst="rect">
            <a:avLst/>
          </a:prstGeom>
        </p:spPr>
        <p:txBody>
          <a:bodyPr spcFirstLastPara="1" wrap="square" lIns="0" tIns="0" rIns="0" bIns="0" anchor="t" anchorCtr="0">
            <a:noAutofit/>
          </a:bodyPr>
          <a:lstStyle>
            <a:lvl1pPr marL="457200" lvl="0" indent="-330200" rtl="0">
              <a:spcBef>
                <a:spcPts val="0"/>
              </a:spcBef>
              <a:spcAft>
                <a:spcPts val="0"/>
              </a:spcAft>
              <a:buSzPts val="1600"/>
              <a:buChar char="⪢"/>
              <a:defRPr sz="1600"/>
            </a:lvl1pPr>
            <a:lvl2pPr marL="914400" lvl="1" indent="-330200" rtl="0">
              <a:spcBef>
                <a:spcPts val="1000"/>
              </a:spcBef>
              <a:spcAft>
                <a:spcPts val="0"/>
              </a:spcAft>
              <a:buSzPts val="1600"/>
              <a:buChar char="○"/>
              <a:defRPr sz="1600"/>
            </a:lvl2pPr>
            <a:lvl3pPr marL="1371600" lvl="2" indent="-330200" rtl="0">
              <a:spcBef>
                <a:spcPts val="1000"/>
              </a:spcBef>
              <a:spcAft>
                <a:spcPts val="0"/>
              </a:spcAft>
              <a:buSzPts val="1600"/>
              <a:buChar char="■"/>
              <a:defRPr sz="1600"/>
            </a:lvl3pPr>
            <a:lvl4pPr marL="1828800" lvl="3" indent="-330200" rtl="0">
              <a:spcBef>
                <a:spcPts val="1000"/>
              </a:spcBef>
              <a:spcAft>
                <a:spcPts val="0"/>
              </a:spcAft>
              <a:buSzPts val="1600"/>
              <a:buChar char="●"/>
              <a:defRPr sz="1600"/>
            </a:lvl4pPr>
            <a:lvl5pPr marL="2286000" lvl="4" indent="-330200" rtl="0">
              <a:spcBef>
                <a:spcPts val="1000"/>
              </a:spcBef>
              <a:spcAft>
                <a:spcPts val="0"/>
              </a:spcAft>
              <a:buSzPts val="1600"/>
              <a:buChar char="○"/>
              <a:defRPr sz="1600"/>
            </a:lvl5pPr>
            <a:lvl6pPr marL="2743200" lvl="5" indent="-330200" rtl="0">
              <a:spcBef>
                <a:spcPts val="1000"/>
              </a:spcBef>
              <a:spcAft>
                <a:spcPts val="0"/>
              </a:spcAft>
              <a:buSzPts val="1600"/>
              <a:buChar char="■"/>
              <a:defRPr sz="1600"/>
            </a:lvl6pPr>
            <a:lvl7pPr marL="3200400" lvl="6" indent="-330200" rtl="0">
              <a:spcBef>
                <a:spcPts val="1000"/>
              </a:spcBef>
              <a:spcAft>
                <a:spcPts val="0"/>
              </a:spcAft>
              <a:buSzPts val="1600"/>
              <a:buChar char="●"/>
              <a:defRPr sz="1600"/>
            </a:lvl7pPr>
            <a:lvl8pPr marL="3657600" lvl="7" indent="-330200" rtl="0">
              <a:spcBef>
                <a:spcPts val="1000"/>
              </a:spcBef>
              <a:spcAft>
                <a:spcPts val="0"/>
              </a:spcAft>
              <a:buSzPts val="1600"/>
              <a:buChar char="○"/>
              <a:defRPr sz="1600"/>
            </a:lvl8pPr>
            <a:lvl9pPr marL="4114800" lvl="8" indent="-330200" rtl="0">
              <a:spcBef>
                <a:spcPts val="1000"/>
              </a:spcBef>
              <a:spcAft>
                <a:spcPts val="1000"/>
              </a:spcAft>
              <a:buSzPts val="1600"/>
              <a:buChar char="■"/>
              <a:defRPr sz="1600"/>
            </a:lvl9pPr>
          </a:lstStyle>
          <a:p>
            <a:endParaRPr/>
          </a:p>
        </p:txBody>
      </p:sp>
      <p:sp>
        <p:nvSpPr>
          <p:cNvPr id="32" name="Google Shape;32;p7"/>
          <p:cNvSpPr txBox="1">
            <a:spLocks noGrp="1"/>
          </p:cNvSpPr>
          <p:nvPr>
            <p:ph type="body" idx="3"/>
          </p:nvPr>
        </p:nvSpPr>
        <p:spPr>
          <a:xfrm>
            <a:off x="6763323" y="1333125"/>
            <a:ext cx="1859400" cy="3459600"/>
          </a:xfrm>
          <a:prstGeom prst="rect">
            <a:avLst/>
          </a:prstGeom>
        </p:spPr>
        <p:txBody>
          <a:bodyPr spcFirstLastPara="1" wrap="square" lIns="0" tIns="0" rIns="0" bIns="0" anchor="t" anchorCtr="0">
            <a:noAutofit/>
          </a:bodyPr>
          <a:lstStyle>
            <a:lvl1pPr marL="457200" lvl="0" indent="-330200" rtl="0">
              <a:spcBef>
                <a:spcPts val="0"/>
              </a:spcBef>
              <a:spcAft>
                <a:spcPts val="0"/>
              </a:spcAft>
              <a:buSzPts val="1600"/>
              <a:buChar char="⪢"/>
              <a:defRPr sz="1600"/>
            </a:lvl1pPr>
            <a:lvl2pPr marL="914400" lvl="1" indent="-330200" rtl="0">
              <a:spcBef>
                <a:spcPts val="1000"/>
              </a:spcBef>
              <a:spcAft>
                <a:spcPts val="0"/>
              </a:spcAft>
              <a:buSzPts val="1600"/>
              <a:buChar char="○"/>
              <a:defRPr sz="1600"/>
            </a:lvl2pPr>
            <a:lvl3pPr marL="1371600" lvl="2" indent="-330200" rtl="0">
              <a:spcBef>
                <a:spcPts val="1000"/>
              </a:spcBef>
              <a:spcAft>
                <a:spcPts val="0"/>
              </a:spcAft>
              <a:buSzPts val="1600"/>
              <a:buChar char="■"/>
              <a:defRPr sz="1600"/>
            </a:lvl3pPr>
            <a:lvl4pPr marL="1828800" lvl="3" indent="-330200" rtl="0">
              <a:spcBef>
                <a:spcPts val="1000"/>
              </a:spcBef>
              <a:spcAft>
                <a:spcPts val="0"/>
              </a:spcAft>
              <a:buSzPts val="1600"/>
              <a:buChar char="●"/>
              <a:defRPr sz="1600"/>
            </a:lvl4pPr>
            <a:lvl5pPr marL="2286000" lvl="4" indent="-330200" rtl="0">
              <a:spcBef>
                <a:spcPts val="1000"/>
              </a:spcBef>
              <a:spcAft>
                <a:spcPts val="0"/>
              </a:spcAft>
              <a:buSzPts val="1600"/>
              <a:buChar char="○"/>
              <a:defRPr sz="1600"/>
            </a:lvl5pPr>
            <a:lvl6pPr marL="2743200" lvl="5" indent="-330200" rtl="0">
              <a:spcBef>
                <a:spcPts val="1000"/>
              </a:spcBef>
              <a:spcAft>
                <a:spcPts val="0"/>
              </a:spcAft>
              <a:buSzPts val="1600"/>
              <a:buChar char="■"/>
              <a:defRPr sz="1600"/>
            </a:lvl6pPr>
            <a:lvl7pPr marL="3200400" lvl="6" indent="-330200" rtl="0">
              <a:spcBef>
                <a:spcPts val="1000"/>
              </a:spcBef>
              <a:spcAft>
                <a:spcPts val="0"/>
              </a:spcAft>
              <a:buSzPts val="1600"/>
              <a:buChar char="●"/>
              <a:defRPr sz="1600"/>
            </a:lvl7pPr>
            <a:lvl8pPr marL="3657600" lvl="7" indent="-330200" rtl="0">
              <a:spcBef>
                <a:spcPts val="1000"/>
              </a:spcBef>
              <a:spcAft>
                <a:spcPts val="0"/>
              </a:spcAft>
              <a:buSzPts val="1600"/>
              <a:buChar char="○"/>
              <a:defRPr sz="1600"/>
            </a:lvl8pPr>
            <a:lvl9pPr marL="4114800" lvl="8" indent="-330200" rtl="0">
              <a:spcBef>
                <a:spcPts val="1000"/>
              </a:spcBef>
              <a:spcAft>
                <a:spcPts val="1000"/>
              </a:spcAft>
              <a:buSzPts val="1600"/>
              <a:buChar char="■"/>
              <a:defRPr sz="1600"/>
            </a:lvl9pPr>
          </a:lstStyle>
          <a:p>
            <a:endParaRPr/>
          </a:p>
        </p:txBody>
      </p:sp>
      <p:sp>
        <p:nvSpPr>
          <p:cNvPr id="33" name="Google Shape;33;p7"/>
          <p:cNvSpPr txBox="1">
            <a:spLocks noGrp="1"/>
          </p:cNvSpPr>
          <p:nvPr>
            <p:ph type="sldNum" idx="12"/>
          </p:nvPr>
        </p:nvSpPr>
        <p:spPr>
          <a:xfrm>
            <a:off x="152409" y="4749901"/>
            <a:ext cx="548700" cy="393600"/>
          </a:xfrm>
          <a:prstGeom prst="rect">
            <a:avLst/>
          </a:prstGeom>
        </p:spPr>
        <p:txBody>
          <a:bodyPr spcFirstLastPara="1" wrap="square" lIns="0" tIns="0" rIns="0" bIns="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4115700" y="205975"/>
            <a:ext cx="4571100" cy="857400"/>
          </a:xfrm>
          <a:prstGeom prst="rect">
            <a:avLst/>
          </a:prstGeom>
        </p:spPr>
        <p:txBody>
          <a:bodyPr spcFirstLastPara="1" wrap="square" lIns="0" tIns="0" rIns="0" bIns="0"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36" name="Google Shape;36;p8"/>
          <p:cNvSpPr txBox="1">
            <a:spLocks noGrp="1"/>
          </p:cNvSpPr>
          <p:nvPr>
            <p:ph type="sldNum" idx="12"/>
          </p:nvPr>
        </p:nvSpPr>
        <p:spPr>
          <a:xfrm>
            <a:off x="152409" y="474990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0"/>
        <p:cNvGrpSpPr/>
        <p:nvPr/>
      </p:nvGrpSpPr>
      <p:grpSpPr>
        <a:xfrm>
          <a:off x="0" y="0"/>
          <a:ext cx="0" cy="0"/>
          <a:chOff x="0" y="0"/>
          <a:chExt cx="0" cy="0"/>
        </a:xfrm>
      </p:grpSpPr>
      <p:sp>
        <p:nvSpPr>
          <p:cNvPr id="41" name="Google Shape;41;p10"/>
          <p:cNvSpPr txBox="1">
            <a:spLocks noGrp="1"/>
          </p:cNvSpPr>
          <p:nvPr>
            <p:ph type="sldNum" idx="12"/>
          </p:nvPr>
        </p:nvSpPr>
        <p:spPr>
          <a:xfrm>
            <a:off x="152409" y="474990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Watercolor texture">
  <p:cSld name="BLANK_1">
    <p:bg>
      <p:bgPr>
        <a:solidFill>
          <a:schemeClr val="lt1"/>
        </a:solidFill>
        <a:effectLst/>
      </p:bgPr>
    </p:bg>
    <p:spTree>
      <p:nvGrpSpPr>
        <p:cNvPr id="1" name="Shape 42"/>
        <p:cNvGrpSpPr/>
        <p:nvPr/>
      </p:nvGrpSpPr>
      <p:grpSpPr>
        <a:xfrm>
          <a:off x="0" y="0"/>
          <a:ext cx="0" cy="0"/>
          <a:chOff x="0" y="0"/>
          <a:chExt cx="0" cy="0"/>
        </a:xfrm>
      </p:grpSpPr>
      <p:pic>
        <p:nvPicPr>
          <p:cNvPr id="43" name="Google Shape;43;p11"/>
          <p:cNvPicPr preferRelativeResize="0"/>
          <p:nvPr/>
        </p:nvPicPr>
        <p:blipFill>
          <a:blip r:embed="rId2">
            <a:alphaModFix/>
          </a:blip>
          <a:stretch>
            <a:fillRect/>
          </a:stretch>
        </p:blipFill>
        <p:spPr>
          <a:xfrm>
            <a:off x="0" y="0"/>
            <a:ext cx="9144000" cy="5143500"/>
          </a:xfrm>
          <a:prstGeom prst="rect">
            <a:avLst/>
          </a:prstGeom>
          <a:noFill/>
          <a:ln>
            <a:noFill/>
          </a:ln>
        </p:spPr>
      </p:pic>
      <p:sp>
        <p:nvSpPr>
          <p:cNvPr id="44" name="Google Shape;44;p11"/>
          <p:cNvSpPr txBox="1">
            <a:spLocks noGrp="1"/>
          </p:cNvSpPr>
          <p:nvPr>
            <p:ph type="sldNum" idx="12"/>
          </p:nvPr>
        </p:nvSpPr>
        <p:spPr>
          <a:xfrm>
            <a:off x="152409" y="4749901"/>
            <a:ext cx="548700" cy="3936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10">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15700" y="205975"/>
            <a:ext cx="4571100" cy="8574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accent3"/>
              </a:buClr>
              <a:buSzPts val="2000"/>
              <a:buFont typeface="Kalam"/>
              <a:buNone/>
              <a:defRPr sz="2000">
                <a:solidFill>
                  <a:schemeClr val="accent3"/>
                </a:solidFill>
                <a:latin typeface="Kalam"/>
                <a:ea typeface="Kalam"/>
                <a:cs typeface="Kalam"/>
                <a:sym typeface="Kalam"/>
              </a:defRPr>
            </a:lvl1pPr>
            <a:lvl2pPr lvl="1">
              <a:spcBef>
                <a:spcPts val="0"/>
              </a:spcBef>
              <a:spcAft>
                <a:spcPts val="0"/>
              </a:spcAft>
              <a:buClr>
                <a:schemeClr val="accent3"/>
              </a:buClr>
              <a:buSzPts val="2000"/>
              <a:buFont typeface="Kalam"/>
              <a:buNone/>
              <a:defRPr sz="2000">
                <a:solidFill>
                  <a:schemeClr val="accent3"/>
                </a:solidFill>
                <a:latin typeface="Kalam"/>
                <a:ea typeface="Kalam"/>
                <a:cs typeface="Kalam"/>
                <a:sym typeface="Kalam"/>
              </a:defRPr>
            </a:lvl2pPr>
            <a:lvl3pPr lvl="2">
              <a:spcBef>
                <a:spcPts val="0"/>
              </a:spcBef>
              <a:spcAft>
                <a:spcPts val="0"/>
              </a:spcAft>
              <a:buClr>
                <a:schemeClr val="accent3"/>
              </a:buClr>
              <a:buSzPts val="2000"/>
              <a:buFont typeface="Kalam"/>
              <a:buNone/>
              <a:defRPr sz="2000">
                <a:solidFill>
                  <a:schemeClr val="accent3"/>
                </a:solidFill>
                <a:latin typeface="Kalam"/>
                <a:ea typeface="Kalam"/>
                <a:cs typeface="Kalam"/>
                <a:sym typeface="Kalam"/>
              </a:defRPr>
            </a:lvl3pPr>
            <a:lvl4pPr lvl="3">
              <a:spcBef>
                <a:spcPts val="0"/>
              </a:spcBef>
              <a:spcAft>
                <a:spcPts val="0"/>
              </a:spcAft>
              <a:buClr>
                <a:schemeClr val="accent3"/>
              </a:buClr>
              <a:buSzPts val="2000"/>
              <a:buFont typeface="Kalam"/>
              <a:buNone/>
              <a:defRPr sz="2000">
                <a:solidFill>
                  <a:schemeClr val="accent3"/>
                </a:solidFill>
                <a:latin typeface="Kalam"/>
                <a:ea typeface="Kalam"/>
                <a:cs typeface="Kalam"/>
                <a:sym typeface="Kalam"/>
              </a:defRPr>
            </a:lvl4pPr>
            <a:lvl5pPr lvl="4">
              <a:spcBef>
                <a:spcPts val="0"/>
              </a:spcBef>
              <a:spcAft>
                <a:spcPts val="0"/>
              </a:spcAft>
              <a:buClr>
                <a:schemeClr val="accent3"/>
              </a:buClr>
              <a:buSzPts val="2000"/>
              <a:buFont typeface="Kalam"/>
              <a:buNone/>
              <a:defRPr sz="2000">
                <a:solidFill>
                  <a:schemeClr val="accent3"/>
                </a:solidFill>
                <a:latin typeface="Kalam"/>
                <a:ea typeface="Kalam"/>
                <a:cs typeface="Kalam"/>
                <a:sym typeface="Kalam"/>
              </a:defRPr>
            </a:lvl5pPr>
            <a:lvl6pPr lvl="5">
              <a:spcBef>
                <a:spcPts val="0"/>
              </a:spcBef>
              <a:spcAft>
                <a:spcPts val="0"/>
              </a:spcAft>
              <a:buClr>
                <a:schemeClr val="accent3"/>
              </a:buClr>
              <a:buSzPts val="2000"/>
              <a:buFont typeface="Kalam"/>
              <a:buNone/>
              <a:defRPr sz="2000">
                <a:solidFill>
                  <a:schemeClr val="accent3"/>
                </a:solidFill>
                <a:latin typeface="Kalam"/>
                <a:ea typeface="Kalam"/>
                <a:cs typeface="Kalam"/>
                <a:sym typeface="Kalam"/>
              </a:defRPr>
            </a:lvl6pPr>
            <a:lvl7pPr lvl="6">
              <a:spcBef>
                <a:spcPts val="0"/>
              </a:spcBef>
              <a:spcAft>
                <a:spcPts val="0"/>
              </a:spcAft>
              <a:buClr>
                <a:schemeClr val="accent3"/>
              </a:buClr>
              <a:buSzPts val="2000"/>
              <a:buFont typeface="Kalam"/>
              <a:buNone/>
              <a:defRPr sz="2000">
                <a:solidFill>
                  <a:schemeClr val="accent3"/>
                </a:solidFill>
                <a:latin typeface="Kalam"/>
                <a:ea typeface="Kalam"/>
                <a:cs typeface="Kalam"/>
                <a:sym typeface="Kalam"/>
              </a:defRPr>
            </a:lvl7pPr>
            <a:lvl8pPr lvl="7">
              <a:spcBef>
                <a:spcPts val="0"/>
              </a:spcBef>
              <a:spcAft>
                <a:spcPts val="0"/>
              </a:spcAft>
              <a:buClr>
                <a:schemeClr val="accent3"/>
              </a:buClr>
              <a:buSzPts val="2000"/>
              <a:buFont typeface="Kalam"/>
              <a:buNone/>
              <a:defRPr sz="2000">
                <a:solidFill>
                  <a:schemeClr val="accent3"/>
                </a:solidFill>
                <a:latin typeface="Kalam"/>
                <a:ea typeface="Kalam"/>
                <a:cs typeface="Kalam"/>
                <a:sym typeface="Kalam"/>
              </a:defRPr>
            </a:lvl8pPr>
            <a:lvl9pPr lvl="8">
              <a:spcBef>
                <a:spcPts val="0"/>
              </a:spcBef>
              <a:spcAft>
                <a:spcPts val="0"/>
              </a:spcAft>
              <a:buClr>
                <a:schemeClr val="accent3"/>
              </a:buClr>
              <a:buSzPts val="2000"/>
              <a:buFont typeface="Kalam"/>
              <a:buNone/>
              <a:defRPr sz="2000">
                <a:solidFill>
                  <a:schemeClr val="accent3"/>
                </a:solidFill>
                <a:latin typeface="Kalam"/>
                <a:ea typeface="Kalam"/>
                <a:cs typeface="Kalam"/>
                <a:sym typeface="Kalam"/>
              </a:defRPr>
            </a:lvl9pPr>
          </a:lstStyle>
          <a:p>
            <a:endParaRPr/>
          </a:p>
        </p:txBody>
      </p:sp>
      <p:sp>
        <p:nvSpPr>
          <p:cNvPr id="7" name="Google Shape;7;p1"/>
          <p:cNvSpPr txBox="1">
            <a:spLocks noGrp="1"/>
          </p:cNvSpPr>
          <p:nvPr>
            <p:ph type="body" idx="1"/>
          </p:nvPr>
        </p:nvSpPr>
        <p:spPr>
          <a:xfrm>
            <a:off x="4115700" y="1338300"/>
            <a:ext cx="4571100" cy="3411600"/>
          </a:xfrm>
          <a:prstGeom prst="rect">
            <a:avLst/>
          </a:prstGeom>
          <a:noFill/>
          <a:ln>
            <a:noFill/>
          </a:ln>
        </p:spPr>
        <p:txBody>
          <a:bodyPr spcFirstLastPara="1" wrap="square" lIns="0" tIns="0" rIns="0" bIns="0" anchor="t" anchorCtr="0">
            <a:noAutofit/>
          </a:bodyPr>
          <a:lstStyle>
            <a:lvl1pPr marL="457200" lvl="0" indent="-355600">
              <a:lnSpc>
                <a:spcPct val="115000"/>
              </a:lnSpc>
              <a:spcBef>
                <a:spcPts val="0"/>
              </a:spcBef>
              <a:spcAft>
                <a:spcPts val="0"/>
              </a:spcAft>
              <a:buClr>
                <a:schemeClr val="accent4"/>
              </a:buClr>
              <a:buSzPts val="2000"/>
              <a:buFont typeface="Merriweather"/>
              <a:buChar char="⪢"/>
              <a:defRPr sz="2000">
                <a:solidFill>
                  <a:schemeClr val="dk1"/>
                </a:solidFill>
                <a:latin typeface="Merriweather"/>
                <a:ea typeface="Merriweather"/>
                <a:cs typeface="Merriweather"/>
                <a:sym typeface="Merriweather"/>
              </a:defRPr>
            </a:lvl1pPr>
            <a:lvl2pPr marL="914400" lvl="1" indent="-355600">
              <a:lnSpc>
                <a:spcPct val="115000"/>
              </a:lnSpc>
              <a:spcBef>
                <a:spcPts val="1000"/>
              </a:spcBef>
              <a:spcAft>
                <a:spcPts val="0"/>
              </a:spcAft>
              <a:buClr>
                <a:schemeClr val="accent4"/>
              </a:buClr>
              <a:buSzPts val="2000"/>
              <a:buFont typeface="Merriweather"/>
              <a:buChar char="○"/>
              <a:defRPr sz="2000">
                <a:solidFill>
                  <a:schemeClr val="dk1"/>
                </a:solidFill>
                <a:latin typeface="Merriweather"/>
                <a:ea typeface="Merriweather"/>
                <a:cs typeface="Merriweather"/>
                <a:sym typeface="Merriweather"/>
              </a:defRPr>
            </a:lvl2pPr>
            <a:lvl3pPr marL="1371600" lvl="2" indent="-355600">
              <a:lnSpc>
                <a:spcPct val="115000"/>
              </a:lnSpc>
              <a:spcBef>
                <a:spcPts val="1000"/>
              </a:spcBef>
              <a:spcAft>
                <a:spcPts val="0"/>
              </a:spcAft>
              <a:buClr>
                <a:schemeClr val="accent4"/>
              </a:buClr>
              <a:buSzPts val="2000"/>
              <a:buFont typeface="Merriweather"/>
              <a:buChar char="■"/>
              <a:defRPr sz="2000">
                <a:solidFill>
                  <a:schemeClr val="dk1"/>
                </a:solidFill>
                <a:latin typeface="Merriweather"/>
                <a:ea typeface="Merriweather"/>
                <a:cs typeface="Merriweather"/>
                <a:sym typeface="Merriweather"/>
              </a:defRPr>
            </a:lvl3pPr>
            <a:lvl4pPr marL="1828800" lvl="3" indent="-355600">
              <a:lnSpc>
                <a:spcPct val="115000"/>
              </a:lnSpc>
              <a:spcBef>
                <a:spcPts val="1000"/>
              </a:spcBef>
              <a:spcAft>
                <a:spcPts val="0"/>
              </a:spcAft>
              <a:buClr>
                <a:schemeClr val="dk1"/>
              </a:buClr>
              <a:buSzPts val="2000"/>
              <a:buFont typeface="Merriweather"/>
              <a:buChar char="●"/>
              <a:defRPr sz="2000">
                <a:solidFill>
                  <a:schemeClr val="dk1"/>
                </a:solidFill>
                <a:latin typeface="Merriweather"/>
                <a:ea typeface="Merriweather"/>
                <a:cs typeface="Merriweather"/>
                <a:sym typeface="Merriweather"/>
              </a:defRPr>
            </a:lvl4pPr>
            <a:lvl5pPr marL="2286000" lvl="4" indent="-355600">
              <a:lnSpc>
                <a:spcPct val="115000"/>
              </a:lnSpc>
              <a:spcBef>
                <a:spcPts val="1000"/>
              </a:spcBef>
              <a:spcAft>
                <a:spcPts val="0"/>
              </a:spcAft>
              <a:buClr>
                <a:schemeClr val="dk1"/>
              </a:buClr>
              <a:buSzPts val="2000"/>
              <a:buFont typeface="Merriweather"/>
              <a:buChar char="○"/>
              <a:defRPr sz="2000">
                <a:solidFill>
                  <a:schemeClr val="dk1"/>
                </a:solidFill>
                <a:latin typeface="Merriweather"/>
                <a:ea typeface="Merriweather"/>
                <a:cs typeface="Merriweather"/>
                <a:sym typeface="Merriweather"/>
              </a:defRPr>
            </a:lvl5pPr>
            <a:lvl6pPr marL="2743200" lvl="5" indent="-355600">
              <a:lnSpc>
                <a:spcPct val="115000"/>
              </a:lnSpc>
              <a:spcBef>
                <a:spcPts val="1000"/>
              </a:spcBef>
              <a:spcAft>
                <a:spcPts val="0"/>
              </a:spcAft>
              <a:buClr>
                <a:schemeClr val="dk1"/>
              </a:buClr>
              <a:buSzPts val="2000"/>
              <a:buFont typeface="Merriweather"/>
              <a:buChar char="■"/>
              <a:defRPr sz="2000">
                <a:solidFill>
                  <a:schemeClr val="dk1"/>
                </a:solidFill>
                <a:latin typeface="Merriweather"/>
                <a:ea typeface="Merriweather"/>
                <a:cs typeface="Merriweather"/>
                <a:sym typeface="Merriweather"/>
              </a:defRPr>
            </a:lvl6pPr>
            <a:lvl7pPr marL="3200400" lvl="6" indent="-355600">
              <a:lnSpc>
                <a:spcPct val="115000"/>
              </a:lnSpc>
              <a:spcBef>
                <a:spcPts val="1000"/>
              </a:spcBef>
              <a:spcAft>
                <a:spcPts val="0"/>
              </a:spcAft>
              <a:buClr>
                <a:schemeClr val="dk1"/>
              </a:buClr>
              <a:buSzPts val="2000"/>
              <a:buFont typeface="Merriweather"/>
              <a:buChar char="●"/>
              <a:defRPr sz="2000">
                <a:solidFill>
                  <a:schemeClr val="dk1"/>
                </a:solidFill>
                <a:latin typeface="Merriweather"/>
                <a:ea typeface="Merriweather"/>
                <a:cs typeface="Merriweather"/>
                <a:sym typeface="Merriweather"/>
              </a:defRPr>
            </a:lvl7pPr>
            <a:lvl8pPr marL="3657600" lvl="7" indent="-355600">
              <a:lnSpc>
                <a:spcPct val="115000"/>
              </a:lnSpc>
              <a:spcBef>
                <a:spcPts val="1000"/>
              </a:spcBef>
              <a:spcAft>
                <a:spcPts val="0"/>
              </a:spcAft>
              <a:buClr>
                <a:schemeClr val="dk1"/>
              </a:buClr>
              <a:buSzPts val="2000"/>
              <a:buFont typeface="Merriweather"/>
              <a:buChar char="○"/>
              <a:defRPr sz="2000">
                <a:solidFill>
                  <a:schemeClr val="dk1"/>
                </a:solidFill>
                <a:latin typeface="Merriweather"/>
                <a:ea typeface="Merriweather"/>
                <a:cs typeface="Merriweather"/>
                <a:sym typeface="Merriweather"/>
              </a:defRPr>
            </a:lvl8pPr>
            <a:lvl9pPr marL="4114800" lvl="8" indent="-355600">
              <a:lnSpc>
                <a:spcPct val="115000"/>
              </a:lnSpc>
              <a:spcBef>
                <a:spcPts val="1000"/>
              </a:spcBef>
              <a:spcAft>
                <a:spcPts val="1000"/>
              </a:spcAft>
              <a:buClr>
                <a:schemeClr val="dk1"/>
              </a:buClr>
              <a:buSzPts val="2000"/>
              <a:buFont typeface="Merriweather"/>
              <a:buChar char="■"/>
              <a:defRPr sz="2000">
                <a:solidFill>
                  <a:schemeClr val="dk1"/>
                </a:solidFill>
                <a:latin typeface="Merriweather"/>
                <a:ea typeface="Merriweather"/>
                <a:cs typeface="Merriweather"/>
                <a:sym typeface="Merriweather"/>
              </a:defRPr>
            </a:lvl9pPr>
          </a:lstStyle>
          <a:p>
            <a:endParaRPr/>
          </a:p>
        </p:txBody>
      </p:sp>
      <p:sp>
        <p:nvSpPr>
          <p:cNvPr id="8" name="Google Shape;8;p1"/>
          <p:cNvSpPr txBox="1">
            <a:spLocks noGrp="1"/>
          </p:cNvSpPr>
          <p:nvPr>
            <p:ph type="sldNum" idx="12"/>
          </p:nvPr>
        </p:nvSpPr>
        <p:spPr>
          <a:xfrm>
            <a:off x="152409" y="4749901"/>
            <a:ext cx="548700" cy="393600"/>
          </a:xfrm>
          <a:prstGeom prst="rect">
            <a:avLst/>
          </a:prstGeom>
          <a:noFill/>
          <a:ln>
            <a:noFill/>
          </a:ln>
        </p:spPr>
        <p:txBody>
          <a:bodyPr spcFirstLastPara="1" wrap="square" lIns="0" tIns="0" rIns="0" bIns="0" anchor="ctr" anchorCtr="0">
            <a:noAutofit/>
          </a:bodyPr>
          <a:lstStyle>
            <a:lvl1pPr lvl="0">
              <a:buNone/>
              <a:defRPr sz="1300">
                <a:solidFill>
                  <a:schemeClr val="accent1"/>
                </a:solidFill>
                <a:latin typeface="Kalam"/>
                <a:ea typeface="Kalam"/>
                <a:cs typeface="Kalam"/>
                <a:sym typeface="Kalam"/>
              </a:defRPr>
            </a:lvl1pPr>
            <a:lvl2pPr lvl="1">
              <a:buNone/>
              <a:defRPr sz="1300">
                <a:solidFill>
                  <a:schemeClr val="accent1"/>
                </a:solidFill>
                <a:latin typeface="Kalam"/>
                <a:ea typeface="Kalam"/>
                <a:cs typeface="Kalam"/>
                <a:sym typeface="Kalam"/>
              </a:defRPr>
            </a:lvl2pPr>
            <a:lvl3pPr lvl="2">
              <a:buNone/>
              <a:defRPr sz="1300">
                <a:solidFill>
                  <a:schemeClr val="accent1"/>
                </a:solidFill>
                <a:latin typeface="Kalam"/>
                <a:ea typeface="Kalam"/>
                <a:cs typeface="Kalam"/>
                <a:sym typeface="Kalam"/>
              </a:defRPr>
            </a:lvl3pPr>
            <a:lvl4pPr lvl="3">
              <a:buNone/>
              <a:defRPr sz="1300">
                <a:solidFill>
                  <a:schemeClr val="accent1"/>
                </a:solidFill>
                <a:latin typeface="Kalam"/>
                <a:ea typeface="Kalam"/>
                <a:cs typeface="Kalam"/>
                <a:sym typeface="Kalam"/>
              </a:defRPr>
            </a:lvl4pPr>
            <a:lvl5pPr lvl="4">
              <a:buNone/>
              <a:defRPr sz="1300">
                <a:solidFill>
                  <a:schemeClr val="accent1"/>
                </a:solidFill>
                <a:latin typeface="Kalam"/>
                <a:ea typeface="Kalam"/>
                <a:cs typeface="Kalam"/>
                <a:sym typeface="Kalam"/>
              </a:defRPr>
            </a:lvl5pPr>
            <a:lvl6pPr lvl="5">
              <a:buNone/>
              <a:defRPr sz="1300">
                <a:solidFill>
                  <a:schemeClr val="accent1"/>
                </a:solidFill>
                <a:latin typeface="Kalam"/>
                <a:ea typeface="Kalam"/>
                <a:cs typeface="Kalam"/>
                <a:sym typeface="Kalam"/>
              </a:defRPr>
            </a:lvl6pPr>
            <a:lvl7pPr lvl="6">
              <a:buNone/>
              <a:defRPr sz="1300">
                <a:solidFill>
                  <a:schemeClr val="accent1"/>
                </a:solidFill>
                <a:latin typeface="Kalam"/>
                <a:ea typeface="Kalam"/>
                <a:cs typeface="Kalam"/>
                <a:sym typeface="Kalam"/>
              </a:defRPr>
            </a:lvl7pPr>
            <a:lvl8pPr lvl="7">
              <a:buNone/>
              <a:defRPr sz="1300">
                <a:solidFill>
                  <a:schemeClr val="accent1"/>
                </a:solidFill>
                <a:latin typeface="Kalam"/>
                <a:ea typeface="Kalam"/>
                <a:cs typeface="Kalam"/>
                <a:sym typeface="Kalam"/>
              </a:defRPr>
            </a:lvl8pPr>
            <a:lvl9pPr lvl="8">
              <a:buNone/>
              <a:defRPr sz="1300">
                <a:solidFill>
                  <a:schemeClr val="accent1"/>
                </a:solidFill>
                <a:latin typeface="Kalam"/>
                <a:ea typeface="Kalam"/>
                <a:cs typeface="Kalam"/>
                <a:sym typeface="Kalam"/>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6" r:id="rId7"/>
    <p:sldLayoutId id="2147483657"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hyperlink" Target="https://green.harvard.edu/tools-resources/how/6-ways-minimize-your-e-waste"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hyperlink" Target="https://roguedisposal.com/resources/education/recycling/exploring-the-three-rs-of-waste-management-reduce-reuse-recycle"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Google Shape;49;p12"/>
          <p:cNvSpPr txBox="1">
            <a:spLocks noGrp="1"/>
          </p:cNvSpPr>
          <p:nvPr>
            <p:ph type="ctrTitle"/>
          </p:nvPr>
        </p:nvSpPr>
        <p:spPr>
          <a:xfrm>
            <a:off x="4308200" y="1991825"/>
            <a:ext cx="4226100" cy="115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smtClean="0"/>
              <a:t>Computer related environmental issues</a:t>
            </a:r>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10</a:t>
            </a:fld>
            <a:endParaRPr lang="en"/>
          </a:p>
        </p:txBody>
      </p:sp>
      <p:sp>
        <p:nvSpPr>
          <p:cNvPr id="43" name="Google Shape;108;p20"/>
          <p:cNvSpPr txBox="1">
            <a:spLocks/>
          </p:cNvSpPr>
          <p:nvPr/>
        </p:nvSpPr>
        <p:spPr>
          <a:xfrm>
            <a:off x="1158914" y="134055"/>
            <a:ext cx="5832600" cy="85740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dirty="0" smtClean="0">
                <a:solidFill>
                  <a:schemeClr val="tx1">
                    <a:lumMod val="50000"/>
                  </a:schemeClr>
                </a:solidFill>
                <a:latin typeface="Kalam" panose="020B0604020202020204" charset="0"/>
                <a:cs typeface="Kalam" panose="020B0604020202020204" charset="0"/>
              </a:rPr>
              <a:t>What is Reuse ?</a:t>
            </a:r>
            <a:endParaRPr lang="en-US" sz="2400" dirty="0">
              <a:solidFill>
                <a:schemeClr val="tx1">
                  <a:lumMod val="50000"/>
                </a:schemeClr>
              </a:solidFill>
              <a:latin typeface="Kalam" panose="020B0604020202020204" charset="0"/>
              <a:cs typeface="Kalam" panose="020B0604020202020204" charset="0"/>
            </a:endParaRPr>
          </a:p>
        </p:txBody>
      </p:sp>
      <p:sp>
        <p:nvSpPr>
          <p:cNvPr id="45" name="TextBox 44"/>
          <p:cNvSpPr txBox="1"/>
          <p:nvPr/>
        </p:nvSpPr>
        <p:spPr>
          <a:xfrm>
            <a:off x="1056173" y="991455"/>
            <a:ext cx="7728232" cy="3970318"/>
          </a:xfrm>
          <a:prstGeom prst="rect">
            <a:avLst/>
          </a:prstGeom>
          <a:noFill/>
        </p:spPr>
        <p:txBody>
          <a:bodyPr wrap="square" rtlCol="0">
            <a:spAutoFit/>
          </a:bodyPr>
          <a:lstStyle/>
          <a:p>
            <a:r>
              <a:rPr lang="en-US" dirty="0">
                <a:latin typeface="Merriweather" panose="020B0604020202020204" charset="0"/>
              </a:rPr>
              <a:t>Most people are familiar with the phrase "reduce, reuse, recycle," even more so around Earth Day each year. Applying it to the life cycle of computers and other IT equipment can be an important way for all organizations to have a positive impact, regardless of whether their primary focus is on </a:t>
            </a:r>
            <a:r>
              <a:rPr lang="en-US" dirty="0" err="1">
                <a:latin typeface="Merriweather" panose="020B0604020202020204" charset="0"/>
              </a:rPr>
              <a:t>sustainability.While</a:t>
            </a:r>
            <a:r>
              <a:rPr lang="en-US" dirty="0">
                <a:latin typeface="Merriweather" panose="020B0604020202020204" charset="0"/>
              </a:rPr>
              <a:t> reducing technology use may not be a realistic goal for most organizations, the philosophy behind "reduce" and "reuse" is similar. Organizations can invest some IT budget in high-quality refurbished (reused) equipment, and reduce the amount of new equipment they purchase. In this way, they can minimize the environmental impact of extraction and disposal at both ends of the IT asset life cycle</a:t>
            </a:r>
            <a:r>
              <a:rPr lang="en-US" dirty="0" smtClean="0">
                <a:latin typeface="Merriweather" panose="020B0604020202020204" charset="0"/>
              </a:rPr>
              <a:t>.</a:t>
            </a:r>
          </a:p>
          <a:p>
            <a:endParaRPr lang="en-US" dirty="0" smtClean="0">
              <a:latin typeface="Merriweather" panose="020B0604020202020204" charset="0"/>
            </a:endParaRPr>
          </a:p>
          <a:p>
            <a:r>
              <a:rPr lang="en-US" dirty="0">
                <a:latin typeface="Merriweather" panose="020B0604020202020204" charset="0"/>
              </a:rPr>
              <a:t>While certain parts, such as the CPU, GPU, and RAM may not match the efficiency of their more advanced counterparts, the motherboard and storage drive can be reused in the construction of new computers.</a:t>
            </a:r>
            <a:endParaRPr lang="en-US" dirty="0" smtClean="0">
              <a:latin typeface="Merriweather" panose="020B0604020202020204" charset="0"/>
            </a:endParaRPr>
          </a:p>
          <a:p>
            <a:endParaRPr lang="en-US" dirty="0" smtClean="0">
              <a:latin typeface="Merriweather" panose="020B0604020202020204" charset="0"/>
            </a:endParaRPr>
          </a:p>
          <a:p>
            <a:r>
              <a:rPr lang="en-US" dirty="0">
                <a:latin typeface="Merriweather" panose="020B0604020202020204" charset="0"/>
              </a:rPr>
              <a:t>Building a new PC is fun, exciting, and . . . expensive. After you’ve built a few desktops, all those new boxes of Corsair, NVIDIA, and Intel gear can lose their luster—especially after you tally up the bill</a:t>
            </a:r>
            <a:r>
              <a:rPr lang="en-US" dirty="0" smtClean="0">
                <a:latin typeface="Merriweather" panose="020B0604020202020204" charset="0"/>
              </a:rPr>
              <a:t>.</a:t>
            </a:r>
          </a:p>
          <a:p>
            <a:endParaRPr lang="en-US" dirty="0"/>
          </a:p>
        </p:txBody>
      </p:sp>
    </p:spTree>
    <p:extLst>
      <p:ext uri="{BB962C8B-B14F-4D97-AF65-F5344CB8AC3E}">
        <p14:creationId xmlns:p14="http://schemas.microsoft.com/office/powerpoint/2010/main" val="7866050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ctrTitle"/>
          </p:nvPr>
        </p:nvSpPr>
        <p:spPr>
          <a:xfrm>
            <a:off x="4308200" y="1735750"/>
            <a:ext cx="41502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smtClean="0"/>
              <a:t>3. </a:t>
            </a:r>
            <a:r>
              <a:rPr lang="en" dirty="0" smtClean="0"/>
              <a:t>Recycle</a:t>
            </a:r>
            <a:endParaRPr dirty="0"/>
          </a:p>
        </p:txBody>
      </p:sp>
    </p:spTree>
    <p:extLst>
      <p:ext uri="{BB962C8B-B14F-4D97-AF65-F5344CB8AC3E}">
        <p14:creationId xmlns:p14="http://schemas.microsoft.com/office/powerpoint/2010/main" val="37210012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12</a:t>
            </a:fld>
            <a:endParaRPr lang="en"/>
          </a:p>
        </p:txBody>
      </p:sp>
      <p:sp>
        <p:nvSpPr>
          <p:cNvPr id="43" name="Google Shape;108;p20"/>
          <p:cNvSpPr txBox="1">
            <a:spLocks/>
          </p:cNvSpPr>
          <p:nvPr/>
        </p:nvSpPr>
        <p:spPr>
          <a:xfrm>
            <a:off x="1158914" y="134055"/>
            <a:ext cx="5832600" cy="85740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dirty="0" smtClean="0">
                <a:solidFill>
                  <a:schemeClr val="tx1">
                    <a:lumMod val="50000"/>
                  </a:schemeClr>
                </a:solidFill>
                <a:latin typeface="Kalam" panose="020B0604020202020204" charset="0"/>
                <a:cs typeface="Kalam" panose="020B0604020202020204" charset="0"/>
              </a:rPr>
              <a:t>Recycle </a:t>
            </a:r>
            <a:endParaRPr lang="en-US" sz="2400" dirty="0">
              <a:solidFill>
                <a:schemeClr val="tx1">
                  <a:lumMod val="50000"/>
                </a:schemeClr>
              </a:solidFill>
              <a:latin typeface="Kalam" panose="020B0604020202020204" charset="0"/>
              <a:cs typeface="Kalam" panose="020B0604020202020204" charset="0"/>
            </a:endParaRPr>
          </a:p>
        </p:txBody>
      </p:sp>
      <p:sp>
        <p:nvSpPr>
          <p:cNvPr id="45" name="TextBox 44"/>
          <p:cNvSpPr txBox="1"/>
          <p:nvPr/>
        </p:nvSpPr>
        <p:spPr>
          <a:xfrm>
            <a:off x="1066448" y="1104471"/>
            <a:ext cx="7728232" cy="3539430"/>
          </a:xfrm>
          <a:prstGeom prst="rect">
            <a:avLst/>
          </a:prstGeom>
          <a:noFill/>
        </p:spPr>
        <p:txBody>
          <a:bodyPr wrap="square" rtlCol="0">
            <a:spAutoFit/>
          </a:bodyPr>
          <a:lstStyle/>
          <a:p>
            <a:r>
              <a:rPr lang="en-US" dirty="0" smtClean="0">
                <a:latin typeface="Merriweather" panose="020B0604020202020204" charset="0"/>
              </a:rPr>
              <a:t>Education</a:t>
            </a:r>
          </a:p>
          <a:p>
            <a:pPr lvl="2"/>
            <a:r>
              <a:rPr lang="en-US" dirty="0" smtClean="0">
                <a:latin typeface="Merriweather" panose="020B0604020202020204" charset="0"/>
              </a:rPr>
              <a:t>The second most important solution is to educate people about how important recycling is for e-waste. It can begin with setting an example, making a commitment on your own to take any electronic device you have that’s no longer wanted or being used, and bring it to a recycling firm rather than throw it out with your regular trash or toss it in a desk drawer.</a:t>
            </a:r>
          </a:p>
          <a:p>
            <a:pPr lvl="2"/>
            <a:endParaRPr lang="en-US" dirty="0">
              <a:latin typeface="Merriweather" panose="020B0604020202020204" charset="0"/>
            </a:endParaRPr>
          </a:p>
          <a:p>
            <a:pPr lvl="2"/>
            <a:r>
              <a:rPr lang="en-US" dirty="0" smtClean="0">
                <a:latin typeface="Merriweather" panose="020B0604020202020204" charset="0"/>
              </a:rPr>
              <a:t>Teach</a:t>
            </a:r>
          </a:p>
          <a:p>
            <a:pPr lvl="2"/>
            <a:r>
              <a:rPr lang="en-US" dirty="0" smtClean="0">
                <a:latin typeface="Merriweather" panose="020B0604020202020204" charset="0"/>
              </a:rPr>
              <a:t>It’s </a:t>
            </a:r>
            <a:r>
              <a:rPr lang="en-US" dirty="0">
                <a:latin typeface="Merriweather" panose="020B0604020202020204" charset="0"/>
              </a:rPr>
              <a:t>important to spread that message to your family, friends, neighbors, and coworkers, but it’s also important to get the message to our future leaders — our </a:t>
            </a:r>
            <a:r>
              <a:rPr lang="en-US" dirty="0" smtClean="0">
                <a:latin typeface="Merriweather" panose="020B0604020202020204" charset="0"/>
              </a:rPr>
              <a:t>children.</a:t>
            </a:r>
          </a:p>
          <a:p>
            <a:pPr lvl="2"/>
            <a:endParaRPr lang="en-US" dirty="0" smtClean="0">
              <a:latin typeface="Merriweather" panose="020B0604020202020204" charset="0"/>
            </a:endParaRPr>
          </a:p>
          <a:p>
            <a:pPr lvl="2"/>
            <a:r>
              <a:rPr lang="en-US" dirty="0" smtClean="0">
                <a:latin typeface="Merriweather" panose="020B0604020202020204" charset="0"/>
              </a:rPr>
              <a:t>Keep Learning</a:t>
            </a:r>
          </a:p>
          <a:p>
            <a:pPr lvl="2"/>
            <a:r>
              <a:rPr lang="en-US" dirty="0" smtClean="0">
                <a:latin typeface="Merriweather" panose="020B0604020202020204" charset="0"/>
              </a:rPr>
              <a:t>Just </a:t>
            </a:r>
            <a:r>
              <a:rPr lang="en-US" dirty="0">
                <a:latin typeface="Merriweather" panose="020B0604020202020204" charset="0"/>
              </a:rPr>
              <a:t>as the technology that creates smartphones and other devices keeps changing, the same is true when it comes to e-waste</a:t>
            </a:r>
            <a:r>
              <a:rPr lang="en-US" dirty="0" smtClean="0">
                <a:latin typeface="Merriweather" panose="020B0604020202020204" charset="0"/>
              </a:rPr>
              <a:t>. The </a:t>
            </a:r>
            <a:r>
              <a:rPr lang="en-US" dirty="0">
                <a:latin typeface="Merriweather" panose="020B0604020202020204" charset="0"/>
              </a:rPr>
              <a:t>European Union has established new goals for increasing e-waste recycling rates</a:t>
            </a:r>
            <a:r>
              <a:rPr lang="en-US" dirty="0" smtClean="0">
                <a:latin typeface="Merriweather" panose="020B0604020202020204" charset="0"/>
              </a:rPr>
              <a:t>.</a:t>
            </a:r>
            <a:endParaRPr lang="en-US" dirty="0">
              <a:latin typeface="Merriweather" panose="020B0604020202020204" charset="0"/>
            </a:endParaRPr>
          </a:p>
        </p:txBody>
      </p:sp>
    </p:spTree>
    <p:extLst>
      <p:ext uri="{BB962C8B-B14F-4D97-AF65-F5344CB8AC3E}">
        <p14:creationId xmlns:p14="http://schemas.microsoft.com/office/powerpoint/2010/main" val="27498659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4"/>
        <p:cNvGrpSpPr/>
        <p:nvPr/>
      </p:nvGrpSpPr>
      <p:grpSpPr>
        <a:xfrm>
          <a:off x="0" y="0"/>
          <a:ext cx="0" cy="0"/>
          <a:chOff x="0" y="0"/>
          <a:chExt cx="0" cy="0"/>
        </a:xfrm>
      </p:grpSpPr>
      <p:sp>
        <p:nvSpPr>
          <p:cNvPr id="125" name="Google Shape;125;p22"/>
          <p:cNvSpPr txBox="1">
            <a:spLocks noGrp="1"/>
          </p:cNvSpPr>
          <p:nvPr>
            <p:ph type="title" idx="4294967295"/>
          </p:nvPr>
        </p:nvSpPr>
        <p:spPr>
          <a:xfrm>
            <a:off x="518225" y="519550"/>
            <a:ext cx="4754100" cy="138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0">
                <a:solidFill>
                  <a:schemeClr val="dk1"/>
                </a:solidFill>
              </a:rPr>
              <a:t>Want big impact?</a:t>
            </a:r>
            <a:endParaRPr b="0">
              <a:solidFill>
                <a:schemeClr val="dk1"/>
              </a:solidFill>
            </a:endParaRPr>
          </a:p>
          <a:p>
            <a:pPr marL="0" lvl="0" indent="0" algn="l" rtl="0">
              <a:spcBef>
                <a:spcPts val="0"/>
              </a:spcBef>
              <a:spcAft>
                <a:spcPts val="0"/>
              </a:spcAft>
              <a:buNone/>
            </a:pPr>
            <a:r>
              <a:rPr lang="en">
                <a:solidFill>
                  <a:schemeClr val="dk1"/>
                </a:solidFill>
              </a:rPr>
              <a:t>Use big image.</a:t>
            </a:r>
            <a:endParaRPr>
              <a:solidFill>
                <a:schemeClr val="dk1"/>
              </a:solidFill>
            </a:endParaRPr>
          </a:p>
        </p:txBody>
      </p:sp>
      <p:sp>
        <p:nvSpPr>
          <p:cNvPr id="126" name="Google Shape;126;p22"/>
          <p:cNvSpPr txBox="1">
            <a:spLocks noGrp="1"/>
          </p:cNvSpPr>
          <p:nvPr>
            <p:ph type="sldNum" idx="12"/>
          </p:nvPr>
        </p:nvSpPr>
        <p:spPr>
          <a:xfrm>
            <a:off x="152409" y="4749901"/>
            <a:ext cx="5487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
                <a:solidFill>
                  <a:schemeClr val="lt1"/>
                </a:solidFill>
              </a:rPr>
              <a:t>13</a:t>
            </a:fld>
            <a:endParaRPr>
              <a:solidFill>
                <a:schemeClr val="lt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6"/>
          <p:cNvSpPr txBox="1">
            <a:spLocks noGrp="1"/>
          </p:cNvSpPr>
          <p:nvPr>
            <p:ph type="body" idx="1"/>
          </p:nvPr>
        </p:nvSpPr>
        <p:spPr>
          <a:xfrm>
            <a:off x="2854174" y="1333125"/>
            <a:ext cx="5930229" cy="34596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sz="1400" b="1" dirty="0"/>
          </a:p>
          <a:p>
            <a:pPr marL="0" lvl="0" indent="0" algn="l" rtl="0">
              <a:lnSpc>
                <a:spcPct val="115000"/>
              </a:lnSpc>
              <a:spcBef>
                <a:spcPts val="0"/>
              </a:spcBef>
              <a:spcAft>
                <a:spcPts val="0"/>
              </a:spcAft>
              <a:buNone/>
            </a:pPr>
            <a:endParaRPr sz="1400" dirty="0"/>
          </a:p>
          <a:p>
            <a:pPr marL="0" indent="0">
              <a:buNone/>
            </a:pPr>
            <a:r>
              <a:rPr lang="en-US" sz="1400" dirty="0" smtClean="0"/>
              <a:t>References:</a:t>
            </a:r>
            <a:endParaRPr lang="en-US" sz="1400" dirty="0"/>
          </a:p>
          <a:p>
            <a:pPr marL="0" lvl="0" indent="0" algn="l" rtl="0">
              <a:lnSpc>
                <a:spcPct val="115000"/>
              </a:lnSpc>
              <a:spcBef>
                <a:spcPts val="0"/>
              </a:spcBef>
              <a:spcAft>
                <a:spcPts val="0"/>
              </a:spcAft>
              <a:buNone/>
            </a:pPr>
            <a:endParaRPr sz="1400" dirty="0"/>
          </a:p>
          <a:p>
            <a:pPr marL="0" lvl="0" indent="0">
              <a:buNone/>
            </a:pPr>
            <a:r>
              <a:rPr lang="en-US" sz="1400" u="sng" dirty="0" smtClean="0">
                <a:solidFill>
                  <a:schemeClr val="hlink"/>
                </a:solidFill>
                <a:hlinkClick r:id="rId3"/>
              </a:rPr>
              <a:t>https</a:t>
            </a:r>
            <a:r>
              <a:rPr lang="en-US" sz="1400" u="sng" dirty="0">
                <a:solidFill>
                  <a:schemeClr val="hlink"/>
                </a:solidFill>
                <a:hlinkClick r:id="rId3"/>
              </a:rPr>
              <a:t>://</a:t>
            </a:r>
            <a:r>
              <a:rPr lang="en-US" sz="1400" u="sng" dirty="0" smtClean="0">
                <a:solidFill>
                  <a:schemeClr val="hlink"/>
                </a:solidFill>
                <a:hlinkClick r:id="rId3"/>
              </a:rPr>
              <a:t>green.harvard.edu/tools-resources/how/6-ways-minimize-your-e-waste</a:t>
            </a:r>
            <a:endParaRPr lang="en-US" sz="1400" u="sng" dirty="0" smtClean="0">
              <a:solidFill>
                <a:schemeClr val="hlink"/>
              </a:solidFill>
            </a:endParaRPr>
          </a:p>
          <a:p>
            <a:pPr marL="0" lvl="0" indent="0">
              <a:buNone/>
            </a:pPr>
            <a:endParaRPr lang="en-US" sz="1400" u="sng" dirty="0">
              <a:solidFill>
                <a:schemeClr val="hlink"/>
              </a:solidFill>
            </a:endParaRPr>
          </a:p>
          <a:p>
            <a:pPr marL="0" lvl="0" indent="0">
              <a:buNone/>
            </a:pPr>
            <a:r>
              <a:rPr lang="en-US" sz="1400" u="sng" dirty="0" smtClean="0">
                <a:solidFill>
                  <a:schemeClr val="hlink"/>
                </a:solidFill>
                <a:hlinkClick r:id="rId4"/>
              </a:rPr>
              <a:t>https</a:t>
            </a:r>
            <a:r>
              <a:rPr lang="en-US" sz="1400" u="sng" dirty="0">
                <a:solidFill>
                  <a:schemeClr val="hlink"/>
                </a:solidFill>
                <a:hlinkClick r:id="rId4"/>
              </a:rPr>
              <a:t>://</a:t>
            </a:r>
            <a:r>
              <a:rPr lang="en-US" sz="1400" u="sng" dirty="0" smtClean="0">
                <a:solidFill>
                  <a:schemeClr val="hlink"/>
                </a:solidFill>
                <a:hlinkClick r:id="rId4"/>
              </a:rPr>
              <a:t>roguedisposal.com/resources/education/recycling/exploring-the-three-rs-of-waste-management-reduce-reuse-recycle</a:t>
            </a:r>
            <a:endParaRPr lang="en-US" sz="1400" u="sng" dirty="0" smtClean="0">
              <a:solidFill>
                <a:schemeClr val="hlink"/>
              </a:solidFill>
            </a:endParaRPr>
          </a:p>
          <a:p>
            <a:pPr marL="0" lvl="0" indent="0">
              <a:buNone/>
            </a:pPr>
            <a:endParaRPr lang="en-US" sz="1400" u="sng" dirty="0">
              <a:solidFill>
                <a:schemeClr val="hlink"/>
              </a:solidFill>
            </a:endParaRPr>
          </a:p>
          <a:p>
            <a:pPr marL="0" lvl="0" indent="0">
              <a:buNone/>
            </a:pPr>
            <a:endParaRPr lang="en" sz="1400" u="sng" dirty="0">
              <a:solidFill>
                <a:schemeClr val="hlink"/>
              </a:solidFill>
            </a:endParaRPr>
          </a:p>
          <a:p>
            <a:pPr marL="0" lvl="0" indent="0" algn="l" rtl="0">
              <a:lnSpc>
                <a:spcPct val="115000"/>
              </a:lnSpc>
              <a:spcBef>
                <a:spcPts val="0"/>
              </a:spcBef>
              <a:spcAft>
                <a:spcPts val="0"/>
              </a:spcAft>
              <a:buNone/>
            </a:pPr>
            <a:endParaRPr lang="en" sz="1400" u="sng" dirty="0" smtClean="0">
              <a:solidFill>
                <a:schemeClr val="hlink"/>
              </a:solidFill>
            </a:endParaRPr>
          </a:p>
          <a:p>
            <a:pPr marL="0" lvl="0" indent="0" algn="l" rtl="0">
              <a:lnSpc>
                <a:spcPct val="115000"/>
              </a:lnSpc>
              <a:spcBef>
                <a:spcPts val="0"/>
              </a:spcBef>
              <a:spcAft>
                <a:spcPts val="0"/>
              </a:spcAft>
              <a:buNone/>
            </a:pPr>
            <a:endParaRPr lang="en" sz="1400" u="sng" dirty="0">
              <a:solidFill>
                <a:schemeClr val="hlink"/>
              </a:solidFill>
            </a:endParaRPr>
          </a:p>
          <a:p>
            <a:pPr marL="0" lvl="0" indent="0" algn="l" rtl="0">
              <a:lnSpc>
                <a:spcPct val="115000"/>
              </a:lnSpc>
              <a:spcBef>
                <a:spcPts val="0"/>
              </a:spcBef>
              <a:spcAft>
                <a:spcPts val="0"/>
              </a:spcAft>
              <a:buNone/>
            </a:pPr>
            <a:endParaRPr sz="1400" dirty="0"/>
          </a:p>
          <a:p>
            <a:pPr marL="0" lvl="0" indent="0" algn="l" rtl="0">
              <a:lnSpc>
                <a:spcPct val="115000"/>
              </a:lnSpc>
              <a:spcBef>
                <a:spcPts val="0"/>
              </a:spcBef>
              <a:spcAft>
                <a:spcPts val="0"/>
              </a:spcAft>
              <a:buNone/>
            </a:pPr>
            <a:endParaRPr sz="1400" dirty="0"/>
          </a:p>
        </p:txBody>
      </p:sp>
      <p:sp>
        <p:nvSpPr>
          <p:cNvPr id="289" name="Google Shape;289;p36"/>
          <p:cNvSpPr txBox="1">
            <a:spLocks noGrp="1"/>
          </p:cNvSpPr>
          <p:nvPr>
            <p:ph type="sldNum" idx="12"/>
          </p:nvPr>
        </p:nvSpPr>
        <p:spPr>
          <a:xfrm>
            <a:off x="152409" y="4749901"/>
            <a:ext cx="5487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
                <a:solidFill>
                  <a:schemeClr val="lt1"/>
                </a:solidFill>
              </a:rPr>
              <a:t>14</a:t>
            </a:fld>
            <a:endParaRPr>
              <a:solidFill>
                <a:schemeClr val="lt1"/>
              </a:solidFill>
            </a:endParaRPr>
          </a:p>
        </p:txBody>
      </p:sp>
      <p:sp>
        <p:nvSpPr>
          <p:cNvPr id="6" name="Google Shape;273;p34"/>
          <p:cNvSpPr txBox="1">
            <a:spLocks/>
          </p:cNvSpPr>
          <p:nvPr/>
        </p:nvSpPr>
        <p:spPr>
          <a:xfrm>
            <a:off x="2854150" y="535425"/>
            <a:ext cx="4258500" cy="7977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3"/>
              </a:buClr>
              <a:buSzPts val="2000"/>
              <a:buFont typeface="Kalam"/>
              <a:buNone/>
              <a:defRPr sz="2000" b="0" i="0" u="none" strike="noStrike" cap="none">
                <a:solidFill>
                  <a:schemeClr val="accent3"/>
                </a:solidFill>
                <a:latin typeface="Kalam"/>
                <a:ea typeface="Kalam"/>
                <a:cs typeface="Kalam"/>
                <a:sym typeface="Kalam"/>
              </a:defRPr>
            </a:lvl1pPr>
            <a:lvl2pPr marR="0" lvl="1" algn="l" rtl="0">
              <a:lnSpc>
                <a:spcPct val="100000"/>
              </a:lnSpc>
              <a:spcBef>
                <a:spcPts val="0"/>
              </a:spcBef>
              <a:spcAft>
                <a:spcPts val="0"/>
              </a:spcAft>
              <a:buClr>
                <a:schemeClr val="accent3"/>
              </a:buClr>
              <a:buSzPts val="2000"/>
              <a:buFont typeface="Kalam"/>
              <a:buNone/>
              <a:defRPr sz="2000" b="0" i="0" u="none" strike="noStrike" cap="none">
                <a:solidFill>
                  <a:schemeClr val="accent3"/>
                </a:solidFill>
                <a:latin typeface="Kalam"/>
                <a:ea typeface="Kalam"/>
                <a:cs typeface="Kalam"/>
                <a:sym typeface="Kalam"/>
              </a:defRPr>
            </a:lvl2pPr>
            <a:lvl3pPr marR="0" lvl="2" algn="l" rtl="0">
              <a:lnSpc>
                <a:spcPct val="100000"/>
              </a:lnSpc>
              <a:spcBef>
                <a:spcPts val="0"/>
              </a:spcBef>
              <a:spcAft>
                <a:spcPts val="0"/>
              </a:spcAft>
              <a:buClr>
                <a:schemeClr val="accent3"/>
              </a:buClr>
              <a:buSzPts val="2000"/>
              <a:buFont typeface="Kalam"/>
              <a:buNone/>
              <a:defRPr sz="2000" b="0" i="0" u="none" strike="noStrike" cap="none">
                <a:solidFill>
                  <a:schemeClr val="accent3"/>
                </a:solidFill>
                <a:latin typeface="Kalam"/>
                <a:ea typeface="Kalam"/>
                <a:cs typeface="Kalam"/>
                <a:sym typeface="Kalam"/>
              </a:defRPr>
            </a:lvl3pPr>
            <a:lvl4pPr marR="0" lvl="3" algn="l" rtl="0">
              <a:lnSpc>
                <a:spcPct val="100000"/>
              </a:lnSpc>
              <a:spcBef>
                <a:spcPts val="0"/>
              </a:spcBef>
              <a:spcAft>
                <a:spcPts val="0"/>
              </a:spcAft>
              <a:buClr>
                <a:schemeClr val="accent3"/>
              </a:buClr>
              <a:buSzPts val="2000"/>
              <a:buFont typeface="Kalam"/>
              <a:buNone/>
              <a:defRPr sz="2000" b="0" i="0" u="none" strike="noStrike" cap="none">
                <a:solidFill>
                  <a:schemeClr val="accent3"/>
                </a:solidFill>
                <a:latin typeface="Kalam"/>
                <a:ea typeface="Kalam"/>
                <a:cs typeface="Kalam"/>
                <a:sym typeface="Kalam"/>
              </a:defRPr>
            </a:lvl4pPr>
            <a:lvl5pPr marR="0" lvl="4" algn="l" rtl="0">
              <a:lnSpc>
                <a:spcPct val="100000"/>
              </a:lnSpc>
              <a:spcBef>
                <a:spcPts val="0"/>
              </a:spcBef>
              <a:spcAft>
                <a:spcPts val="0"/>
              </a:spcAft>
              <a:buClr>
                <a:schemeClr val="accent3"/>
              </a:buClr>
              <a:buSzPts val="2000"/>
              <a:buFont typeface="Kalam"/>
              <a:buNone/>
              <a:defRPr sz="2000" b="0" i="0" u="none" strike="noStrike" cap="none">
                <a:solidFill>
                  <a:schemeClr val="accent3"/>
                </a:solidFill>
                <a:latin typeface="Kalam"/>
                <a:ea typeface="Kalam"/>
                <a:cs typeface="Kalam"/>
                <a:sym typeface="Kalam"/>
              </a:defRPr>
            </a:lvl5pPr>
            <a:lvl6pPr marR="0" lvl="5" algn="l" rtl="0">
              <a:lnSpc>
                <a:spcPct val="100000"/>
              </a:lnSpc>
              <a:spcBef>
                <a:spcPts val="0"/>
              </a:spcBef>
              <a:spcAft>
                <a:spcPts val="0"/>
              </a:spcAft>
              <a:buClr>
                <a:schemeClr val="accent3"/>
              </a:buClr>
              <a:buSzPts val="2000"/>
              <a:buFont typeface="Kalam"/>
              <a:buNone/>
              <a:defRPr sz="2000" b="0" i="0" u="none" strike="noStrike" cap="none">
                <a:solidFill>
                  <a:schemeClr val="accent3"/>
                </a:solidFill>
                <a:latin typeface="Kalam"/>
                <a:ea typeface="Kalam"/>
                <a:cs typeface="Kalam"/>
                <a:sym typeface="Kalam"/>
              </a:defRPr>
            </a:lvl6pPr>
            <a:lvl7pPr marR="0" lvl="6" algn="l" rtl="0">
              <a:lnSpc>
                <a:spcPct val="100000"/>
              </a:lnSpc>
              <a:spcBef>
                <a:spcPts val="0"/>
              </a:spcBef>
              <a:spcAft>
                <a:spcPts val="0"/>
              </a:spcAft>
              <a:buClr>
                <a:schemeClr val="accent3"/>
              </a:buClr>
              <a:buSzPts val="2000"/>
              <a:buFont typeface="Kalam"/>
              <a:buNone/>
              <a:defRPr sz="2000" b="0" i="0" u="none" strike="noStrike" cap="none">
                <a:solidFill>
                  <a:schemeClr val="accent3"/>
                </a:solidFill>
                <a:latin typeface="Kalam"/>
                <a:ea typeface="Kalam"/>
                <a:cs typeface="Kalam"/>
                <a:sym typeface="Kalam"/>
              </a:defRPr>
            </a:lvl7pPr>
            <a:lvl8pPr marR="0" lvl="7" algn="l" rtl="0">
              <a:lnSpc>
                <a:spcPct val="100000"/>
              </a:lnSpc>
              <a:spcBef>
                <a:spcPts val="0"/>
              </a:spcBef>
              <a:spcAft>
                <a:spcPts val="0"/>
              </a:spcAft>
              <a:buClr>
                <a:schemeClr val="accent3"/>
              </a:buClr>
              <a:buSzPts val="2000"/>
              <a:buFont typeface="Kalam"/>
              <a:buNone/>
              <a:defRPr sz="2000" b="0" i="0" u="none" strike="noStrike" cap="none">
                <a:solidFill>
                  <a:schemeClr val="accent3"/>
                </a:solidFill>
                <a:latin typeface="Kalam"/>
                <a:ea typeface="Kalam"/>
                <a:cs typeface="Kalam"/>
                <a:sym typeface="Kalam"/>
              </a:defRPr>
            </a:lvl8pPr>
            <a:lvl9pPr marR="0" lvl="8" algn="l" rtl="0">
              <a:lnSpc>
                <a:spcPct val="100000"/>
              </a:lnSpc>
              <a:spcBef>
                <a:spcPts val="0"/>
              </a:spcBef>
              <a:spcAft>
                <a:spcPts val="0"/>
              </a:spcAft>
              <a:buClr>
                <a:schemeClr val="accent3"/>
              </a:buClr>
              <a:buSzPts val="2000"/>
              <a:buFont typeface="Kalam"/>
              <a:buNone/>
              <a:defRPr sz="2000" b="0" i="0" u="none" strike="noStrike" cap="none">
                <a:solidFill>
                  <a:schemeClr val="accent3"/>
                </a:solidFill>
                <a:latin typeface="Kalam"/>
                <a:ea typeface="Kalam"/>
                <a:cs typeface="Kalam"/>
                <a:sym typeface="Kalam"/>
              </a:defRPr>
            </a:lvl9pPr>
          </a:lstStyle>
          <a:p>
            <a:r>
              <a:rPr lang="en-US" sz="4400" dirty="0" smtClean="0">
                <a:solidFill>
                  <a:schemeClr val="accent1"/>
                </a:solidFill>
              </a:rPr>
              <a:t>Thanks!</a:t>
            </a:r>
            <a:endParaRPr lang="en-US" sz="4400" dirty="0">
              <a:solidFill>
                <a:schemeClr val="accent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ctrTitle" idx="4294967295"/>
          </p:nvPr>
        </p:nvSpPr>
        <p:spPr>
          <a:xfrm>
            <a:off x="4076057" y="668950"/>
            <a:ext cx="4258500" cy="7977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3600" dirty="0" smtClean="0">
                <a:solidFill>
                  <a:schemeClr val="accent1"/>
                </a:solidFill>
              </a:rPr>
              <a:t>E- Waste</a:t>
            </a:r>
            <a:endParaRPr sz="3600" dirty="0">
              <a:solidFill>
                <a:schemeClr val="accent1"/>
              </a:solidFill>
            </a:endParaRPr>
          </a:p>
        </p:txBody>
      </p:sp>
      <p:sp>
        <p:nvSpPr>
          <p:cNvPr id="64" name="Google Shape;64;p14"/>
          <p:cNvSpPr txBox="1">
            <a:spLocks noGrp="1"/>
          </p:cNvSpPr>
          <p:nvPr>
            <p:ph type="subTitle" idx="4294967295"/>
          </p:nvPr>
        </p:nvSpPr>
        <p:spPr>
          <a:xfrm>
            <a:off x="4076057" y="1606895"/>
            <a:ext cx="4975475" cy="3016476"/>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1800" dirty="0" smtClean="0"/>
              <a:t>E-waste </a:t>
            </a:r>
            <a:r>
              <a:rPr lang="en-US" sz="1800" dirty="0"/>
              <a:t>is electronic products that are unwanted, not working, and nearing or at the end of their “useful life.” Computers, televisions, VCRs, stereos, copiers, and fax machines are everyday electronic products.</a:t>
            </a:r>
          </a:p>
          <a:p>
            <a:pPr marL="0" lvl="0" indent="0" algn="l" rtl="0">
              <a:spcBef>
                <a:spcPts val="1000"/>
              </a:spcBef>
              <a:spcAft>
                <a:spcPts val="0"/>
              </a:spcAft>
              <a:buClr>
                <a:schemeClr val="dk1"/>
              </a:buClr>
              <a:buSzPts val="1100"/>
              <a:buFont typeface="Arial"/>
              <a:buNone/>
            </a:pPr>
            <a:endParaRPr dirty="0"/>
          </a:p>
        </p:txBody>
      </p:sp>
      <p:sp>
        <p:nvSpPr>
          <p:cNvPr id="65" name="Google Shape;65;p14"/>
          <p:cNvSpPr txBox="1">
            <a:spLocks noGrp="1"/>
          </p:cNvSpPr>
          <p:nvPr>
            <p:ph type="sldNum" idx="12"/>
          </p:nvPr>
        </p:nvSpPr>
        <p:spPr>
          <a:xfrm>
            <a:off x="152409" y="4749901"/>
            <a:ext cx="5487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
              <a:t>2</a:t>
            </a:fld>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0"/>
          <p:cNvSpPr txBox="1">
            <a:spLocks noGrp="1"/>
          </p:cNvSpPr>
          <p:nvPr>
            <p:ph type="title"/>
          </p:nvPr>
        </p:nvSpPr>
        <p:spPr>
          <a:xfrm>
            <a:off x="2854149" y="513707"/>
            <a:ext cx="5832600" cy="549667"/>
          </a:xfrm>
          <a:prstGeom prst="rect">
            <a:avLst/>
          </a:prstGeom>
        </p:spPr>
        <p:txBody>
          <a:bodyPr spcFirstLastPara="1" wrap="square" lIns="0" tIns="0" rIns="0" bIns="0" anchor="b" anchorCtr="0">
            <a:noAutofit/>
          </a:bodyPr>
          <a:lstStyle/>
          <a:p>
            <a:pPr lvl="0"/>
            <a:r>
              <a:rPr lang="en-US" sz="2400" dirty="0" smtClean="0"/>
              <a:t>List </a:t>
            </a:r>
            <a:r>
              <a:rPr lang="en-US" sz="2400" dirty="0"/>
              <a:t>of Common E-waste Items</a:t>
            </a:r>
            <a:endParaRPr sz="2400" dirty="0"/>
          </a:p>
        </p:txBody>
      </p:sp>
      <p:sp>
        <p:nvSpPr>
          <p:cNvPr id="109" name="Google Shape;109;p20"/>
          <p:cNvSpPr txBox="1">
            <a:spLocks noGrp="1"/>
          </p:cNvSpPr>
          <p:nvPr>
            <p:ph type="body" idx="1"/>
          </p:nvPr>
        </p:nvSpPr>
        <p:spPr>
          <a:xfrm>
            <a:off x="2854149" y="1333125"/>
            <a:ext cx="5211063" cy="1738848"/>
          </a:xfrm>
          <a:prstGeom prst="rect">
            <a:avLst/>
          </a:prstGeom>
        </p:spPr>
        <p:txBody>
          <a:bodyPr spcFirstLastPara="1" wrap="square" lIns="0" tIns="0" rIns="0" bIns="0" anchor="t" anchorCtr="0">
            <a:noAutofit/>
          </a:bodyPr>
          <a:lstStyle/>
          <a:p>
            <a:pPr marL="285750" indent="-285750">
              <a:lnSpc>
                <a:spcPct val="150000"/>
              </a:lnSpc>
            </a:pPr>
            <a:r>
              <a:rPr lang="en-US" dirty="0" smtClean="0"/>
              <a:t>Home Appliances</a:t>
            </a:r>
          </a:p>
          <a:p>
            <a:pPr marL="285750" indent="-285750">
              <a:lnSpc>
                <a:spcPct val="150000"/>
              </a:lnSpc>
            </a:pPr>
            <a:r>
              <a:rPr lang="en-US" dirty="0"/>
              <a:t>Communications and Information Technology</a:t>
            </a:r>
          </a:p>
          <a:p>
            <a:pPr marL="285750" indent="-285750">
              <a:lnSpc>
                <a:spcPct val="150000"/>
              </a:lnSpc>
            </a:pPr>
            <a:r>
              <a:rPr lang="en-US" dirty="0"/>
              <a:t>Electronic </a:t>
            </a:r>
            <a:r>
              <a:rPr lang="en-US" dirty="0" smtClean="0"/>
              <a:t>Utilities</a:t>
            </a:r>
          </a:p>
          <a:p>
            <a:pPr marL="285750" indent="-285750">
              <a:lnSpc>
                <a:spcPct val="150000"/>
              </a:lnSpc>
            </a:pPr>
            <a:r>
              <a:rPr lang="en-US" dirty="0"/>
              <a:t>Office and Medical Equipment</a:t>
            </a:r>
            <a:endParaRPr dirty="0"/>
          </a:p>
        </p:txBody>
      </p:sp>
      <p:sp>
        <p:nvSpPr>
          <p:cNvPr id="112" name="Google Shape;112;p20"/>
          <p:cNvSpPr txBox="1">
            <a:spLocks noGrp="1"/>
          </p:cNvSpPr>
          <p:nvPr>
            <p:ph type="sldNum" idx="12"/>
          </p:nvPr>
        </p:nvSpPr>
        <p:spPr>
          <a:xfrm>
            <a:off x="152409" y="4749901"/>
            <a:ext cx="5487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
              <a:t>3</a:t>
            </a:fld>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3"/>
          <p:cNvSpPr txBox="1">
            <a:spLocks noGrp="1"/>
          </p:cNvSpPr>
          <p:nvPr>
            <p:ph type="title"/>
          </p:nvPr>
        </p:nvSpPr>
        <p:spPr>
          <a:xfrm>
            <a:off x="4115700" y="205975"/>
            <a:ext cx="4571100" cy="8574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smtClean="0"/>
              <a:t>Do you know about 3R concept?</a:t>
            </a:r>
            <a:endParaRPr dirty="0"/>
          </a:p>
        </p:txBody>
      </p:sp>
      <p:sp>
        <p:nvSpPr>
          <p:cNvPr id="132" name="Google Shape;132;p23"/>
          <p:cNvSpPr txBox="1">
            <a:spLocks noGrp="1"/>
          </p:cNvSpPr>
          <p:nvPr>
            <p:ph type="sldNum" idx="12"/>
          </p:nvPr>
        </p:nvSpPr>
        <p:spPr>
          <a:xfrm>
            <a:off x="152409" y="4749901"/>
            <a:ext cx="5487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
              <a:t>4</a:t>
            </a:fld>
            <a:endParaRPr/>
          </a:p>
        </p:txBody>
      </p:sp>
      <p:sp>
        <p:nvSpPr>
          <p:cNvPr id="133" name="Google Shape;133;p23"/>
          <p:cNvSpPr/>
          <p:nvPr/>
        </p:nvSpPr>
        <p:spPr>
          <a:xfrm rot="-3280065">
            <a:off x="5830577" y="2402935"/>
            <a:ext cx="1167180" cy="1164844"/>
          </a:xfrm>
          <a:prstGeom prst="ellipse">
            <a:avLst/>
          </a:prstGeom>
          <a:solidFill>
            <a:schemeClr val="lt2"/>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grpSp>
        <p:nvGrpSpPr>
          <p:cNvPr id="134" name="Google Shape;134;p23"/>
          <p:cNvGrpSpPr/>
          <p:nvPr/>
        </p:nvGrpSpPr>
        <p:grpSpPr>
          <a:xfrm>
            <a:off x="6076595" y="2062202"/>
            <a:ext cx="2609061" cy="2908812"/>
            <a:chOff x="4184863" y="1520198"/>
            <a:chExt cx="2958454" cy="3298347"/>
          </a:xfrm>
        </p:grpSpPr>
        <p:sp>
          <p:nvSpPr>
            <p:cNvPr id="135" name="Google Shape;135;p23"/>
            <p:cNvSpPr/>
            <p:nvPr/>
          </p:nvSpPr>
          <p:spPr>
            <a:xfrm rot="-3280088">
              <a:off x="4136321" y="2563569"/>
              <a:ext cx="3184127" cy="1211606"/>
            </a:xfrm>
            <a:custGeom>
              <a:avLst/>
              <a:gdLst/>
              <a:ahLst/>
              <a:cxnLst/>
              <a:rect l="l" t="t" r="r" b="b"/>
              <a:pathLst>
                <a:path w="492" h="187" extrusionOk="0">
                  <a:moveTo>
                    <a:pt x="457" y="0"/>
                  </a:moveTo>
                  <a:cubicBezTo>
                    <a:pt x="416" y="91"/>
                    <a:pt x="325" y="155"/>
                    <a:pt x="218" y="155"/>
                  </a:cubicBezTo>
                  <a:cubicBezTo>
                    <a:pt x="137" y="155"/>
                    <a:pt x="64" y="118"/>
                    <a:pt x="17" y="60"/>
                  </a:cubicBezTo>
                  <a:cubicBezTo>
                    <a:pt x="11" y="70"/>
                    <a:pt x="5" y="80"/>
                    <a:pt x="0" y="90"/>
                  </a:cubicBezTo>
                  <a:cubicBezTo>
                    <a:pt x="54" y="150"/>
                    <a:pt x="132" y="187"/>
                    <a:pt x="218" y="187"/>
                  </a:cubicBezTo>
                  <a:cubicBezTo>
                    <a:pt x="343" y="187"/>
                    <a:pt x="449" y="109"/>
                    <a:pt x="492" y="0"/>
                  </a:cubicBezTo>
                  <a:cubicBezTo>
                    <a:pt x="480" y="0"/>
                    <a:pt x="468" y="1"/>
                    <a:pt x="457" y="0"/>
                  </a:cubicBezTo>
                  <a:close/>
                </a:path>
              </a:pathLst>
            </a:custGeom>
            <a:solidFill>
              <a:schemeClr val="accent4"/>
            </a:solidFill>
            <a:ln w="9525"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Merriweather"/>
                <a:ea typeface="Merriweather"/>
                <a:cs typeface="Merriweather"/>
                <a:sym typeface="Merriweather"/>
              </a:endParaRPr>
            </a:p>
          </p:txBody>
        </p:sp>
        <p:sp>
          <p:nvSpPr>
            <p:cNvPr id="136" name="Google Shape;136;p23"/>
            <p:cNvSpPr/>
            <p:nvPr/>
          </p:nvSpPr>
          <p:spPr>
            <a:xfrm rot="-3280088">
              <a:off x="4100923" y="2460157"/>
              <a:ext cx="2729637" cy="1205146"/>
            </a:xfrm>
            <a:custGeom>
              <a:avLst/>
              <a:gdLst/>
              <a:ahLst/>
              <a:cxnLst/>
              <a:rect l="l" t="t" r="r" b="b"/>
              <a:pathLst>
                <a:path w="440" h="194" extrusionOk="0">
                  <a:moveTo>
                    <a:pt x="262" y="39"/>
                  </a:moveTo>
                  <a:cubicBezTo>
                    <a:pt x="206" y="71"/>
                    <a:pt x="134" y="53"/>
                    <a:pt x="100" y="0"/>
                  </a:cubicBezTo>
                  <a:cubicBezTo>
                    <a:pt x="57" y="25"/>
                    <a:pt x="24" y="60"/>
                    <a:pt x="0" y="99"/>
                  </a:cubicBezTo>
                  <a:cubicBezTo>
                    <a:pt x="47" y="157"/>
                    <a:pt x="120" y="194"/>
                    <a:pt x="201" y="194"/>
                  </a:cubicBezTo>
                  <a:cubicBezTo>
                    <a:pt x="308" y="194"/>
                    <a:pt x="399" y="130"/>
                    <a:pt x="440" y="39"/>
                  </a:cubicBezTo>
                  <a:cubicBezTo>
                    <a:pt x="393" y="37"/>
                    <a:pt x="346" y="24"/>
                    <a:pt x="303" y="0"/>
                  </a:cubicBezTo>
                  <a:cubicBezTo>
                    <a:pt x="292" y="15"/>
                    <a:pt x="279" y="29"/>
                    <a:pt x="262" y="39"/>
                  </a:cubicBezTo>
                  <a:close/>
                </a:path>
              </a:pathLst>
            </a:custGeom>
            <a:solidFill>
              <a:schemeClr val="accent3"/>
            </a:solidFill>
            <a:ln w="9525"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Merriweather"/>
                <a:ea typeface="Merriweather"/>
                <a:cs typeface="Merriweather"/>
                <a:sym typeface="Merriweather"/>
              </a:endParaRPr>
            </a:p>
          </p:txBody>
        </p:sp>
        <p:sp>
          <p:nvSpPr>
            <p:cNvPr id="137" name="Google Shape;137;p23"/>
            <p:cNvSpPr txBox="1"/>
            <p:nvPr/>
          </p:nvSpPr>
          <p:spPr>
            <a:xfrm rot="-3779206">
              <a:off x="4733052" y="2863735"/>
              <a:ext cx="1577952" cy="56323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smtClean="0">
                  <a:solidFill>
                    <a:srgbClr val="FFFFFF"/>
                  </a:solidFill>
                  <a:latin typeface="Merriweather"/>
                  <a:ea typeface="Merriweather"/>
                  <a:cs typeface="Merriweather"/>
                  <a:sym typeface="Merriweather"/>
                </a:rPr>
                <a:t>Reuse</a:t>
              </a:r>
              <a:r>
                <a:rPr lang="en" sz="1000" dirty="0" smtClean="0">
                  <a:solidFill>
                    <a:srgbClr val="FFFFFF"/>
                  </a:solidFill>
                  <a:latin typeface="Merriweather"/>
                  <a:ea typeface="Merriweather"/>
                  <a:cs typeface="Merriweather"/>
                  <a:sym typeface="Merriweather"/>
                </a:rPr>
                <a:t> </a:t>
              </a:r>
              <a:endParaRPr sz="1000" dirty="0">
                <a:solidFill>
                  <a:srgbClr val="FFFFFF"/>
                </a:solidFill>
                <a:latin typeface="Merriweather"/>
                <a:ea typeface="Merriweather"/>
                <a:cs typeface="Merriweather"/>
                <a:sym typeface="Merriweather"/>
              </a:endParaRPr>
            </a:p>
          </p:txBody>
        </p:sp>
      </p:grpSp>
      <p:grpSp>
        <p:nvGrpSpPr>
          <p:cNvPr id="138" name="Google Shape;138;p23"/>
          <p:cNvGrpSpPr/>
          <p:nvPr/>
        </p:nvGrpSpPr>
        <p:grpSpPr>
          <a:xfrm>
            <a:off x="4906197" y="658631"/>
            <a:ext cx="2904605" cy="2842289"/>
            <a:chOff x="2857731" y="-71332"/>
            <a:chExt cx="3293577" cy="3222916"/>
          </a:xfrm>
        </p:grpSpPr>
        <p:sp>
          <p:nvSpPr>
            <p:cNvPr id="139" name="Google Shape;139;p23"/>
            <p:cNvSpPr/>
            <p:nvPr/>
          </p:nvSpPr>
          <p:spPr>
            <a:xfrm rot="-3280089">
              <a:off x="3410337" y="297186"/>
              <a:ext cx="2188366" cy="2485879"/>
            </a:xfrm>
            <a:custGeom>
              <a:avLst/>
              <a:gdLst/>
              <a:ahLst/>
              <a:cxnLst/>
              <a:rect l="l" t="t" r="r" b="b"/>
              <a:pathLst>
                <a:path w="338" h="384" extrusionOk="0">
                  <a:moveTo>
                    <a:pt x="45" y="32"/>
                  </a:moveTo>
                  <a:cubicBezTo>
                    <a:pt x="189" y="32"/>
                    <a:pt x="306" y="148"/>
                    <a:pt x="306" y="292"/>
                  </a:cubicBezTo>
                  <a:cubicBezTo>
                    <a:pt x="306" y="325"/>
                    <a:pt x="300" y="355"/>
                    <a:pt x="289" y="384"/>
                  </a:cubicBezTo>
                  <a:cubicBezTo>
                    <a:pt x="301" y="384"/>
                    <a:pt x="312" y="384"/>
                    <a:pt x="324" y="383"/>
                  </a:cubicBezTo>
                  <a:cubicBezTo>
                    <a:pt x="333" y="354"/>
                    <a:pt x="338" y="324"/>
                    <a:pt x="338" y="292"/>
                  </a:cubicBezTo>
                  <a:cubicBezTo>
                    <a:pt x="338" y="131"/>
                    <a:pt x="207" y="0"/>
                    <a:pt x="45" y="0"/>
                  </a:cubicBezTo>
                  <a:cubicBezTo>
                    <a:pt x="30" y="0"/>
                    <a:pt x="15" y="1"/>
                    <a:pt x="0" y="3"/>
                  </a:cubicBezTo>
                  <a:cubicBezTo>
                    <a:pt x="6" y="13"/>
                    <a:pt x="12" y="23"/>
                    <a:pt x="18" y="33"/>
                  </a:cubicBezTo>
                  <a:cubicBezTo>
                    <a:pt x="27" y="32"/>
                    <a:pt x="36" y="32"/>
                    <a:pt x="45" y="32"/>
                  </a:cubicBezTo>
                  <a:close/>
                </a:path>
              </a:pathLst>
            </a:custGeom>
            <a:solidFill>
              <a:schemeClr val="accent2"/>
            </a:solidFill>
            <a:ln w="9525"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Merriweather"/>
                <a:ea typeface="Merriweather"/>
                <a:cs typeface="Merriweather"/>
                <a:sym typeface="Merriweather"/>
              </a:endParaRPr>
            </a:p>
          </p:txBody>
        </p:sp>
        <p:sp>
          <p:nvSpPr>
            <p:cNvPr id="140" name="Google Shape;140;p23"/>
            <p:cNvSpPr/>
            <p:nvPr/>
          </p:nvSpPr>
          <p:spPr>
            <a:xfrm rot="-3280088">
              <a:off x="3667674" y="581521"/>
              <a:ext cx="1790169" cy="2186080"/>
            </a:xfrm>
            <a:custGeom>
              <a:avLst/>
              <a:gdLst/>
              <a:ahLst/>
              <a:cxnLst/>
              <a:rect l="l" t="t" r="r" b="b"/>
              <a:pathLst>
                <a:path w="288" h="352" extrusionOk="0">
                  <a:moveTo>
                    <a:pt x="27" y="0"/>
                  </a:moveTo>
                  <a:cubicBezTo>
                    <a:pt x="18" y="0"/>
                    <a:pt x="9" y="0"/>
                    <a:pt x="0" y="1"/>
                  </a:cubicBezTo>
                  <a:cubicBezTo>
                    <a:pt x="21" y="43"/>
                    <a:pt x="34" y="90"/>
                    <a:pt x="35" y="140"/>
                  </a:cubicBezTo>
                  <a:cubicBezTo>
                    <a:pt x="74" y="142"/>
                    <a:pt x="111" y="163"/>
                    <a:pt x="132" y="200"/>
                  </a:cubicBezTo>
                  <a:cubicBezTo>
                    <a:pt x="153" y="236"/>
                    <a:pt x="153" y="279"/>
                    <a:pt x="136" y="315"/>
                  </a:cubicBezTo>
                  <a:cubicBezTo>
                    <a:pt x="179" y="339"/>
                    <a:pt x="225" y="351"/>
                    <a:pt x="271" y="352"/>
                  </a:cubicBezTo>
                  <a:cubicBezTo>
                    <a:pt x="282" y="323"/>
                    <a:pt x="288" y="293"/>
                    <a:pt x="288" y="260"/>
                  </a:cubicBezTo>
                  <a:cubicBezTo>
                    <a:pt x="288" y="116"/>
                    <a:pt x="171" y="0"/>
                    <a:pt x="27" y="0"/>
                  </a:cubicBezTo>
                  <a:close/>
                </a:path>
              </a:pathLst>
            </a:custGeom>
            <a:solidFill>
              <a:schemeClr val="accent1"/>
            </a:solidFill>
            <a:ln w="9525"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Merriweather"/>
                <a:ea typeface="Merriweather"/>
                <a:cs typeface="Merriweather"/>
                <a:sym typeface="Merriweather"/>
              </a:endParaRPr>
            </a:p>
          </p:txBody>
        </p:sp>
        <p:sp>
          <p:nvSpPr>
            <p:cNvPr id="141" name="Google Shape;141;p23"/>
            <p:cNvSpPr txBox="1"/>
            <p:nvPr/>
          </p:nvSpPr>
          <p:spPr>
            <a:xfrm>
              <a:off x="3782825" y="1153125"/>
              <a:ext cx="1578000" cy="56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smtClean="0">
                  <a:solidFill>
                    <a:srgbClr val="FFFFFF"/>
                  </a:solidFill>
                  <a:latin typeface="Merriweather"/>
                  <a:ea typeface="Merriweather"/>
                  <a:cs typeface="Merriweather"/>
                  <a:sym typeface="Merriweather"/>
                </a:rPr>
                <a:t>Reduce</a:t>
              </a:r>
              <a:r>
                <a:rPr lang="en" sz="1000" dirty="0" smtClean="0">
                  <a:solidFill>
                    <a:srgbClr val="FFFFFF"/>
                  </a:solidFill>
                  <a:latin typeface="Merriweather"/>
                  <a:ea typeface="Merriweather"/>
                  <a:cs typeface="Merriweather"/>
                  <a:sym typeface="Merriweather"/>
                </a:rPr>
                <a:t> </a:t>
              </a:r>
              <a:endParaRPr sz="1000" dirty="0">
                <a:solidFill>
                  <a:srgbClr val="FFFFFF"/>
                </a:solidFill>
                <a:latin typeface="Merriweather"/>
                <a:ea typeface="Merriweather"/>
                <a:cs typeface="Merriweather"/>
                <a:sym typeface="Merriweather"/>
              </a:endParaRPr>
            </a:p>
          </p:txBody>
        </p:sp>
      </p:grpSp>
      <p:grpSp>
        <p:nvGrpSpPr>
          <p:cNvPr id="142" name="Google Shape;142;p23"/>
          <p:cNvGrpSpPr/>
          <p:nvPr/>
        </p:nvGrpSpPr>
        <p:grpSpPr>
          <a:xfrm>
            <a:off x="4114388" y="2207250"/>
            <a:ext cx="3020008" cy="2753538"/>
            <a:chOff x="1959887" y="1684671"/>
            <a:chExt cx="3424433" cy="3122279"/>
          </a:xfrm>
        </p:grpSpPr>
        <p:sp>
          <p:nvSpPr>
            <p:cNvPr id="143" name="Google Shape;143;p23"/>
            <p:cNvSpPr/>
            <p:nvPr/>
          </p:nvSpPr>
          <p:spPr>
            <a:xfrm rot="-3280088">
              <a:off x="2859669" y="1740600"/>
              <a:ext cx="1624870" cy="3045726"/>
            </a:xfrm>
            <a:custGeom>
              <a:avLst/>
              <a:gdLst/>
              <a:ahLst/>
              <a:cxnLst/>
              <a:rect l="l" t="t" r="r" b="b"/>
              <a:pathLst>
                <a:path w="251" h="470" extrusionOk="0">
                  <a:moveTo>
                    <a:pt x="32" y="286"/>
                  </a:moveTo>
                  <a:cubicBezTo>
                    <a:pt x="32" y="157"/>
                    <a:pt x="127" y="49"/>
                    <a:pt x="251" y="29"/>
                  </a:cubicBezTo>
                  <a:cubicBezTo>
                    <a:pt x="245" y="19"/>
                    <a:pt x="239" y="9"/>
                    <a:pt x="233" y="0"/>
                  </a:cubicBezTo>
                  <a:cubicBezTo>
                    <a:pt x="100" y="28"/>
                    <a:pt x="0" y="145"/>
                    <a:pt x="0" y="286"/>
                  </a:cubicBezTo>
                  <a:cubicBezTo>
                    <a:pt x="0" y="356"/>
                    <a:pt x="25" y="420"/>
                    <a:pt x="65" y="470"/>
                  </a:cubicBezTo>
                  <a:cubicBezTo>
                    <a:pt x="70" y="460"/>
                    <a:pt x="76" y="450"/>
                    <a:pt x="82" y="440"/>
                  </a:cubicBezTo>
                  <a:cubicBezTo>
                    <a:pt x="51" y="397"/>
                    <a:pt x="32" y="344"/>
                    <a:pt x="32" y="286"/>
                  </a:cubicBezTo>
                  <a:close/>
                </a:path>
              </a:pathLst>
            </a:custGeom>
            <a:solidFill>
              <a:schemeClr val="accent6"/>
            </a:solidFill>
            <a:ln w="9525"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Merriweather"/>
                <a:ea typeface="Merriweather"/>
                <a:cs typeface="Merriweather"/>
                <a:sym typeface="Merriweather"/>
              </a:endParaRPr>
            </a:p>
          </p:txBody>
        </p:sp>
        <p:sp>
          <p:nvSpPr>
            <p:cNvPr id="144" name="Google Shape;144;p23"/>
            <p:cNvSpPr/>
            <p:nvPr/>
          </p:nvSpPr>
          <p:spPr>
            <a:xfrm rot="-3280089">
              <a:off x="3037225" y="1789647"/>
              <a:ext cx="1575644" cy="2550423"/>
            </a:xfrm>
            <a:custGeom>
              <a:avLst/>
              <a:gdLst/>
              <a:ahLst/>
              <a:cxnLst/>
              <a:rect l="l" t="t" r="r" b="b"/>
              <a:pathLst>
                <a:path w="254" h="411" extrusionOk="0">
                  <a:moveTo>
                    <a:pt x="152" y="311"/>
                  </a:moveTo>
                  <a:cubicBezTo>
                    <a:pt x="124" y="254"/>
                    <a:pt x="145" y="185"/>
                    <a:pt x="200" y="153"/>
                  </a:cubicBezTo>
                  <a:cubicBezTo>
                    <a:pt x="217" y="143"/>
                    <a:pt x="236" y="137"/>
                    <a:pt x="254" y="136"/>
                  </a:cubicBezTo>
                  <a:cubicBezTo>
                    <a:pt x="253" y="87"/>
                    <a:pt x="241" y="41"/>
                    <a:pt x="219" y="0"/>
                  </a:cubicBezTo>
                  <a:cubicBezTo>
                    <a:pt x="95" y="20"/>
                    <a:pt x="0" y="128"/>
                    <a:pt x="0" y="257"/>
                  </a:cubicBezTo>
                  <a:cubicBezTo>
                    <a:pt x="0" y="315"/>
                    <a:pt x="19" y="368"/>
                    <a:pt x="50" y="411"/>
                  </a:cubicBezTo>
                  <a:cubicBezTo>
                    <a:pt x="75" y="371"/>
                    <a:pt x="110" y="337"/>
                    <a:pt x="152" y="311"/>
                  </a:cubicBezTo>
                  <a:close/>
                </a:path>
              </a:pathLst>
            </a:custGeom>
            <a:solidFill>
              <a:schemeClr val="accent5"/>
            </a:solidFill>
            <a:ln w="9525"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Merriweather"/>
                <a:ea typeface="Merriweather"/>
                <a:cs typeface="Merriweather"/>
                <a:sym typeface="Merriweather"/>
              </a:endParaRPr>
            </a:p>
          </p:txBody>
        </p:sp>
        <p:sp>
          <p:nvSpPr>
            <p:cNvPr id="145" name="Google Shape;145;p23"/>
            <p:cNvSpPr txBox="1"/>
            <p:nvPr/>
          </p:nvSpPr>
          <p:spPr>
            <a:xfrm rot="3725110" flipH="1">
              <a:off x="2866277" y="2863871"/>
              <a:ext cx="1577671" cy="56310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smtClean="0">
                  <a:solidFill>
                    <a:srgbClr val="FFFFFF"/>
                  </a:solidFill>
                  <a:latin typeface="Merriweather"/>
                  <a:ea typeface="Merriweather"/>
                  <a:cs typeface="Merriweather"/>
                  <a:sym typeface="Merriweather"/>
                </a:rPr>
                <a:t>Recycle</a:t>
              </a:r>
              <a:endParaRPr sz="1000" dirty="0">
                <a:solidFill>
                  <a:srgbClr val="FFFFFF"/>
                </a:solidFill>
                <a:latin typeface="Merriweather"/>
                <a:ea typeface="Merriweather"/>
                <a:cs typeface="Merriweather"/>
                <a:sym typeface="Merriweather"/>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3"/>
            </a:gs>
            <a:gs pos="100000">
              <a:schemeClr val="accent6"/>
            </a:gs>
          </a:gsLst>
          <a:lin ang="2700006" scaled="0"/>
        </a:gradFill>
        <a:effectLst/>
      </p:bgPr>
    </p:bg>
    <p:spTree>
      <p:nvGrpSpPr>
        <p:cNvPr id="1" name="Shape 170"/>
        <p:cNvGrpSpPr/>
        <p:nvPr/>
      </p:nvGrpSpPr>
      <p:grpSpPr>
        <a:xfrm>
          <a:off x="0" y="0"/>
          <a:ext cx="0" cy="0"/>
          <a:chOff x="0" y="0"/>
          <a:chExt cx="0" cy="0"/>
        </a:xfrm>
      </p:grpSpPr>
      <p:sp>
        <p:nvSpPr>
          <p:cNvPr id="171" name="Google Shape;171;p26"/>
          <p:cNvSpPr txBox="1">
            <a:spLocks noGrp="1"/>
          </p:cNvSpPr>
          <p:nvPr>
            <p:ph type="ctrTitle" idx="4294967295"/>
          </p:nvPr>
        </p:nvSpPr>
        <p:spPr>
          <a:xfrm>
            <a:off x="685800" y="1583342"/>
            <a:ext cx="7772400" cy="1159800"/>
          </a:xfrm>
          <a:prstGeom prst="rect">
            <a:avLst/>
          </a:prstGeom>
        </p:spPr>
        <p:txBody>
          <a:bodyPr spcFirstLastPara="1" wrap="square" lIns="0" tIns="0" rIns="0" bIns="0" anchor="b" anchorCtr="0">
            <a:noAutofit/>
          </a:bodyPr>
          <a:lstStyle/>
          <a:p>
            <a:pPr lvl="0" algn="ctr"/>
            <a:r>
              <a:rPr lang="en-US" sz="8800" dirty="0" smtClean="0">
                <a:solidFill>
                  <a:schemeClr val="lt1"/>
                </a:solidFill>
              </a:rPr>
              <a:t>50,000,000,000</a:t>
            </a:r>
            <a:endParaRPr sz="8800" dirty="0">
              <a:solidFill>
                <a:schemeClr val="lt1"/>
              </a:solidFill>
            </a:endParaRPr>
          </a:p>
        </p:txBody>
      </p:sp>
      <p:sp>
        <p:nvSpPr>
          <p:cNvPr id="172" name="Google Shape;172;p26"/>
          <p:cNvSpPr txBox="1">
            <a:spLocks noGrp="1"/>
          </p:cNvSpPr>
          <p:nvPr>
            <p:ph type="subTitle" idx="4294967295"/>
          </p:nvPr>
        </p:nvSpPr>
        <p:spPr>
          <a:xfrm>
            <a:off x="685800" y="2840053"/>
            <a:ext cx="7772400" cy="784800"/>
          </a:xfrm>
          <a:prstGeom prst="rect">
            <a:avLst/>
          </a:prstGeom>
        </p:spPr>
        <p:txBody>
          <a:bodyPr spcFirstLastPara="1" wrap="square" lIns="0" tIns="0" rIns="0" bIns="0" anchor="t" anchorCtr="0">
            <a:noAutofit/>
          </a:bodyPr>
          <a:lstStyle/>
          <a:p>
            <a:pPr marL="0" lvl="0" indent="0" algn="ctr">
              <a:spcAft>
                <a:spcPts val="1000"/>
              </a:spcAft>
              <a:buNone/>
            </a:pPr>
            <a:r>
              <a:rPr lang="en-US" sz="1800" dirty="0">
                <a:solidFill>
                  <a:schemeClr val="bg1"/>
                </a:solidFill>
              </a:rPr>
              <a:t>50 million metric </a:t>
            </a:r>
            <a:r>
              <a:rPr lang="en-US" sz="1800" dirty="0" smtClean="0">
                <a:solidFill>
                  <a:schemeClr val="bg1"/>
                </a:solidFill>
              </a:rPr>
              <a:t>tons </a:t>
            </a:r>
          </a:p>
          <a:p>
            <a:pPr marL="0" lvl="0" indent="0" algn="ctr">
              <a:spcAft>
                <a:spcPts val="1000"/>
              </a:spcAft>
              <a:buNone/>
            </a:pPr>
            <a:r>
              <a:rPr lang="en" dirty="0" smtClean="0">
                <a:solidFill>
                  <a:schemeClr val="lt1"/>
                </a:solidFill>
              </a:rPr>
              <a:t>Whoa</a:t>
            </a:r>
            <a:r>
              <a:rPr lang="en" dirty="0">
                <a:solidFill>
                  <a:schemeClr val="lt1"/>
                </a:solidFill>
              </a:rPr>
              <a:t>! That’s a big number, </a:t>
            </a:r>
            <a:r>
              <a:rPr lang="en" dirty="0" smtClean="0">
                <a:solidFill>
                  <a:schemeClr val="lt1"/>
                </a:solidFill>
              </a:rPr>
              <a:t>are </a:t>
            </a:r>
            <a:r>
              <a:rPr lang="en" dirty="0">
                <a:solidFill>
                  <a:schemeClr val="lt1"/>
                </a:solidFill>
              </a:rPr>
              <a:t>you proud?</a:t>
            </a:r>
            <a:endParaRPr dirty="0">
              <a:solidFill>
                <a:schemeClr val="lt1"/>
              </a:solidFill>
            </a:endParaRPr>
          </a:p>
        </p:txBody>
      </p:sp>
      <p:sp>
        <p:nvSpPr>
          <p:cNvPr id="173" name="Google Shape;173;p26"/>
          <p:cNvSpPr txBox="1">
            <a:spLocks noGrp="1"/>
          </p:cNvSpPr>
          <p:nvPr>
            <p:ph type="sldNum" idx="12"/>
          </p:nvPr>
        </p:nvSpPr>
        <p:spPr>
          <a:xfrm>
            <a:off x="152409" y="4749901"/>
            <a:ext cx="5487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
                <a:solidFill>
                  <a:schemeClr val="lt1"/>
                </a:solidFill>
              </a:rPr>
              <a:t>5</a:t>
            </a:fld>
            <a:endParaRPr>
              <a:solidFill>
                <a:schemeClr val="lt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ctrTitle"/>
          </p:nvPr>
        </p:nvSpPr>
        <p:spPr>
          <a:xfrm>
            <a:off x="4308200" y="1735750"/>
            <a:ext cx="41502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smtClean="0"/>
              <a:t>1. </a:t>
            </a:r>
            <a:r>
              <a:rPr lang="en" dirty="0" smtClean="0"/>
              <a:t>Reduce</a:t>
            </a:r>
            <a:endParaRP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body" idx="1"/>
          </p:nvPr>
        </p:nvSpPr>
        <p:spPr>
          <a:prstGeom prst="rect">
            <a:avLst/>
          </a:prstGeom>
        </p:spPr>
        <p:txBody>
          <a:bodyPr spcFirstLastPara="1" wrap="square" lIns="0" tIns="0" rIns="0" bIns="0" anchor="t" anchorCtr="0">
            <a:noAutofit/>
          </a:bodyPr>
          <a:lstStyle/>
          <a:p>
            <a:pPr marL="0" lvl="0" indent="0">
              <a:spcAft>
                <a:spcPts val="1000"/>
              </a:spcAft>
              <a:buNone/>
            </a:pPr>
            <a:r>
              <a:rPr lang="en-US" i="0" dirty="0" smtClean="0"/>
              <a:t>We </a:t>
            </a:r>
            <a:r>
              <a:rPr lang="en-US" i="0" dirty="0"/>
              <a:t>can't achieve zero waste without </a:t>
            </a:r>
            <a:r>
              <a:rPr lang="en-US" i="0" dirty="0" smtClean="0"/>
              <a:t>reuse</a:t>
            </a:r>
            <a:r>
              <a:rPr lang="en" dirty="0" smtClean="0"/>
              <a:t>.</a:t>
            </a:r>
          </a:p>
          <a:p>
            <a:pPr marL="0" lvl="0" indent="0">
              <a:spcAft>
                <a:spcPts val="1000"/>
              </a:spcAft>
              <a:buNone/>
            </a:pPr>
            <a:r>
              <a:rPr lang="en" sz="1200" b="1" i="0" dirty="0"/>
              <a:t>	 </a:t>
            </a:r>
            <a:r>
              <a:rPr lang="en" sz="1200" b="1" i="0" dirty="0" smtClean="0"/>
              <a:t>                     </a:t>
            </a:r>
            <a:r>
              <a:rPr lang="en-US" sz="1200" b="1" i="0" dirty="0" err="1" smtClean="0"/>
              <a:t>MaryEllen</a:t>
            </a:r>
            <a:r>
              <a:rPr lang="en-US" sz="1200" b="1" i="0" dirty="0" smtClean="0"/>
              <a:t> </a:t>
            </a:r>
            <a:r>
              <a:rPr lang="en-US" sz="1200" b="1" i="0" dirty="0"/>
              <a:t>Etienne</a:t>
            </a:r>
            <a:endParaRPr sz="1200" dirty="0"/>
          </a:p>
        </p:txBody>
      </p:sp>
      <p:sp>
        <p:nvSpPr>
          <p:cNvPr id="77" name="Google Shape;77;p16"/>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
              <a:t>7</a:t>
            </a:fld>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100000">
              <a:schemeClr val="accent4"/>
            </a:gs>
          </a:gsLst>
          <a:lin ang="2698631" scaled="0"/>
        </a:gradFill>
        <a:effectLst/>
      </p:bgPr>
    </p:bg>
    <p:spTree>
      <p:nvGrpSpPr>
        <p:cNvPr id="1" name="Shape 381"/>
        <p:cNvGrpSpPr/>
        <p:nvPr/>
      </p:nvGrpSpPr>
      <p:grpSpPr>
        <a:xfrm>
          <a:off x="0" y="0"/>
          <a:ext cx="0" cy="0"/>
          <a:chOff x="0" y="0"/>
          <a:chExt cx="0" cy="0"/>
        </a:xfrm>
      </p:grpSpPr>
      <p:sp>
        <p:nvSpPr>
          <p:cNvPr id="382" name="Google Shape;382;p41"/>
          <p:cNvSpPr txBox="1">
            <a:spLocks noGrp="1"/>
          </p:cNvSpPr>
          <p:nvPr>
            <p:ph type="sldNum" idx="12"/>
          </p:nvPr>
        </p:nvSpPr>
        <p:spPr>
          <a:xfrm>
            <a:off x="152409" y="4749901"/>
            <a:ext cx="5487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
                <a:solidFill>
                  <a:schemeClr val="lt1"/>
                </a:solidFill>
              </a:rPr>
              <a:t>8</a:t>
            </a:fld>
            <a:endParaRPr>
              <a:solidFill>
                <a:schemeClr val="lt1"/>
              </a:solidFill>
            </a:endParaRPr>
          </a:p>
        </p:txBody>
      </p:sp>
      <p:sp>
        <p:nvSpPr>
          <p:cNvPr id="383" name="Google Shape;383;p41"/>
          <p:cNvSpPr/>
          <p:nvPr/>
        </p:nvSpPr>
        <p:spPr>
          <a:xfrm>
            <a:off x="708250" y="1375100"/>
            <a:ext cx="3793500" cy="1428900"/>
          </a:xfrm>
          <a:prstGeom prst="rect">
            <a:avLst/>
          </a:prstGeom>
          <a:solidFill>
            <a:srgbClr val="FFFFFF">
              <a:alpha val="13970"/>
            </a:srgbClr>
          </a:solidFill>
          <a:ln>
            <a:noFill/>
          </a:ln>
        </p:spPr>
        <p:txBody>
          <a:bodyPr spcFirstLastPara="1" wrap="square" lIns="91425" tIns="91425" rIns="1371600" bIns="91425" anchor="t" anchorCtr="0">
            <a:noAutofit/>
          </a:bodyPr>
          <a:lstStyle/>
          <a:p>
            <a:pPr marL="0" lvl="0" indent="0" algn="l" rtl="0">
              <a:spcBef>
                <a:spcPts val="0"/>
              </a:spcBef>
              <a:spcAft>
                <a:spcPts val="0"/>
              </a:spcAft>
              <a:buNone/>
            </a:pPr>
            <a:r>
              <a:rPr lang="en" b="1" dirty="0" smtClean="0">
                <a:solidFill>
                  <a:schemeClr val="dk1"/>
                </a:solidFill>
                <a:latin typeface="Merriweather"/>
                <a:ea typeface="Merriweather"/>
                <a:cs typeface="Merriweather"/>
                <a:sym typeface="Merriweather"/>
              </a:rPr>
              <a:t>Re-evaluate</a:t>
            </a:r>
            <a:endParaRPr b="1" dirty="0">
              <a:solidFill>
                <a:schemeClr val="dk1"/>
              </a:solidFill>
              <a:latin typeface="Merriweather"/>
              <a:ea typeface="Merriweather"/>
              <a:cs typeface="Merriweather"/>
              <a:sym typeface="Merriweather"/>
            </a:endParaRPr>
          </a:p>
          <a:p>
            <a:pPr lvl="0">
              <a:spcBef>
                <a:spcPts val="600"/>
              </a:spcBef>
              <a:spcAft>
                <a:spcPts val="600"/>
              </a:spcAft>
            </a:pPr>
            <a:r>
              <a:rPr lang="en-US" dirty="0" smtClean="0">
                <a:solidFill>
                  <a:schemeClr val="dk1"/>
                </a:solidFill>
                <a:latin typeface="Merriweather"/>
                <a:ea typeface="Merriweather"/>
                <a:cs typeface="Merriweather"/>
                <a:sym typeface="Merriweather"/>
              </a:rPr>
              <a:t>Do </a:t>
            </a:r>
            <a:r>
              <a:rPr lang="en-US" dirty="0">
                <a:solidFill>
                  <a:schemeClr val="dk1"/>
                </a:solidFill>
                <a:latin typeface="Merriweather"/>
                <a:ea typeface="Merriweather"/>
                <a:cs typeface="Merriweather"/>
                <a:sym typeface="Merriweather"/>
              </a:rPr>
              <a:t>you really need that extra gadget? Try </a:t>
            </a:r>
            <a:r>
              <a:rPr lang="en-US" dirty="0" smtClean="0">
                <a:solidFill>
                  <a:schemeClr val="dk1"/>
                </a:solidFill>
                <a:latin typeface="Merriweather"/>
                <a:ea typeface="Merriweather"/>
                <a:cs typeface="Merriweather"/>
                <a:sym typeface="Merriweather"/>
              </a:rPr>
              <a:t>finding </a:t>
            </a:r>
            <a:r>
              <a:rPr lang="en-US" dirty="0">
                <a:solidFill>
                  <a:schemeClr val="dk1"/>
                </a:solidFill>
                <a:latin typeface="Merriweather"/>
                <a:ea typeface="Merriweather"/>
                <a:cs typeface="Merriweather"/>
                <a:sym typeface="Merriweather"/>
              </a:rPr>
              <a:t>one device with multiple functions.</a:t>
            </a:r>
            <a:endParaRPr dirty="0">
              <a:solidFill>
                <a:schemeClr val="dk1"/>
              </a:solidFill>
              <a:latin typeface="Merriweather"/>
              <a:ea typeface="Merriweather"/>
              <a:cs typeface="Merriweather"/>
              <a:sym typeface="Merriweather"/>
            </a:endParaRPr>
          </a:p>
        </p:txBody>
      </p:sp>
      <p:sp>
        <p:nvSpPr>
          <p:cNvPr id="384" name="Google Shape;384;p41"/>
          <p:cNvSpPr/>
          <p:nvPr/>
        </p:nvSpPr>
        <p:spPr>
          <a:xfrm>
            <a:off x="4658534" y="1375100"/>
            <a:ext cx="3793500" cy="1428900"/>
          </a:xfrm>
          <a:prstGeom prst="rect">
            <a:avLst/>
          </a:prstGeom>
          <a:solidFill>
            <a:srgbClr val="FFFFFF">
              <a:alpha val="13970"/>
            </a:srgbClr>
          </a:solidFill>
          <a:ln>
            <a:noFill/>
          </a:ln>
        </p:spPr>
        <p:txBody>
          <a:bodyPr spcFirstLastPara="1" wrap="square" lIns="1371600" tIns="91425" rIns="91425" bIns="91425" anchor="t" anchorCtr="0">
            <a:noAutofit/>
          </a:bodyPr>
          <a:lstStyle/>
          <a:p>
            <a:pPr lvl="0" algn="r">
              <a:buClr>
                <a:schemeClr val="dk1"/>
              </a:buClr>
              <a:buSzPts val="1100"/>
            </a:pPr>
            <a:r>
              <a:rPr lang="en-US" b="1" dirty="0">
                <a:solidFill>
                  <a:schemeClr val="dk1"/>
                </a:solidFill>
                <a:latin typeface="Merriweather"/>
                <a:ea typeface="Merriweather"/>
                <a:cs typeface="Merriweather"/>
                <a:sym typeface="Merriweather"/>
              </a:rPr>
              <a:t>Extend the life of your </a:t>
            </a:r>
            <a:r>
              <a:rPr lang="en-US" b="1" dirty="0" smtClean="0">
                <a:solidFill>
                  <a:schemeClr val="dk1"/>
                </a:solidFill>
                <a:latin typeface="Merriweather"/>
                <a:ea typeface="Merriweather"/>
                <a:cs typeface="Merriweather"/>
                <a:sym typeface="Merriweather"/>
              </a:rPr>
              <a:t>electronics</a:t>
            </a:r>
          </a:p>
          <a:p>
            <a:pPr lvl="0" algn="r">
              <a:buClr>
                <a:schemeClr val="dk1"/>
              </a:buClr>
              <a:buSzPts val="1100"/>
            </a:pPr>
            <a:endParaRPr lang="en-US" b="1" dirty="0">
              <a:solidFill>
                <a:schemeClr val="dk1"/>
              </a:solidFill>
              <a:latin typeface="Merriweather"/>
              <a:ea typeface="Merriweather"/>
              <a:cs typeface="Merriweather"/>
              <a:sym typeface="Merriweather"/>
            </a:endParaRPr>
          </a:p>
          <a:p>
            <a:pPr lvl="0" algn="r">
              <a:buClr>
                <a:schemeClr val="dk1"/>
              </a:buClr>
              <a:buSzPts val="1100"/>
            </a:pPr>
            <a:r>
              <a:rPr lang="en-US" dirty="0" smtClean="0">
                <a:solidFill>
                  <a:schemeClr val="dk1"/>
                </a:solidFill>
                <a:latin typeface="Merriweather"/>
                <a:ea typeface="Merriweather"/>
                <a:cs typeface="Merriweather"/>
                <a:sym typeface="Merriweather"/>
              </a:rPr>
              <a:t>Keep </a:t>
            </a:r>
            <a:r>
              <a:rPr lang="en-US" dirty="0">
                <a:solidFill>
                  <a:schemeClr val="dk1"/>
                </a:solidFill>
                <a:latin typeface="Merriweather"/>
                <a:ea typeface="Merriweather"/>
                <a:cs typeface="Merriweather"/>
                <a:sym typeface="Merriweather"/>
              </a:rPr>
              <a:t>your device clean, and avoid overcharging the battery. </a:t>
            </a:r>
            <a:r>
              <a:rPr lang="en" dirty="0" smtClean="0">
                <a:solidFill>
                  <a:schemeClr val="dk1"/>
                </a:solidFill>
                <a:latin typeface="Merriweather"/>
                <a:ea typeface="Merriweather"/>
                <a:cs typeface="Merriweather"/>
                <a:sym typeface="Merriweather"/>
              </a:rPr>
              <a:t>low</a:t>
            </a:r>
            <a:endParaRPr dirty="0">
              <a:solidFill>
                <a:schemeClr val="dk1"/>
              </a:solidFill>
              <a:latin typeface="Merriweather"/>
              <a:ea typeface="Merriweather"/>
              <a:cs typeface="Merriweather"/>
              <a:sym typeface="Merriweather"/>
            </a:endParaRPr>
          </a:p>
        </p:txBody>
      </p:sp>
      <p:sp>
        <p:nvSpPr>
          <p:cNvPr id="385" name="Google Shape;385;p41"/>
          <p:cNvSpPr/>
          <p:nvPr/>
        </p:nvSpPr>
        <p:spPr>
          <a:xfrm>
            <a:off x="708250" y="2960964"/>
            <a:ext cx="3793500" cy="1428900"/>
          </a:xfrm>
          <a:prstGeom prst="rect">
            <a:avLst/>
          </a:prstGeom>
          <a:solidFill>
            <a:srgbClr val="FFFFFF">
              <a:alpha val="13970"/>
            </a:srgbClr>
          </a:solidFill>
          <a:ln>
            <a:noFill/>
          </a:ln>
        </p:spPr>
        <p:txBody>
          <a:bodyPr spcFirstLastPara="1" wrap="square" lIns="91425" tIns="91425" rIns="1371600" bIns="91425" anchor="b" anchorCtr="0">
            <a:noAutofit/>
          </a:bodyPr>
          <a:lstStyle/>
          <a:p>
            <a:pPr marL="0" lvl="0" indent="0" algn="l" rtl="0">
              <a:spcBef>
                <a:spcPts val="0"/>
              </a:spcBef>
              <a:spcAft>
                <a:spcPts val="0"/>
              </a:spcAft>
              <a:buClr>
                <a:schemeClr val="dk1"/>
              </a:buClr>
              <a:buSzPts val="1100"/>
              <a:buFont typeface="Arial"/>
              <a:buNone/>
            </a:pPr>
            <a:endParaRPr b="1" dirty="0" smtClean="0">
              <a:solidFill>
                <a:schemeClr val="dk1"/>
              </a:solidFill>
              <a:latin typeface="Merriweather"/>
              <a:ea typeface="Merriweather"/>
              <a:cs typeface="Merriweather"/>
              <a:sym typeface="Merriweather"/>
            </a:endParaRPr>
          </a:p>
          <a:p>
            <a:pPr lvl="0">
              <a:spcBef>
                <a:spcPts val="600"/>
              </a:spcBef>
              <a:buClr>
                <a:schemeClr val="dk1"/>
              </a:buClr>
              <a:buSzPts val="1100"/>
            </a:pPr>
            <a:r>
              <a:rPr lang="en-US" dirty="0" smtClean="0">
                <a:solidFill>
                  <a:schemeClr val="dk1"/>
                </a:solidFill>
                <a:latin typeface="Merriweather"/>
                <a:ea typeface="Merriweather"/>
                <a:cs typeface="Merriweather"/>
                <a:sym typeface="Merriweather"/>
              </a:rPr>
              <a:t>Look </a:t>
            </a:r>
            <a:r>
              <a:rPr lang="en-US" dirty="0">
                <a:solidFill>
                  <a:schemeClr val="dk1"/>
                </a:solidFill>
                <a:latin typeface="Merriweather"/>
                <a:ea typeface="Merriweather"/>
                <a:cs typeface="Merriweather"/>
                <a:sym typeface="Merriweather"/>
              </a:rPr>
              <a:t>for products </a:t>
            </a:r>
            <a:r>
              <a:rPr lang="en-US" dirty="0" smtClean="0">
                <a:solidFill>
                  <a:schemeClr val="dk1"/>
                </a:solidFill>
                <a:latin typeface="Merriweather"/>
                <a:ea typeface="Merriweather"/>
                <a:cs typeface="Merriweather"/>
                <a:sym typeface="Merriweather"/>
              </a:rPr>
              <a:t>labeled Energy </a:t>
            </a:r>
            <a:r>
              <a:rPr lang="en-US" dirty="0">
                <a:solidFill>
                  <a:schemeClr val="dk1"/>
                </a:solidFill>
                <a:latin typeface="Merriweather"/>
                <a:ea typeface="Merriweather"/>
                <a:cs typeface="Merriweather"/>
                <a:sym typeface="Merriweather"/>
              </a:rPr>
              <a:t>Star or certified by the </a:t>
            </a:r>
            <a:r>
              <a:rPr lang="en-US" dirty="0" smtClean="0">
                <a:solidFill>
                  <a:schemeClr val="dk1"/>
                </a:solidFill>
                <a:latin typeface="Merriweather"/>
                <a:ea typeface="Merriweather"/>
                <a:cs typeface="Merriweather"/>
                <a:sym typeface="Merriweather"/>
              </a:rPr>
              <a:t>EPEAT</a:t>
            </a:r>
          </a:p>
          <a:p>
            <a:pPr lvl="0">
              <a:spcBef>
                <a:spcPts val="600"/>
              </a:spcBef>
              <a:buClr>
                <a:schemeClr val="dk1"/>
              </a:buClr>
              <a:buSzPts val="1100"/>
            </a:pPr>
            <a:r>
              <a:rPr lang="en-US" b="1" dirty="0" smtClean="0">
                <a:solidFill>
                  <a:schemeClr val="dk1"/>
                </a:solidFill>
                <a:latin typeface="Merriweather"/>
                <a:ea typeface="Merriweather"/>
                <a:cs typeface="Merriweather"/>
                <a:sym typeface="Merriweather"/>
              </a:rPr>
              <a:t>Buy environmentally friendly </a:t>
            </a:r>
            <a:r>
              <a:rPr lang="en-US" b="1" dirty="0">
                <a:solidFill>
                  <a:schemeClr val="dk1"/>
                </a:solidFill>
                <a:latin typeface="Merriweather"/>
                <a:ea typeface="Merriweather"/>
                <a:cs typeface="Merriweather"/>
                <a:sym typeface="Merriweather"/>
              </a:rPr>
              <a:t>electronics</a:t>
            </a:r>
            <a:endParaRPr dirty="0">
              <a:solidFill>
                <a:schemeClr val="dk1"/>
              </a:solidFill>
              <a:latin typeface="Merriweather"/>
              <a:ea typeface="Merriweather"/>
              <a:cs typeface="Merriweather"/>
              <a:sym typeface="Merriweather"/>
            </a:endParaRPr>
          </a:p>
        </p:txBody>
      </p:sp>
      <p:sp>
        <p:nvSpPr>
          <p:cNvPr id="386" name="Google Shape;386;p41"/>
          <p:cNvSpPr/>
          <p:nvPr/>
        </p:nvSpPr>
        <p:spPr>
          <a:xfrm>
            <a:off x="4658534" y="2960964"/>
            <a:ext cx="3793500" cy="1428900"/>
          </a:xfrm>
          <a:prstGeom prst="rect">
            <a:avLst/>
          </a:prstGeom>
          <a:solidFill>
            <a:srgbClr val="FFFFFF">
              <a:alpha val="13970"/>
            </a:srgbClr>
          </a:solidFill>
          <a:ln>
            <a:noFill/>
          </a:ln>
        </p:spPr>
        <p:txBody>
          <a:bodyPr spcFirstLastPara="1" wrap="square" lIns="1371600" tIns="91425" rIns="91425" bIns="91425" anchor="b" anchorCtr="0">
            <a:noAutofit/>
          </a:bodyPr>
          <a:lstStyle/>
          <a:p>
            <a:pPr lvl="0" algn="r">
              <a:buClr>
                <a:schemeClr val="dk1"/>
              </a:buClr>
              <a:buSzPts val="1100"/>
            </a:pPr>
            <a:r>
              <a:rPr lang="en-US" dirty="0" smtClean="0">
                <a:solidFill>
                  <a:schemeClr val="dk1"/>
                </a:solidFill>
                <a:latin typeface="Merriweather"/>
                <a:ea typeface="Merriweather"/>
                <a:cs typeface="Merriweather"/>
                <a:sym typeface="Merriweather"/>
              </a:rPr>
              <a:t>Help to children </a:t>
            </a:r>
            <a:r>
              <a:rPr lang="en-US" dirty="0">
                <a:solidFill>
                  <a:schemeClr val="dk1"/>
                </a:solidFill>
                <a:latin typeface="Merriweather"/>
                <a:ea typeface="Merriweather"/>
                <a:cs typeface="Merriweather"/>
                <a:sym typeface="Merriweather"/>
              </a:rPr>
              <a:t>safety initiatives, environmental causes, and </a:t>
            </a:r>
            <a:r>
              <a:rPr lang="en-US" dirty="0" smtClean="0">
                <a:solidFill>
                  <a:schemeClr val="dk1"/>
                </a:solidFill>
                <a:latin typeface="Merriweather"/>
                <a:ea typeface="Merriweather"/>
                <a:cs typeface="Merriweather"/>
                <a:sym typeface="Merriweather"/>
              </a:rPr>
              <a:t>more</a:t>
            </a:r>
          </a:p>
          <a:p>
            <a:pPr lvl="0" algn="r">
              <a:buClr>
                <a:schemeClr val="dk1"/>
              </a:buClr>
              <a:buSzPts val="1100"/>
            </a:pPr>
            <a:r>
              <a:rPr lang="en" dirty="0" smtClean="0">
                <a:solidFill>
                  <a:schemeClr val="dk1"/>
                </a:solidFill>
                <a:latin typeface="Merriweather"/>
                <a:ea typeface="Merriweather"/>
                <a:cs typeface="Merriweather"/>
                <a:sym typeface="Merriweather"/>
              </a:rPr>
              <a:t> </a:t>
            </a:r>
          </a:p>
          <a:p>
            <a:pPr lvl="0" algn="r">
              <a:buClr>
                <a:schemeClr val="dk1"/>
              </a:buClr>
              <a:buSzPts val="1100"/>
            </a:pPr>
            <a:r>
              <a:rPr lang="en-US" b="1" dirty="0" smtClean="0">
                <a:solidFill>
                  <a:schemeClr val="dk1"/>
                </a:solidFill>
                <a:latin typeface="Merriweather"/>
                <a:ea typeface="Merriweather"/>
                <a:cs typeface="Merriweather"/>
                <a:sym typeface="Merriweather"/>
              </a:rPr>
              <a:t>Donate </a:t>
            </a:r>
            <a:r>
              <a:rPr lang="en-US" b="1" dirty="0">
                <a:solidFill>
                  <a:schemeClr val="dk1"/>
                </a:solidFill>
                <a:latin typeface="Merriweather"/>
                <a:ea typeface="Merriweather"/>
                <a:cs typeface="Merriweather"/>
                <a:sym typeface="Merriweather"/>
              </a:rPr>
              <a:t>used electronics to social </a:t>
            </a:r>
            <a:r>
              <a:rPr lang="en-US" b="1" dirty="0" smtClean="0">
                <a:solidFill>
                  <a:schemeClr val="dk1"/>
                </a:solidFill>
                <a:latin typeface="Merriweather"/>
                <a:ea typeface="Merriweather"/>
                <a:cs typeface="Merriweather"/>
                <a:sym typeface="Merriweather"/>
              </a:rPr>
              <a:t>program</a:t>
            </a:r>
            <a:endParaRPr dirty="0">
              <a:solidFill>
                <a:schemeClr val="dk1"/>
              </a:solidFill>
              <a:latin typeface="Merriweather"/>
              <a:ea typeface="Merriweather"/>
              <a:cs typeface="Merriweather"/>
              <a:sym typeface="Merriweather"/>
            </a:endParaRPr>
          </a:p>
        </p:txBody>
      </p:sp>
      <p:sp>
        <p:nvSpPr>
          <p:cNvPr id="391" name="Google Shape;391;p41"/>
          <p:cNvSpPr/>
          <p:nvPr/>
        </p:nvSpPr>
        <p:spPr>
          <a:xfrm>
            <a:off x="3969775" y="2167966"/>
            <a:ext cx="306339" cy="409373"/>
          </a:xfrm>
          <a:prstGeom prst="rect">
            <a:avLst/>
          </a:prstGeom>
        </p:spPr>
        <p:txBody>
          <a:bodyPr>
            <a:prstTxWarp prst="textPlain">
              <a:avLst/>
            </a:prstTxWarp>
          </a:bodyPr>
          <a:lstStyle/>
          <a:p>
            <a:pPr lvl="0" algn="ctr"/>
            <a:endParaRPr b="1" i="0" dirty="0">
              <a:ln>
                <a:noFill/>
              </a:ln>
              <a:solidFill>
                <a:schemeClr val="lt1"/>
              </a:solidFill>
              <a:latin typeface="Kalam"/>
            </a:endParaRPr>
          </a:p>
        </p:txBody>
      </p:sp>
      <p:sp>
        <p:nvSpPr>
          <p:cNvPr id="392" name="Google Shape;392;p41"/>
          <p:cNvSpPr/>
          <p:nvPr/>
        </p:nvSpPr>
        <p:spPr>
          <a:xfrm>
            <a:off x="4885690" y="2174928"/>
            <a:ext cx="1106725" cy="408816"/>
          </a:xfrm>
          <a:prstGeom prst="rect">
            <a:avLst/>
          </a:prstGeom>
        </p:spPr>
        <p:txBody>
          <a:bodyPr>
            <a:prstTxWarp prst="textPlain">
              <a:avLst/>
            </a:prstTxWarp>
          </a:bodyPr>
          <a:lstStyle/>
          <a:p>
            <a:pPr lvl="0" algn="ctr"/>
            <a:endParaRPr b="1" i="0" dirty="0">
              <a:ln>
                <a:noFill/>
              </a:ln>
              <a:solidFill>
                <a:schemeClr val="lt1"/>
              </a:solidFill>
              <a:latin typeface="Kalam"/>
            </a:endParaRPr>
          </a:p>
        </p:txBody>
      </p:sp>
      <p:sp>
        <p:nvSpPr>
          <p:cNvPr id="394" name="Google Shape;394;p41"/>
          <p:cNvSpPr/>
          <p:nvPr/>
        </p:nvSpPr>
        <p:spPr>
          <a:xfrm>
            <a:off x="4988733" y="3172688"/>
            <a:ext cx="316922" cy="400461"/>
          </a:xfrm>
          <a:prstGeom prst="rect">
            <a:avLst/>
          </a:prstGeom>
        </p:spPr>
        <p:txBody>
          <a:bodyPr>
            <a:prstTxWarp prst="textPlain">
              <a:avLst/>
            </a:prstTxWarp>
          </a:bodyPr>
          <a:lstStyle/>
          <a:p>
            <a:pPr lvl="0" algn="ctr"/>
            <a:endParaRPr b="1" i="0" dirty="0">
              <a:ln>
                <a:noFill/>
              </a:ln>
              <a:solidFill>
                <a:schemeClr val="lt1"/>
              </a:solidFill>
              <a:latin typeface="Kalam"/>
            </a:endParaRPr>
          </a:p>
        </p:txBody>
      </p:sp>
      <p:sp>
        <p:nvSpPr>
          <p:cNvPr id="395" name="Google Shape;395;p41"/>
          <p:cNvSpPr txBox="1">
            <a:spLocks noGrp="1"/>
          </p:cNvSpPr>
          <p:nvPr>
            <p:ph type="title" idx="4294967295"/>
          </p:nvPr>
        </p:nvSpPr>
        <p:spPr>
          <a:xfrm>
            <a:off x="727900" y="205975"/>
            <a:ext cx="7959000" cy="857400"/>
          </a:xfrm>
          <a:prstGeom prst="rect">
            <a:avLst/>
          </a:prstGeom>
        </p:spPr>
        <p:txBody>
          <a:bodyPr spcFirstLastPara="1" wrap="square" lIns="0" tIns="0" rIns="0" bIns="0" anchor="b" anchorCtr="0">
            <a:noAutofit/>
          </a:bodyPr>
          <a:lstStyle/>
          <a:p>
            <a:r>
              <a:rPr lang="en" sz="2400" dirty="0" smtClean="0">
                <a:solidFill>
                  <a:schemeClr val="lt1"/>
                </a:solidFill>
              </a:rPr>
              <a:t>How we can reduce e-waste?</a:t>
            </a:r>
            <a:endParaRPr sz="2400" dirty="0">
              <a:solidFill>
                <a:schemeClr val="lt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ctrTitle"/>
          </p:nvPr>
        </p:nvSpPr>
        <p:spPr>
          <a:xfrm>
            <a:off x="4308200" y="1735750"/>
            <a:ext cx="41502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smtClean="0"/>
              <a:t>2. </a:t>
            </a:r>
            <a:r>
              <a:rPr lang="en" dirty="0" smtClean="0"/>
              <a:t>Reuse</a:t>
            </a:r>
            <a:endParaRPr dirty="0"/>
          </a:p>
        </p:txBody>
      </p:sp>
    </p:spTree>
    <p:extLst>
      <p:ext uri="{BB962C8B-B14F-4D97-AF65-F5344CB8AC3E}">
        <p14:creationId xmlns:p14="http://schemas.microsoft.com/office/powerpoint/2010/main" val="1346068478"/>
      </p:ext>
    </p:extLst>
  </p:cSld>
  <p:clrMapOvr>
    <a:masterClrMapping/>
  </p:clrMapOvr>
  <p:timing>
    <p:tnLst>
      <p:par>
        <p:cTn id="1" dur="indefinite" restart="never" nodeType="tmRoot"/>
      </p:par>
    </p:tnLst>
  </p:timing>
</p:sld>
</file>

<file path=ppt/theme/theme1.xml><?xml version="1.0" encoding="utf-8"?>
<a:theme xmlns:a="http://schemas.openxmlformats.org/drawingml/2006/main" name="Woodville template">
  <a:themeElements>
    <a:clrScheme name="Custom 347">
      <a:dk1>
        <a:srgbClr val="38414C"/>
      </a:dk1>
      <a:lt1>
        <a:srgbClr val="FFFFFF"/>
      </a:lt1>
      <a:dk2>
        <a:srgbClr val="222222"/>
      </a:dk2>
      <a:lt2>
        <a:srgbClr val="DCE1E8"/>
      </a:lt2>
      <a:accent1>
        <a:srgbClr val="498BE4"/>
      </a:accent1>
      <a:accent2>
        <a:srgbClr val="8FC6EF"/>
      </a:accent2>
      <a:accent3>
        <a:srgbClr val="4F9CB5"/>
      </a:accent3>
      <a:accent4>
        <a:srgbClr val="9DDDD2"/>
      </a:accent4>
      <a:accent5>
        <a:srgbClr val="75AF77"/>
      </a:accent5>
      <a:accent6>
        <a:srgbClr val="ABDE75"/>
      </a:accent6>
      <a:hlink>
        <a:srgbClr val="4A8D63"/>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TotalTime>
  <Words>514</Words>
  <Application>Microsoft Office PowerPoint</Application>
  <PresentationFormat>On-screen Show (16:9)</PresentationFormat>
  <Paragraphs>71</Paragraphs>
  <Slides>14</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Kalam</vt:lpstr>
      <vt:lpstr>Merriweather</vt:lpstr>
      <vt:lpstr>Arial</vt:lpstr>
      <vt:lpstr>Woodville template</vt:lpstr>
      <vt:lpstr>Computer related environmental issues</vt:lpstr>
      <vt:lpstr>E- Waste</vt:lpstr>
      <vt:lpstr>List of Common E-waste Items</vt:lpstr>
      <vt:lpstr>Do you know about 3R concept?</vt:lpstr>
      <vt:lpstr>50,000,000,000</vt:lpstr>
      <vt:lpstr>1. Reduce</vt:lpstr>
      <vt:lpstr>PowerPoint Presentation</vt:lpstr>
      <vt:lpstr>How we can reduce e-waste?</vt:lpstr>
      <vt:lpstr>2. Reuse</vt:lpstr>
      <vt:lpstr>PowerPoint Presentation</vt:lpstr>
      <vt:lpstr>3. Recycle</vt:lpstr>
      <vt:lpstr>PowerPoint Presentation</vt:lpstr>
      <vt:lpstr>Want big impact? Use big image.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related environmental issues</dc:title>
  <cp:lastModifiedBy>Kushan</cp:lastModifiedBy>
  <cp:revision>20</cp:revision>
  <dcterms:modified xsi:type="dcterms:W3CDTF">2023-02-22T18:35:37Z</dcterms:modified>
</cp:coreProperties>
</file>