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7"/>
  </p:notesMasterIdLst>
  <p:sldIdLst>
    <p:sldId id="256" r:id="rId3"/>
    <p:sldId id="257" r:id="rId4"/>
    <p:sldId id="260" r:id="rId5"/>
    <p:sldId id="259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4660"/>
  </p:normalViewPr>
  <p:slideViewPr>
    <p:cSldViewPr>
      <p:cViewPr varScale="1">
        <p:scale>
          <a:sx n="70" d="100"/>
          <a:sy n="70" d="100"/>
        </p:scale>
        <p:origin x="882" y="84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3C07-5BA3-47D0-A608-C7AA1B371B6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D0388-107C-4ECF-AA67-F42480B67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1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D0388-107C-4ECF-AA67-F42480B679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D0388-107C-4ECF-AA67-F42480B679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4132263"/>
            <a:ext cx="24542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28125" y="6384925"/>
            <a:ext cx="2860675" cy="23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</a:rPr>
              <a:t>| Copyright © 2015 Tata Consultancy Services Limited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0" name="Freeform 16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>
                <a:gd name="T0" fmla="*/ 491 w 835"/>
                <a:gd name="T1" fmla="*/ 5 h 727"/>
                <a:gd name="T2" fmla="*/ 581 w 835"/>
                <a:gd name="T3" fmla="*/ 30 h 727"/>
                <a:gd name="T4" fmla="*/ 653 w 835"/>
                <a:gd name="T5" fmla="*/ 71 h 727"/>
                <a:gd name="T6" fmla="*/ 705 w 835"/>
                <a:gd name="T7" fmla="*/ 124 h 727"/>
                <a:gd name="T8" fmla="*/ 602 w 835"/>
                <a:gd name="T9" fmla="*/ 117 h 727"/>
                <a:gd name="T10" fmla="*/ 478 w 835"/>
                <a:gd name="T11" fmla="*/ 104 h 727"/>
                <a:gd name="T12" fmla="*/ 444 w 835"/>
                <a:gd name="T13" fmla="*/ 106 h 727"/>
                <a:gd name="T14" fmla="*/ 432 w 835"/>
                <a:gd name="T15" fmla="*/ 119 h 727"/>
                <a:gd name="T16" fmla="*/ 403 w 835"/>
                <a:gd name="T17" fmla="*/ 415 h 727"/>
                <a:gd name="T18" fmla="*/ 402 w 835"/>
                <a:gd name="T19" fmla="*/ 115 h 727"/>
                <a:gd name="T20" fmla="*/ 388 w 835"/>
                <a:gd name="T21" fmla="*/ 105 h 727"/>
                <a:gd name="T22" fmla="*/ 331 w 835"/>
                <a:gd name="T23" fmla="*/ 106 h 727"/>
                <a:gd name="T24" fmla="*/ 195 w 835"/>
                <a:gd name="T25" fmla="*/ 124 h 727"/>
                <a:gd name="T26" fmla="*/ 140 w 835"/>
                <a:gd name="T27" fmla="*/ 110 h 727"/>
                <a:gd name="T28" fmla="*/ 197 w 835"/>
                <a:gd name="T29" fmla="*/ 59 h 727"/>
                <a:gd name="T30" fmla="*/ 274 w 835"/>
                <a:gd name="T31" fmla="*/ 22 h 727"/>
                <a:gd name="T32" fmla="*/ 367 w 835"/>
                <a:gd name="T33" fmla="*/ 2 h 727"/>
                <a:gd name="T34" fmla="*/ 201 w 835"/>
                <a:gd name="T35" fmla="*/ 519 h 727"/>
                <a:gd name="T36" fmla="*/ 100 w 835"/>
                <a:gd name="T37" fmla="*/ 519 h 727"/>
                <a:gd name="T38" fmla="*/ 0 w 835"/>
                <a:gd name="T39" fmla="*/ 519 h 727"/>
                <a:gd name="T40" fmla="*/ 141 w 835"/>
                <a:gd name="T41" fmla="*/ 727 h 727"/>
                <a:gd name="T42" fmla="*/ 261 w 835"/>
                <a:gd name="T43" fmla="*/ 727 h 727"/>
                <a:gd name="T44" fmla="*/ 303 w 835"/>
                <a:gd name="T45" fmla="*/ 519 h 727"/>
                <a:gd name="T46" fmla="*/ 346 w 835"/>
                <a:gd name="T47" fmla="*/ 727 h 727"/>
                <a:gd name="T48" fmla="*/ 583 w 835"/>
                <a:gd name="T49" fmla="*/ 519 h 727"/>
                <a:gd name="T50" fmla="*/ 483 w 835"/>
                <a:gd name="T51" fmla="*/ 519 h 727"/>
                <a:gd name="T52" fmla="*/ 407 w 835"/>
                <a:gd name="T53" fmla="*/ 579 h 727"/>
                <a:gd name="T54" fmla="*/ 548 w 835"/>
                <a:gd name="T55" fmla="*/ 579 h 727"/>
                <a:gd name="T56" fmla="*/ 587 w 835"/>
                <a:gd name="T57" fmla="*/ 727 h 727"/>
                <a:gd name="T58" fmla="*/ 733 w 835"/>
                <a:gd name="T59" fmla="*/ 519 h 727"/>
                <a:gd name="T60" fmla="*/ 712 w 835"/>
                <a:gd name="T61" fmla="*/ 602 h 727"/>
                <a:gd name="T62" fmla="*/ 731 w 835"/>
                <a:gd name="T63" fmla="*/ 198 h 727"/>
                <a:gd name="T64" fmla="*/ 722 w 835"/>
                <a:gd name="T65" fmla="*/ 257 h 727"/>
                <a:gd name="T66" fmla="*/ 685 w 835"/>
                <a:gd name="T67" fmla="*/ 316 h 727"/>
                <a:gd name="T68" fmla="*/ 622 w 835"/>
                <a:gd name="T69" fmla="*/ 365 h 727"/>
                <a:gd name="T70" fmla="*/ 541 w 835"/>
                <a:gd name="T71" fmla="*/ 398 h 727"/>
                <a:gd name="T72" fmla="*/ 474 w 835"/>
                <a:gd name="T73" fmla="*/ 183 h 727"/>
                <a:gd name="T74" fmla="*/ 477 w 835"/>
                <a:gd name="T75" fmla="*/ 158 h 727"/>
                <a:gd name="T76" fmla="*/ 489 w 835"/>
                <a:gd name="T77" fmla="*/ 146 h 727"/>
                <a:gd name="T78" fmla="*/ 556 w 835"/>
                <a:gd name="T79" fmla="*/ 148 h 727"/>
                <a:gd name="T80" fmla="*/ 669 w 835"/>
                <a:gd name="T81" fmla="*/ 163 h 727"/>
                <a:gd name="T82" fmla="*/ 295 w 835"/>
                <a:gd name="T83" fmla="*/ 399 h 727"/>
                <a:gd name="T84" fmla="*/ 213 w 835"/>
                <a:gd name="T85" fmla="*/ 365 h 727"/>
                <a:gd name="T86" fmla="*/ 150 w 835"/>
                <a:gd name="T87" fmla="*/ 316 h 727"/>
                <a:gd name="T88" fmla="*/ 112 w 835"/>
                <a:gd name="T89" fmla="*/ 257 h 727"/>
                <a:gd name="T90" fmla="*/ 103 w 835"/>
                <a:gd name="T91" fmla="*/ 198 h 727"/>
                <a:gd name="T92" fmla="*/ 136 w 835"/>
                <a:gd name="T93" fmla="*/ 168 h 727"/>
                <a:gd name="T94" fmla="*/ 250 w 835"/>
                <a:gd name="T95" fmla="*/ 151 h 727"/>
                <a:gd name="T96" fmla="*/ 342 w 835"/>
                <a:gd name="T97" fmla="*/ 144 h 727"/>
                <a:gd name="T98" fmla="*/ 357 w 835"/>
                <a:gd name="T99" fmla="*/ 153 h 727"/>
                <a:gd name="T100" fmla="*/ 362 w 835"/>
                <a:gd name="T101" fmla="*/ 175 h 727"/>
                <a:gd name="T102" fmla="*/ 317 w 835"/>
                <a:gd name="T103" fmla="*/ 405 h 7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285756" y="250031"/>
              <a:ext cx="1670571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29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40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9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95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E622C5-9C91-4FA6-B274-0D815DB0FD4C}" type="slidenum">
              <a:rPr lang="en-US" altLang="fr-FR">
                <a:solidFill>
                  <a:srgbClr val="000000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fr-FR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8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48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967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396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25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1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7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9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2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3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09603" y="15"/>
            <a:ext cx="10972799" cy="610473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609603" y="724786"/>
            <a:ext cx="10972799" cy="4564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50000"/>
                  </a:schemeClr>
                </a:solidFill>
                <a:latin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609599" y="1181195"/>
            <a:ext cx="10972800" cy="4900768"/>
          </a:xfrm>
          <a:prstGeom prst="rect">
            <a:avLst/>
          </a:prstGeom>
          <a:noFill/>
        </p:spPr>
        <p:txBody>
          <a:bodyPr/>
          <a:lstStyle>
            <a:lvl1pPr marL="195263" indent="-195263">
              <a:buClr>
                <a:srgbClr val="0067AC"/>
              </a:buClr>
              <a:buSzPct val="110000"/>
              <a:buFont typeface="Wingdings" pitchFamily="2" charset="2"/>
              <a:buChar char="§"/>
              <a:defRPr>
                <a:solidFill>
                  <a:schemeClr val="accent4">
                    <a:lumMod val="50000"/>
                  </a:schemeClr>
                </a:solidFill>
                <a:latin typeface="Myriad Pro"/>
              </a:defRPr>
            </a:lvl1pPr>
            <a:lvl2pPr>
              <a:buClr>
                <a:srgbClr val="0067AC"/>
              </a:buClr>
              <a:buSzPct val="110000"/>
              <a:buFont typeface="Wingdings" pitchFamily="2" charset="2"/>
              <a:buChar char="§"/>
              <a:defRPr>
                <a:solidFill>
                  <a:schemeClr val="accent4">
                    <a:lumMod val="50000"/>
                  </a:schemeClr>
                </a:solidFill>
                <a:latin typeface="Myriad Pro"/>
              </a:defRPr>
            </a:lvl2pPr>
            <a:lvl3pPr>
              <a:buClr>
                <a:srgbClr val="0067AC"/>
              </a:buClr>
              <a:buSzPct val="110000"/>
              <a:buFont typeface="Wingdings" pitchFamily="2" charset="2"/>
              <a:buChar char="§"/>
              <a:defRPr>
                <a:solidFill>
                  <a:schemeClr val="accent4">
                    <a:lumMod val="50000"/>
                  </a:schemeClr>
                </a:solidFill>
                <a:latin typeface="Myriad Pro"/>
              </a:defRPr>
            </a:lvl3pPr>
            <a:lvl4pPr>
              <a:buClr>
                <a:srgbClr val="0067AC"/>
              </a:buClr>
              <a:buSzPct val="110000"/>
              <a:buFont typeface="Wingdings" pitchFamily="2" charset="2"/>
              <a:buChar char="§"/>
              <a:defRPr>
                <a:solidFill>
                  <a:schemeClr val="accent4">
                    <a:lumMod val="50000"/>
                  </a:schemeClr>
                </a:solidFill>
                <a:latin typeface="Myriad Pro"/>
              </a:defRPr>
            </a:lvl4pPr>
            <a:lvl5pPr>
              <a:buClr>
                <a:srgbClr val="0067AC"/>
              </a:buClr>
              <a:buSzPct val="110000"/>
              <a:buFont typeface="Wingdings" pitchFamily="2" charset="2"/>
              <a:buChar char="§"/>
              <a:defRPr>
                <a:solidFill>
                  <a:schemeClr val="accent4">
                    <a:lumMod val="50000"/>
                  </a:schemeClr>
                </a:solidFill>
                <a:latin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97669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121914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933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121914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933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0527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42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08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39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9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08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6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502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139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917" tIns="44959" rIns="89917" bIns="44959" rtlCol="0" anchor="ctr"/>
          <a:lstStyle/>
          <a:p>
            <a:pPr algn="ctr" defTabSz="899112">
              <a:defRPr/>
            </a:pPr>
            <a:endParaRPr lang="en-US" sz="1835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2"/>
            <a:ext cx="9542777" cy="530352"/>
          </a:xfrm>
        </p:spPr>
        <p:txBody>
          <a:bodyPr>
            <a:noAutofit/>
          </a:bodyPr>
          <a:lstStyle>
            <a:lvl1pPr algn="l">
              <a:defRPr sz="3016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60">
                <a:solidFill>
                  <a:schemeClr val="bg1"/>
                </a:solidFill>
                <a:latin typeface="+mj-lt"/>
              </a:defRPr>
            </a:lvl1pPr>
            <a:lvl2pPr marL="449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2" y="5879702"/>
            <a:ext cx="2475555" cy="402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3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9"/>
            <a:ext cx="2454503" cy="11251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28723" y="6384273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9134"/>
            <a:r>
              <a:rPr lang="en-US" sz="918" dirty="0">
                <a:solidFill>
                  <a:prstClr val="white"/>
                </a:solidFill>
              </a:rPr>
              <a:t>| Copyright © 2015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383652"/>
            <a:ext cx="3048000" cy="2032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6" y="257177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34"/>
              <a:endParaRPr lang="en-US" sz="236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12">
                <a:defRPr/>
              </a:pPr>
              <a:endParaRPr lang="en-US" sz="1835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8240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2" y="6"/>
            <a:ext cx="12191997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17" tIns="44959" rIns="89917" bIns="44959" rtlCol="0" anchor="ctr"/>
          <a:lstStyle/>
          <a:p>
            <a:pPr algn="ctr" defTabSz="899134"/>
            <a:endParaRPr lang="en-US" sz="1835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36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16" b="0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2pPr>
            <a:lvl3pPr marL="899112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486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79822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247779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6973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146890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59644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1"/>
            <a:ext cx="237066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35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/>
            </a:lvl2pPr>
            <a:lvl3pPr marL="899112" indent="0">
              <a:buNone/>
              <a:defRPr/>
            </a:lvl3pPr>
            <a:lvl4pPr marL="1348668" indent="0">
              <a:buNone/>
              <a:defRPr/>
            </a:lvl4pPr>
            <a:lvl5pPr marL="1798222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8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8"/>
            <a:ext cx="3241040" cy="284661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4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917" tIns="44959" rIns="89917" bIns="44959" rtlCol="0" anchor="ctr"/>
          <a:lstStyle/>
          <a:p>
            <a:pPr algn="ctr" defTabSz="899112">
              <a:defRPr/>
            </a:pPr>
            <a:endParaRPr lang="en-US" sz="1835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6" y="257177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34"/>
              <a:endParaRPr lang="en-US" sz="236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12">
                <a:defRPr/>
              </a:pPr>
              <a:endParaRPr lang="en-US" sz="1835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9134"/>
            <a:r>
              <a:rPr lang="en-US" sz="787" dirty="0">
                <a:solidFill>
                  <a:prstClr val="white"/>
                </a:solidFill>
              </a:rPr>
              <a:t>| Copyright © 2015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311866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2" y="3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17" tIns="44959" rIns="89917" bIns="44959" rtlCol="0" anchor="ctr"/>
          <a:lstStyle/>
          <a:p>
            <a:pPr algn="ctr" defTabSz="899134"/>
            <a:endParaRPr lang="en-US" sz="1835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36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16" b="0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2pPr>
            <a:lvl3pPr marL="899112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486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79822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247779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6973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146890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59644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1"/>
            <a:ext cx="237066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35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/>
            </a:lvl2pPr>
            <a:lvl3pPr marL="899112" indent="0">
              <a:buNone/>
              <a:defRPr/>
            </a:lvl3pPr>
            <a:lvl4pPr marL="1348668" indent="0">
              <a:buNone/>
              <a:defRPr/>
            </a:lvl4pPr>
            <a:lvl5pPr marL="1798222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8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8"/>
            <a:ext cx="3241040" cy="284661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4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917" tIns="44959" rIns="89917" bIns="44959" rtlCol="0" anchor="ctr"/>
          <a:lstStyle/>
          <a:p>
            <a:pPr algn="ctr" defTabSz="899112">
              <a:defRPr/>
            </a:pPr>
            <a:endParaRPr lang="en-US" sz="1835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6" y="257177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34"/>
              <a:endParaRPr lang="en-US" sz="236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12">
                <a:defRPr/>
              </a:pPr>
              <a:endParaRPr lang="en-US" sz="1835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9134"/>
            <a:r>
              <a:rPr lang="en-US" sz="787" dirty="0">
                <a:solidFill>
                  <a:prstClr val="white"/>
                </a:solidFill>
              </a:rPr>
              <a:t>| Copyright © 2015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823670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0" y="3"/>
            <a:ext cx="12191999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8816"/>
            <a:endParaRPr lang="en-US" sz="236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36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16" b="0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2pPr>
            <a:lvl3pPr marL="899112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486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79822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247779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6973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146890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59644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1"/>
            <a:ext cx="237066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35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/>
            </a:lvl2pPr>
            <a:lvl3pPr marL="899112" indent="0">
              <a:buNone/>
              <a:defRPr/>
            </a:lvl3pPr>
            <a:lvl4pPr marL="1348668" indent="0">
              <a:buNone/>
              <a:defRPr/>
            </a:lvl4pPr>
            <a:lvl5pPr marL="1798222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8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8"/>
            <a:ext cx="3241040" cy="284661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4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917" tIns="44959" rIns="89917" bIns="44959" rtlCol="0" anchor="ctr"/>
          <a:lstStyle/>
          <a:p>
            <a:pPr algn="ctr" defTabSz="899112">
              <a:defRPr/>
            </a:pPr>
            <a:endParaRPr lang="en-US" sz="1835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6" y="257177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34"/>
              <a:endParaRPr lang="en-US" sz="236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12">
                <a:defRPr/>
              </a:pPr>
              <a:endParaRPr lang="en-US" sz="1835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9134"/>
            <a:r>
              <a:rPr lang="en-US" sz="787" dirty="0">
                <a:solidFill>
                  <a:prstClr val="white"/>
                </a:solidFill>
              </a:rPr>
              <a:t>| Copyright © 2015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7939064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1" y="4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8816"/>
            <a:endParaRPr lang="en-US" sz="236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36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16" b="0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2pPr>
            <a:lvl3pPr marL="899112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486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79822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247779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6973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146890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59644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1"/>
            <a:ext cx="237066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35">
                <a:solidFill>
                  <a:schemeClr val="bg1"/>
                </a:solidFill>
                <a:latin typeface="+mj-lt"/>
              </a:defRPr>
            </a:lvl1pPr>
            <a:lvl2pPr marL="449556" indent="0">
              <a:buNone/>
              <a:defRPr/>
            </a:lvl2pPr>
            <a:lvl3pPr marL="899112" indent="0">
              <a:buNone/>
              <a:defRPr/>
            </a:lvl3pPr>
            <a:lvl4pPr marL="1348668" indent="0">
              <a:buNone/>
              <a:defRPr/>
            </a:lvl4pPr>
            <a:lvl5pPr marL="1798222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8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8"/>
            <a:ext cx="3241040" cy="284661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4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917" tIns="44959" rIns="89917" bIns="44959" rtlCol="0" anchor="ctr"/>
          <a:lstStyle/>
          <a:p>
            <a:pPr algn="ctr" defTabSz="899112">
              <a:defRPr/>
            </a:pPr>
            <a:endParaRPr lang="en-US" sz="1835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6" y="257177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34"/>
              <a:endParaRPr lang="en-US" sz="236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99134"/>
                <a:endParaRPr lang="en-US" sz="236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899112">
                <a:defRPr/>
              </a:pPr>
              <a:endParaRPr lang="en-US" sz="1835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9134"/>
            <a:r>
              <a:rPr lang="en-US" sz="787" dirty="0">
                <a:solidFill>
                  <a:prstClr val="white"/>
                </a:solidFill>
              </a:rPr>
              <a:t>| Copyright © 2015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6414927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54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9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6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54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316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600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4800" y="6551618"/>
            <a:ext cx="3651240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8340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4800" y="6551618"/>
            <a:ext cx="3651240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1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4800" y="6551618"/>
            <a:ext cx="3651240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57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1385"/>
            <a:ext cx="10363200" cy="641349"/>
          </a:xfrm>
        </p:spPr>
        <p:txBody>
          <a:bodyPr>
            <a:normAutofit/>
          </a:bodyPr>
          <a:lstStyle>
            <a:lvl1pPr algn="l" defTabSz="877722" rtl="0" eaLnBrk="0" fontAlgn="base" hangingPunct="0">
              <a:spcBef>
                <a:spcPct val="0"/>
              </a:spcBef>
              <a:spcAft>
                <a:spcPct val="0"/>
              </a:spcAft>
              <a:defRPr lang="en-US" sz="3111" b="1" kern="1200" dirty="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0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4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90865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8" y="924946"/>
            <a:ext cx="11348852" cy="4525962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18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3" y="6518753"/>
            <a:ext cx="3751448" cy="25611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6" y="114300"/>
            <a:ext cx="8141656" cy="533400"/>
          </a:xfrm>
        </p:spPr>
        <p:txBody>
          <a:bodyPr>
            <a:noAutofit/>
          </a:bodyPr>
          <a:lstStyle>
            <a:lvl1pPr>
              <a:defRPr sz="2800"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863163"/>
            <a:ext cx="11161184" cy="13239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57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3" y="6518753"/>
            <a:ext cx="3751448" cy="25611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8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2345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48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356636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77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33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88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6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8163" y="60325"/>
            <a:ext cx="113490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925513"/>
            <a:ext cx="11349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3"/>
            <a:endParaRPr lang="en-US" altLang="fr-FR" smtClean="0"/>
          </a:p>
        </p:txBody>
      </p:sp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fld id="{1DC94B09-3251-4FC5-B134-2274003D4529}" type="slidenum">
              <a:rPr lang="en-US" altLang="fr-FR" sz="1000" b="1">
                <a:solidFill>
                  <a:srgbClr val="7F7F7F"/>
                </a:solidFill>
                <a:cs typeface="Arial" pitchFamily="34" charset="0"/>
              </a:rPr>
              <a:pPr algn="ctr" defTabSz="9128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fr-FR" sz="1000" b="1" dirty="0">
                <a:solidFill>
                  <a:srgbClr val="7F7F7F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738" y="6592888"/>
            <a:ext cx="652462" cy="112712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3650" y="6592888"/>
            <a:ext cx="1041400" cy="112712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938" y="6594475"/>
            <a:ext cx="439737" cy="109538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917" tIns="44959" rIns="89917" bIns="44959" rtlCol="0" anchor="ctr"/>
          <a:lstStyle/>
          <a:p>
            <a:pPr algn="ctr" defTabSz="899134"/>
            <a:endParaRPr lang="en-US" sz="1835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2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" y="3810002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917" tIns="44959" rIns="89917" bIns="44959" numCol="1" anchor="t" anchorCtr="0" compatLnSpc="1">
            <a:prstTxWarp prst="textNoShape">
              <a:avLst/>
            </a:prstTxWarp>
          </a:bodyPr>
          <a:lstStyle/>
          <a:p>
            <a:pPr defTabSz="899134"/>
            <a:endParaRPr lang="en-US" sz="1835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3" y="6473953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17" tIns="44959" rIns="89917" bIns="4495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899112">
              <a:defRPr/>
            </a:pPr>
            <a:fld id="{13B55AB4-0D57-4FBE-946B-A81E4A9D2A4C}" type="slidenum">
              <a:rPr lang="en-US" sz="105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899112">
                <a:defRPr/>
              </a:pPr>
              <a:t>‹#›</a:t>
            </a:fld>
            <a:r>
              <a:rPr lang="en-US" sz="105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5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89917" tIns="44959" rIns="89917" bIns="44959" numCol="1" anchor="t" anchorCtr="0" compatLnSpc="1">
            <a:prstTxWarp prst="textNoShape">
              <a:avLst/>
            </a:prstTxWarp>
          </a:bodyPr>
          <a:lstStyle/>
          <a:p>
            <a:pPr defTabSz="899134"/>
            <a:endParaRPr lang="en-US" sz="2360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1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9917" tIns="44959" rIns="89917" bIns="44959" numCol="1" anchor="t" anchorCtr="0" compatLnSpc="1">
            <a:prstTxWarp prst="textNoShape">
              <a:avLst/>
            </a:prstTxWarp>
          </a:bodyPr>
          <a:lstStyle/>
          <a:p>
            <a:pPr defTabSz="899134"/>
            <a:endParaRPr lang="en-US" sz="2360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9917" tIns="44959" rIns="89917" bIns="44959" numCol="1" anchor="t" anchorCtr="0" compatLnSpc="1">
            <a:prstTxWarp prst="textNoShape">
              <a:avLst/>
            </a:prstTxWarp>
          </a:bodyPr>
          <a:lstStyle/>
          <a:p>
            <a:pPr defTabSz="899134"/>
            <a:endParaRPr lang="en-US" sz="2360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2" y="6594736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9917" tIns="44959" rIns="89917" bIns="44959" numCol="1" anchor="t" anchorCtr="0" compatLnSpc="1">
            <a:prstTxWarp prst="textNoShape">
              <a:avLst/>
            </a:prstTxWarp>
          </a:bodyPr>
          <a:lstStyle/>
          <a:p>
            <a:pPr defTabSz="899134"/>
            <a:endParaRPr lang="en-US" sz="236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9112" rtl="0" eaLnBrk="1" latinLnBrk="0" hangingPunct="1">
        <a:spcBef>
          <a:spcPct val="0"/>
        </a:spcBef>
        <a:buNone/>
        <a:defRPr sz="2753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37166" indent="-337166" algn="l" defTabSz="899112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966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30529" indent="-280973" algn="l" defTabSz="899112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966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23889" indent="-224777" algn="l" defTabSz="899112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35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73445" indent="-224777" algn="l" defTabSz="899112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574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23002" indent="-224777" algn="l" defTabSz="899112" rtl="0" eaLnBrk="1" latinLnBrk="0" hangingPunct="1">
        <a:spcBef>
          <a:spcPct val="20000"/>
        </a:spcBef>
        <a:buFont typeface="Arial" pitchFamily="34" charset="0"/>
        <a:buChar char="»"/>
        <a:defRPr sz="1966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472557" indent="-224777" algn="l" defTabSz="89911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6pPr>
      <a:lvl7pPr marL="2922112" indent="-224777" algn="l" defTabSz="89911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7pPr>
      <a:lvl8pPr marL="3371668" indent="-224777" algn="l" defTabSz="89911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8pPr>
      <a:lvl9pPr marL="3821224" indent="-224777" algn="l" defTabSz="89911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1pPr>
      <a:lvl2pPr marL="449556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2pPr>
      <a:lvl3pPr marL="899112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348668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1798222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247779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2697334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146890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596447" algn="l" defTabSz="899112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29">
          <p15:clr>
            <a:srgbClr val="F26B43"/>
          </p15:clr>
        </p15:guide>
        <p15:guide id="2" pos="120">
          <p15:clr>
            <a:srgbClr val="F26B43"/>
          </p15:clr>
        </p15:guide>
        <p15:guide id="3" pos="7560">
          <p15:clr>
            <a:srgbClr val="F26B43"/>
          </p15:clr>
        </p15:guide>
        <p15:guide id="4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538792"/>
            <a:ext cx="10667999" cy="2590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Medtronic – APV Global BO Report</a:t>
            </a:r>
            <a: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TCS Weekly Status Report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3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21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September, 2016</a:t>
            </a:r>
            <a:endParaRPr lang="en-US" sz="44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2421336"/>
            <a:ext cx="10210800" cy="1706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59391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TCS: Mayank Pandey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Medtronic: Dexter Gillette, Steve Harms, Begur Swaminathan, James Gough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00" name="AutoShape 4" descr="Image result for summary icon"/>
          <p:cNvSpPr>
            <a:spLocks noChangeAspect="1" noChangeArrowheads="1"/>
          </p:cNvSpPr>
          <p:nvPr/>
        </p:nvSpPr>
        <p:spPr bwMode="auto">
          <a:xfrm>
            <a:off x="63500" y="-136525"/>
            <a:ext cx="1171575" cy="1114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8077"/>
              </p:ext>
            </p:extLst>
          </p:nvPr>
        </p:nvGraphicFramePr>
        <p:xfrm>
          <a:off x="1940494" y="3809999"/>
          <a:ext cx="9677400" cy="17190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677400"/>
              </a:tblGrid>
              <a:tr h="483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Key Tasks Completed</a:t>
                      </a:r>
                      <a:endParaRPr lang="en-GB" sz="1600" dirty="0" smtClean="0"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34290" marB="34290" anchor="ctr">
                    <a:solidFill>
                      <a:srgbClr val="55A51C"/>
                    </a:solidFill>
                  </a:tcPr>
                </a:tc>
              </a:tr>
              <a:tr h="248384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Working on Daily Global Back Order Report and Daily Back Order Summary.</a:t>
                      </a:r>
                    </a:p>
                  </a:txBody>
                  <a:tcPr marL="0" marR="0" marT="0" marB="0" anchor="ctr"/>
                </a:tc>
              </a:tr>
              <a:tr h="253396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Working on short dated file for two days a week (Tuesday and Thursday).</a:t>
                      </a:r>
                    </a:p>
                  </a:txBody>
                  <a:tcPr marL="0" marR="0" marT="0" marB="0" anchor="ctr"/>
                </a:tc>
              </a:tr>
              <a:tr h="244649">
                <a:tc>
                  <a:txBody>
                    <a:bodyPr/>
                    <a:lstStyle/>
                    <a:p>
                      <a:pPr marL="171450" marR="0" lvl="1" indent="-17145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Completed process to update the report file in a particular location every day.</a:t>
                      </a:r>
                    </a:p>
                  </a:txBody>
                  <a:tcPr marL="0" marR="0" marT="0" marB="0" anchor="ctr"/>
                </a:tc>
              </a:tr>
              <a:tr h="244649">
                <a:tc>
                  <a:txBody>
                    <a:bodyPr/>
                    <a:lstStyle/>
                    <a:p>
                      <a:pPr marL="171450" marR="0" lvl="1" indent="-17145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Completed Demand Stagger file for 23 geographies for the month of September.</a:t>
                      </a:r>
                    </a:p>
                  </a:txBody>
                  <a:tcPr marL="0" marR="0" marT="0" marB="0" anchor="ctr"/>
                </a:tc>
              </a:tr>
              <a:tr h="244649">
                <a:tc>
                  <a:txBody>
                    <a:bodyPr/>
                    <a:lstStyle/>
                    <a:p>
                      <a:pPr marL="171450" marR="0" lvl="1" indent="-17145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Completed and tested Demand Stagger macros for a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three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groups.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75384"/>
              </p:ext>
            </p:extLst>
          </p:nvPr>
        </p:nvGraphicFramePr>
        <p:xfrm>
          <a:off x="1927358" y="2019300"/>
          <a:ext cx="9677400" cy="12739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9677400"/>
              </a:tblGrid>
              <a:tr h="400927">
                <a:tc>
                  <a:txBody>
                    <a:bodyPr/>
                    <a:lstStyle/>
                    <a:p>
                      <a:pPr algn="ctr" eaLnBrk="0" hangingPunct="0">
                        <a:buSzPct val="75000"/>
                        <a:tabLst>
                          <a:tab pos="1524000" algn="l"/>
                        </a:tabLst>
                        <a:defRPr/>
                      </a:pPr>
                      <a:r>
                        <a:rPr lang="en-GB" sz="1600" dirty="0" smtClean="0"/>
                        <a:t>Highlights/Updates</a:t>
                      </a:r>
                      <a:endParaRPr lang="en-GB" sz="1600" dirty="0"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339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Working on macros for Demand stagger to make chart positioning process automated.</a:t>
                      </a:r>
                    </a:p>
                  </a:txBody>
                  <a:tcPr marL="6352" marR="6352" marT="4757" marB="0" anchor="ctr" horzOverflow="overflow"/>
                </a:tc>
              </a:tr>
              <a:tr h="28339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Started necessary trainings for SAP database access.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itchFamily="50" charset="-128"/>
                        <a:cs typeface="Arial" panose="020B0604020202020204" pitchFamily="34" charset="0"/>
                      </a:endParaRPr>
                    </a:p>
                  </a:txBody>
                  <a:tcPr marL="6352" marR="6352" marT="4757" marB="0" anchor="ctr" horzOverflow="overflow"/>
                </a:tc>
              </a:tr>
              <a:tr h="306283"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Working on new transitions given by Jesse and Brad.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5744" y="1524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Completed Activities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404260" y="2514600"/>
            <a:ext cx="381000" cy="45720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404260" y="4495800"/>
            <a:ext cx="381000" cy="457200"/>
          </a:xfrm>
          <a:prstGeom prst="chevron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8980" y="864779"/>
            <a:ext cx="3581400" cy="369332"/>
          </a:xfrm>
          <a:prstGeom prst="rect">
            <a:avLst/>
          </a:prstGeom>
          <a:solidFill>
            <a:srgbClr val="4E84C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Date:  </a:t>
            </a:r>
            <a:r>
              <a:rPr lang="en-US" dirty="0" smtClean="0"/>
              <a:t>14-Sep-2016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0" y="864779"/>
            <a:ext cx="3581400" cy="369332"/>
          </a:xfrm>
          <a:prstGeom prst="rect">
            <a:avLst/>
          </a:prstGeom>
          <a:solidFill>
            <a:srgbClr val="4E84C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Date:  </a:t>
            </a:r>
            <a:r>
              <a:rPr lang="en-US" dirty="0" smtClean="0"/>
              <a:t>20</a:t>
            </a:r>
            <a:r>
              <a:rPr lang="en-US" dirty="0" smtClean="0"/>
              <a:t>-Sep-2016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6500" y="4191000"/>
            <a:ext cx="1097280" cy="1097280"/>
            <a:chOff x="327158" y="4128988"/>
            <a:chExt cx="1097280" cy="1097280"/>
          </a:xfrm>
        </p:grpSpPr>
        <p:sp>
          <p:nvSpPr>
            <p:cNvPr id="38" name="Oval 37"/>
            <p:cNvSpPr/>
            <p:nvPr/>
          </p:nvSpPr>
          <p:spPr>
            <a:xfrm>
              <a:off x="327158" y="4128988"/>
              <a:ext cx="1097280" cy="1097280"/>
            </a:xfrm>
            <a:prstGeom prst="ellipse">
              <a:avLst/>
            </a:prstGeom>
            <a:solidFill>
              <a:srgbClr val="55A51C"/>
            </a:solidFill>
            <a:ln w="952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56"/>
            <p:cNvSpPr>
              <a:spLocks/>
            </p:cNvSpPr>
            <p:nvPr/>
          </p:nvSpPr>
          <p:spPr bwMode="auto">
            <a:xfrm>
              <a:off x="662438" y="4419600"/>
              <a:ext cx="457200" cy="457200"/>
            </a:xfrm>
            <a:custGeom>
              <a:avLst/>
              <a:gdLst>
                <a:gd name="T0" fmla="*/ 605 w 618"/>
                <a:gd name="T1" fmla="*/ 90 h 473"/>
                <a:gd name="T2" fmla="*/ 528 w 618"/>
                <a:gd name="T3" fmla="*/ 12 h 473"/>
                <a:gd name="T4" fmla="*/ 519 w 618"/>
                <a:gd name="T5" fmla="*/ 5 h 473"/>
                <a:gd name="T6" fmla="*/ 512 w 618"/>
                <a:gd name="T7" fmla="*/ 2 h 473"/>
                <a:gd name="T8" fmla="*/ 508 w 618"/>
                <a:gd name="T9" fmla="*/ 0 h 473"/>
                <a:gd name="T10" fmla="*/ 505 w 618"/>
                <a:gd name="T11" fmla="*/ 0 h 473"/>
                <a:gd name="T12" fmla="*/ 501 w 618"/>
                <a:gd name="T13" fmla="*/ 0 h 473"/>
                <a:gd name="T14" fmla="*/ 500 w 618"/>
                <a:gd name="T15" fmla="*/ 2 h 473"/>
                <a:gd name="T16" fmla="*/ 248 w 618"/>
                <a:gd name="T17" fmla="*/ 254 h 473"/>
                <a:gd name="T18" fmla="*/ 117 w 618"/>
                <a:gd name="T19" fmla="*/ 123 h 473"/>
                <a:gd name="T20" fmla="*/ 115 w 618"/>
                <a:gd name="T21" fmla="*/ 121 h 473"/>
                <a:gd name="T22" fmla="*/ 113 w 618"/>
                <a:gd name="T23" fmla="*/ 121 h 473"/>
                <a:gd name="T24" fmla="*/ 109 w 618"/>
                <a:gd name="T25" fmla="*/ 121 h 473"/>
                <a:gd name="T26" fmla="*/ 105 w 618"/>
                <a:gd name="T27" fmla="*/ 122 h 473"/>
                <a:gd name="T28" fmla="*/ 97 w 618"/>
                <a:gd name="T29" fmla="*/ 127 h 473"/>
                <a:gd name="T30" fmla="*/ 89 w 618"/>
                <a:gd name="T31" fmla="*/ 134 h 473"/>
                <a:gd name="T32" fmla="*/ 11 w 618"/>
                <a:gd name="T33" fmla="*/ 210 h 473"/>
                <a:gd name="T34" fmla="*/ 6 w 618"/>
                <a:gd name="T35" fmla="*/ 218 h 473"/>
                <a:gd name="T36" fmla="*/ 1 w 618"/>
                <a:gd name="T37" fmla="*/ 226 h 473"/>
                <a:gd name="T38" fmla="*/ 0 w 618"/>
                <a:gd name="T39" fmla="*/ 230 h 473"/>
                <a:gd name="T40" fmla="*/ 0 w 618"/>
                <a:gd name="T41" fmla="*/ 234 h 473"/>
                <a:gd name="T42" fmla="*/ 0 w 618"/>
                <a:gd name="T43" fmla="*/ 236 h 473"/>
                <a:gd name="T44" fmla="*/ 2 w 618"/>
                <a:gd name="T45" fmla="*/ 238 h 473"/>
                <a:gd name="T46" fmla="*/ 152 w 618"/>
                <a:gd name="T47" fmla="*/ 388 h 473"/>
                <a:gd name="T48" fmla="*/ 152 w 618"/>
                <a:gd name="T49" fmla="*/ 388 h 473"/>
                <a:gd name="T50" fmla="*/ 152 w 618"/>
                <a:gd name="T51" fmla="*/ 389 h 473"/>
                <a:gd name="T52" fmla="*/ 229 w 618"/>
                <a:gd name="T53" fmla="*/ 465 h 473"/>
                <a:gd name="T54" fmla="*/ 229 w 618"/>
                <a:gd name="T55" fmla="*/ 467 h 473"/>
                <a:gd name="T56" fmla="*/ 229 w 618"/>
                <a:gd name="T57" fmla="*/ 467 h 473"/>
                <a:gd name="T58" fmla="*/ 234 w 618"/>
                <a:gd name="T59" fmla="*/ 469 h 473"/>
                <a:gd name="T60" fmla="*/ 239 w 618"/>
                <a:gd name="T61" fmla="*/ 471 h 473"/>
                <a:gd name="T62" fmla="*/ 245 w 618"/>
                <a:gd name="T63" fmla="*/ 473 h 473"/>
                <a:gd name="T64" fmla="*/ 249 w 618"/>
                <a:gd name="T65" fmla="*/ 473 h 473"/>
                <a:gd name="T66" fmla="*/ 255 w 618"/>
                <a:gd name="T67" fmla="*/ 471 h 473"/>
                <a:gd name="T68" fmla="*/ 260 w 618"/>
                <a:gd name="T69" fmla="*/ 470 h 473"/>
                <a:gd name="T70" fmla="*/ 264 w 618"/>
                <a:gd name="T71" fmla="*/ 469 h 473"/>
                <a:gd name="T72" fmla="*/ 266 w 618"/>
                <a:gd name="T73" fmla="*/ 468 h 473"/>
                <a:gd name="T74" fmla="*/ 365 w 618"/>
                <a:gd name="T75" fmla="*/ 369 h 473"/>
                <a:gd name="T76" fmla="*/ 615 w 618"/>
                <a:gd name="T77" fmla="*/ 118 h 473"/>
                <a:gd name="T78" fmla="*/ 617 w 618"/>
                <a:gd name="T79" fmla="*/ 116 h 473"/>
                <a:gd name="T80" fmla="*/ 618 w 618"/>
                <a:gd name="T81" fmla="*/ 113 h 473"/>
                <a:gd name="T82" fmla="*/ 617 w 618"/>
                <a:gd name="T83" fmla="*/ 110 h 473"/>
                <a:gd name="T84" fmla="*/ 617 w 618"/>
                <a:gd name="T85" fmla="*/ 106 h 473"/>
                <a:gd name="T86" fmla="*/ 612 w 618"/>
                <a:gd name="T87" fmla="*/ 98 h 473"/>
                <a:gd name="T88" fmla="*/ 605 w 618"/>
                <a:gd name="T89" fmla="*/ 9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8" h="473">
                  <a:moveTo>
                    <a:pt x="605" y="90"/>
                  </a:moveTo>
                  <a:lnTo>
                    <a:pt x="528" y="12"/>
                  </a:lnTo>
                  <a:lnTo>
                    <a:pt x="519" y="5"/>
                  </a:lnTo>
                  <a:lnTo>
                    <a:pt x="512" y="2"/>
                  </a:lnTo>
                  <a:lnTo>
                    <a:pt x="508" y="0"/>
                  </a:lnTo>
                  <a:lnTo>
                    <a:pt x="505" y="0"/>
                  </a:lnTo>
                  <a:lnTo>
                    <a:pt x="501" y="0"/>
                  </a:lnTo>
                  <a:lnTo>
                    <a:pt x="500" y="2"/>
                  </a:lnTo>
                  <a:lnTo>
                    <a:pt x="248" y="254"/>
                  </a:lnTo>
                  <a:lnTo>
                    <a:pt x="117" y="123"/>
                  </a:lnTo>
                  <a:lnTo>
                    <a:pt x="115" y="121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5" y="122"/>
                  </a:lnTo>
                  <a:lnTo>
                    <a:pt x="97" y="127"/>
                  </a:lnTo>
                  <a:lnTo>
                    <a:pt x="89" y="134"/>
                  </a:lnTo>
                  <a:lnTo>
                    <a:pt x="11" y="210"/>
                  </a:lnTo>
                  <a:lnTo>
                    <a:pt x="6" y="218"/>
                  </a:lnTo>
                  <a:lnTo>
                    <a:pt x="1" y="226"/>
                  </a:lnTo>
                  <a:lnTo>
                    <a:pt x="0" y="230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2" y="238"/>
                  </a:lnTo>
                  <a:lnTo>
                    <a:pt x="152" y="388"/>
                  </a:lnTo>
                  <a:lnTo>
                    <a:pt x="152" y="388"/>
                  </a:lnTo>
                  <a:lnTo>
                    <a:pt x="152" y="389"/>
                  </a:lnTo>
                  <a:lnTo>
                    <a:pt x="229" y="465"/>
                  </a:lnTo>
                  <a:lnTo>
                    <a:pt x="229" y="467"/>
                  </a:lnTo>
                  <a:lnTo>
                    <a:pt x="229" y="467"/>
                  </a:lnTo>
                  <a:lnTo>
                    <a:pt x="234" y="469"/>
                  </a:lnTo>
                  <a:lnTo>
                    <a:pt x="239" y="471"/>
                  </a:lnTo>
                  <a:lnTo>
                    <a:pt x="245" y="473"/>
                  </a:lnTo>
                  <a:lnTo>
                    <a:pt x="249" y="473"/>
                  </a:lnTo>
                  <a:lnTo>
                    <a:pt x="255" y="471"/>
                  </a:lnTo>
                  <a:lnTo>
                    <a:pt x="260" y="470"/>
                  </a:lnTo>
                  <a:lnTo>
                    <a:pt x="264" y="469"/>
                  </a:lnTo>
                  <a:lnTo>
                    <a:pt x="266" y="468"/>
                  </a:lnTo>
                  <a:lnTo>
                    <a:pt x="365" y="369"/>
                  </a:lnTo>
                  <a:lnTo>
                    <a:pt x="615" y="118"/>
                  </a:lnTo>
                  <a:lnTo>
                    <a:pt x="617" y="116"/>
                  </a:lnTo>
                  <a:lnTo>
                    <a:pt x="618" y="113"/>
                  </a:lnTo>
                  <a:lnTo>
                    <a:pt x="617" y="110"/>
                  </a:lnTo>
                  <a:lnTo>
                    <a:pt x="617" y="106"/>
                  </a:lnTo>
                  <a:lnTo>
                    <a:pt x="612" y="98"/>
                  </a:lnTo>
                  <a:lnTo>
                    <a:pt x="605" y="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6500" y="2209800"/>
            <a:ext cx="1097280" cy="1097280"/>
            <a:chOff x="327158" y="1567090"/>
            <a:chExt cx="1097280" cy="1097280"/>
          </a:xfrm>
        </p:grpSpPr>
        <p:sp>
          <p:nvSpPr>
            <p:cNvPr id="33" name="Oval 32"/>
            <p:cNvSpPr/>
            <p:nvPr/>
          </p:nvSpPr>
          <p:spPr>
            <a:xfrm>
              <a:off x="327158" y="1567090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62438" y="1905000"/>
              <a:ext cx="457200" cy="457200"/>
              <a:chOff x="6904038" y="3840163"/>
              <a:chExt cx="1096963" cy="1096963"/>
            </a:xfrm>
            <a:solidFill>
              <a:schemeClr val="tx1"/>
            </a:solidFill>
          </p:grpSpPr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7256463" y="4000500"/>
                <a:ext cx="209550" cy="296863"/>
              </a:xfrm>
              <a:custGeom>
                <a:avLst/>
                <a:gdLst>
                  <a:gd name="T0" fmla="*/ 149 w 529"/>
                  <a:gd name="T1" fmla="*/ 620 h 749"/>
                  <a:gd name="T2" fmla="*/ 265 w 529"/>
                  <a:gd name="T3" fmla="*/ 749 h 749"/>
                  <a:gd name="T4" fmla="*/ 379 w 529"/>
                  <a:gd name="T5" fmla="*/ 620 h 749"/>
                  <a:gd name="T6" fmla="*/ 459 w 529"/>
                  <a:gd name="T7" fmla="*/ 475 h 749"/>
                  <a:gd name="T8" fmla="*/ 475 w 529"/>
                  <a:gd name="T9" fmla="*/ 474 h 749"/>
                  <a:gd name="T10" fmla="*/ 489 w 529"/>
                  <a:gd name="T11" fmla="*/ 468 h 749"/>
                  <a:gd name="T12" fmla="*/ 500 w 529"/>
                  <a:gd name="T13" fmla="*/ 459 h 749"/>
                  <a:gd name="T14" fmla="*/ 510 w 529"/>
                  <a:gd name="T15" fmla="*/ 446 h 749"/>
                  <a:gd name="T16" fmla="*/ 517 w 529"/>
                  <a:gd name="T17" fmla="*/ 431 h 749"/>
                  <a:gd name="T18" fmla="*/ 524 w 529"/>
                  <a:gd name="T19" fmla="*/ 413 h 749"/>
                  <a:gd name="T20" fmla="*/ 527 w 529"/>
                  <a:gd name="T21" fmla="*/ 396 h 749"/>
                  <a:gd name="T22" fmla="*/ 529 w 529"/>
                  <a:gd name="T23" fmla="*/ 379 h 749"/>
                  <a:gd name="T24" fmla="*/ 528 w 529"/>
                  <a:gd name="T25" fmla="*/ 361 h 749"/>
                  <a:gd name="T26" fmla="*/ 524 w 529"/>
                  <a:gd name="T27" fmla="*/ 346 h 749"/>
                  <a:gd name="T28" fmla="*/ 515 w 529"/>
                  <a:gd name="T29" fmla="*/ 331 h 749"/>
                  <a:gd name="T30" fmla="*/ 504 w 529"/>
                  <a:gd name="T31" fmla="*/ 321 h 749"/>
                  <a:gd name="T32" fmla="*/ 494 w 529"/>
                  <a:gd name="T33" fmla="*/ 316 h 749"/>
                  <a:gd name="T34" fmla="*/ 490 w 529"/>
                  <a:gd name="T35" fmla="*/ 306 h 749"/>
                  <a:gd name="T36" fmla="*/ 490 w 529"/>
                  <a:gd name="T37" fmla="*/ 243 h 749"/>
                  <a:gd name="T38" fmla="*/ 490 w 529"/>
                  <a:gd name="T39" fmla="*/ 181 h 749"/>
                  <a:gd name="T40" fmla="*/ 488 w 529"/>
                  <a:gd name="T41" fmla="*/ 155 h 749"/>
                  <a:gd name="T42" fmla="*/ 484 w 529"/>
                  <a:gd name="T43" fmla="*/ 132 h 749"/>
                  <a:gd name="T44" fmla="*/ 476 w 529"/>
                  <a:gd name="T45" fmla="*/ 112 h 749"/>
                  <a:gd name="T46" fmla="*/ 467 w 529"/>
                  <a:gd name="T47" fmla="*/ 96 h 749"/>
                  <a:gd name="T48" fmla="*/ 452 w 529"/>
                  <a:gd name="T49" fmla="*/ 82 h 749"/>
                  <a:gd name="T50" fmla="*/ 436 w 529"/>
                  <a:gd name="T51" fmla="*/ 73 h 749"/>
                  <a:gd name="T52" fmla="*/ 416 w 529"/>
                  <a:gd name="T53" fmla="*/ 69 h 749"/>
                  <a:gd name="T54" fmla="*/ 400 w 529"/>
                  <a:gd name="T55" fmla="*/ 59 h 749"/>
                  <a:gd name="T56" fmla="*/ 389 w 529"/>
                  <a:gd name="T57" fmla="*/ 44 h 749"/>
                  <a:gd name="T58" fmla="*/ 375 w 529"/>
                  <a:gd name="T59" fmla="*/ 32 h 749"/>
                  <a:gd name="T60" fmla="*/ 359 w 529"/>
                  <a:gd name="T61" fmla="*/ 21 h 749"/>
                  <a:gd name="T62" fmla="*/ 341 w 529"/>
                  <a:gd name="T63" fmla="*/ 13 h 749"/>
                  <a:gd name="T64" fmla="*/ 321 w 529"/>
                  <a:gd name="T65" fmla="*/ 6 h 749"/>
                  <a:gd name="T66" fmla="*/ 299 w 529"/>
                  <a:gd name="T67" fmla="*/ 2 h 749"/>
                  <a:gd name="T68" fmla="*/ 276 w 529"/>
                  <a:gd name="T69" fmla="*/ 1 h 749"/>
                  <a:gd name="T70" fmla="*/ 239 w 529"/>
                  <a:gd name="T71" fmla="*/ 1 h 749"/>
                  <a:gd name="T72" fmla="*/ 190 w 529"/>
                  <a:gd name="T73" fmla="*/ 8 h 749"/>
                  <a:gd name="T74" fmla="*/ 148 w 529"/>
                  <a:gd name="T75" fmla="*/ 21 h 749"/>
                  <a:gd name="T76" fmla="*/ 112 w 529"/>
                  <a:gd name="T77" fmla="*/ 41 h 749"/>
                  <a:gd name="T78" fmla="*/ 84 w 529"/>
                  <a:gd name="T79" fmla="*/ 66 h 749"/>
                  <a:gd name="T80" fmla="*/ 62 w 529"/>
                  <a:gd name="T81" fmla="*/ 95 h 749"/>
                  <a:gd name="T82" fmla="*/ 46 w 529"/>
                  <a:gd name="T83" fmla="*/ 128 h 749"/>
                  <a:gd name="T84" fmla="*/ 39 w 529"/>
                  <a:gd name="T85" fmla="*/ 165 h 749"/>
                  <a:gd name="T86" fmla="*/ 38 w 529"/>
                  <a:gd name="T87" fmla="*/ 234 h 749"/>
                  <a:gd name="T88" fmla="*/ 38 w 529"/>
                  <a:gd name="T89" fmla="*/ 305 h 749"/>
                  <a:gd name="T90" fmla="*/ 36 w 529"/>
                  <a:gd name="T91" fmla="*/ 316 h 749"/>
                  <a:gd name="T92" fmla="*/ 24 w 529"/>
                  <a:gd name="T93" fmla="*/ 321 h 749"/>
                  <a:gd name="T94" fmla="*/ 13 w 529"/>
                  <a:gd name="T95" fmla="*/ 331 h 749"/>
                  <a:gd name="T96" fmla="*/ 5 w 529"/>
                  <a:gd name="T97" fmla="*/ 346 h 749"/>
                  <a:gd name="T98" fmla="*/ 1 w 529"/>
                  <a:gd name="T99" fmla="*/ 361 h 749"/>
                  <a:gd name="T100" fmla="*/ 0 w 529"/>
                  <a:gd name="T101" fmla="*/ 379 h 749"/>
                  <a:gd name="T102" fmla="*/ 1 w 529"/>
                  <a:gd name="T103" fmla="*/ 396 h 749"/>
                  <a:gd name="T104" fmla="*/ 4 w 529"/>
                  <a:gd name="T105" fmla="*/ 413 h 749"/>
                  <a:gd name="T106" fmla="*/ 11 w 529"/>
                  <a:gd name="T107" fmla="*/ 431 h 749"/>
                  <a:gd name="T108" fmla="*/ 18 w 529"/>
                  <a:gd name="T109" fmla="*/ 446 h 749"/>
                  <a:gd name="T110" fmla="*/ 28 w 529"/>
                  <a:gd name="T111" fmla="*/ 459 h 749"/>
                  <a:gd name="T112" fmla="*/ 40 w 529"/>
                  <a:gd name="T113" fmla="*/ 468 h 749"/>
                  <a:gd name="T114" fmla="*/ 53 w 529"/>
                  <a:gd name="T115" fmla="*/ 474 h 749"/>
                  <a:gd name="T116" fmla="*/ 69 w 529"/>
                  <a:gd name="T117" fmla="*/ 475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9" h="749">
                    <a:moveTo>
                      <a:pt x="73" y="475"/>
                    </a:moveTo>
                    <a:lnTo>
                      <a:pt x="149" y="620"/>
                    </a:lnTo>
                    <a:lnTo>
                      <a:pt x="149" y="691"/>
                    </a:lnTo>
                    <a:lnTo>
                      <a:pt x="265" y="749"/>
                    </a:lnTo>
                    <a:lnTo>
                      <a:pt x="379" y="691"/>
                    </a:lnTo>
                    <a:lnTo>
                      <a:pt x="379" y="620"/>
                    </a:lnTo>
                    <a:lnTo>
                      <a:pt x="455" y="475"/>
                    </a:lnTo>
                    <a:lnTo>
                      <a:pt x="459" y="475"/>
                    </a:lnTo>
                    <a:lnTo>
                      <a:pt x="469" y="475"/>
                    </a:lnTo>
                    <a:lnTo>
                      <a:pt x="475" y="474"/>
                    </a:lnTo>
                    <a:lnTo>
                      <a:pt x="483" y="472"/>
                    </a:lnTo>
                    <a:lnTo>
                      <a:pt x="489" y="468"/>
                    </a:lnTo>
                    <a:lnTo>
                      <a:pt x="495" y="464"/>
                    </a:lnTo>
                    <a:lnTo>
                      <a:pt x="500" y="459"/>
                    </a:lnTo>
                    <a:lnTo>
                      <a:pt x="505" y="452"/>
                    </a:lnTo>
                    <a:lnTo>
                      <a:pt x="510" y="446"/>
                    </a:lnTo>
                    <a:lnTo>
                      <a:pt x="514" y="438"/>
                    </a:lnTo>
                    <a:lnTo>
                      <a:pt x="517" y="431"/>
                    </a:lnTo>
                    <a:lnTo>
                      <a:pt x="521" y="422"/>
                    </a:lnTo>
                    <a:lnTo>
                      <a:pt x="524" y="413"/>
                    </a:lnTo>
                    <a:lnTo>
                      <a:pt x="526" y="405"/>
                    </a:lnTo>
                    <a:lnTo>
                      <a:pt x="527" y="396"/>
                    </a:lnTo>
                    <a:lnTo>
                      <a:pt x="528" y="387"/>
                    </a:lnTo>
                    <a:lnTo>
                      <a:pt x="529" y="379"/>
                    </a:lnTo>
                    <a:lnTo>
                      <a:pt x="528" y="370"/>
                    </a:lnTo>
                    <a:lnTo>
                      <a:pt x="528" y="361"/>
                    </a:lnTo>
                    <a:lnTo>
                      <a:pt x="526" y="354"/>
                    </a:lnTo>
                    <a:lnTo>
                      <a:pt x="524" y="346"/>
                    </a:lnTo>
                    <a:lnTo>
                      <a:pt x="521" y="340"/>
                    </a:lnTo>
                    <a:lnTo>
                      <a:pt x="515" y="331"/>
                    </a:lnTo>
                    <a:lnTo>
                      <a:pt x="510" y="326"/>
                    </a:lnTo>
                    <a:lnTo>
                      <a:pt x="504" y="321"/>
                    </a:lnTo>
                    <a:lnTo>
                      <a:pt x="500" y="318"/>
                    </a:lnTo>
                    <a:lnTo>
                      <a:pt x="494" y="316"/>
                    </a:lnTo>
                    <a:lnTo>
                      <a:pt x="490" y="316"/>
                    </a:lnTo>
                    <a:lnTo>
                      <a:pt x="490" y="306"/>
                    </a:lnTo>
                    <a:lnTo>
                      <a:pt x="490" y="280"/>
                    </a:lnTo>
                    <a:lnTo>
                      <a:pt x="490" y="243"/>
                    </a:lnTo>
                    <a:lnTo>
                      <a:pt x="490" y="195"/>
                    </a:lnTo>
                    <a:lnTo>
                      <a:pt x="490" y="181"/>
                    </a:lnTo>
                    <a:lnTo>
                      <a:pt x="489" y="168"/>
                    </a:lnTo>
                    <a:lnTo>
                      <a:pt x="488" y="155"/>
                    </a:lnTo>
                    <a:lnTo>
                      <a:pt x="486" y="143"/>
                    </a:lnTo>
                    <a:lnTo>
                      <a:pt x="484" y="132"/>
                    </a:lnTo>
                    <a:lnTo>
                      <a:pt x="481" y="122"/>
                    </a:lnTo>
                    <a:lnTo>
                      <a:pt x="476" y="112"/>
                    </a:lnTo>
                    <a:lnTo>
                      <a:pt x="472" y="103"/>
                    </a:lnTo>
                    <a:lnTo>
                      <a:pt x="467" y="96"/>
                    </a:lnTo>
                    <a:lnTo>
                      <a:pt x="460" y="88"/>
                    </a:lnTo>
                    <a:lnTo>
                      <a:pt x="452" y="82"/>
                    </a:lnTo>
                    <a:lnTo>
                      <a:pt x="445" y="77"/>
                    </a:lnTo>
                    <a:lnTo>
                      <a:pt x="436" y="73"/>
                    </a:lnTo>
                    <a:lnTo>
                      <a:pt x="427" y="70"/>
                    </a:lnTo>
                    <a:lnTo>
                      <a:pt x="416" y="69"/>
                    </a:lnTo>
                    <a:lnTo>
                      <a:pt x="404" y="68"/>
                    </a:lnTo>
                    <a:lnTo>
                      <a:pt x="400" y="59"/>
                    </a:lnTo>
                    <a:lnTo>
                      <a:pt x="394" y="51"/>
                    </a:lnTo>
                    <a:lnTo>
                      <a:pt x="389" y="44"/>
                    </a:lnTo>
                    <a:lnTo>
                      <a:pt x="382" y="37"/>
                    </a:lnTo>
                    <a:lnTo>
                      <a:pt x="375" y="32"/>
                    </a:lnTo>
                    <a:lnTo>
                      <a:pt x="367" y="27"/>
                    </a:lnTo>
                    <a:lnTo>
                      <a:pt x="359" y="21"/>
                    </a:lnTo>
                    <a:lnTo>
                      <a:pt x="350" y="17"/>
                    </a:lnTo>
                    <a:lnTo>
                      <a:pt x="341" y="13"/>
                    </a:lnTo>
                    <a:lnTo>
                      <a:pt x="332" y="9"/>
                    </a:lnTo>
                    <a:lnTo>
                      <a:pt x="321" y="6"/>
                    </a:lnTo>
                    <a:lnTo>
                      <a:pt x="310" y="4"/>
                    </a:lnTo>
                    <a:lnTo>
                      <a:pt x="299" y="2"/>
                    </a:lnTo>
                    <a:lnTo>
                      <a:pt x="288" y="1"/>
                    </a:lnTo>
                    <a:lnTo>
                      <a:pt x="276" y="1"/>
                    </a:lnTo>
                    <a:lnTo>
                      <a:pt x="265" y="0"/>
                    </a:lnTo>
                    <a:lnTo>
                      <a:pt x="239" y="1"/>
                    </a:lnTo>
                    <a:lnTo>
                      <a:pt x="214" y="4"/>
                    </a:lnTo>
                    <a:lnTo>
                      <a:pt x="190" y="8"/>
                    </a:lnTo>
                    <a:lnTo>
                      <a:pt x="168" y="14"/>
                    </a:lnTo>
                    <a:lnTo>
                      <a:pt x="148" y="21"/>
                    </a:lnTo>
                    <a:lnTo>
                      <a:pt x="130" y="31"/>
                    </a:lnTo>
                    <a:lnTo>
                      <a:pt x="112" y="41"/>
                    </a:lnTo>
                    <a:lnTo>
                      <a:pt x="97" y="53"/>
                    </a:lnTo>
                    <a:lnTo>
                      <a:pt x="84" y="66"/>
                    </a:lnTo>
                    <a:lnTo>
                      <a:pt x="72" y="80"/>
                    </a:lnTo>
                    <a:lnTo>
                      <a:pt x="62" y="95"/>
                    </a:lnTo>
                    <a:lnTo>
                      <a:pt x="53" y="111"/>
                    </a:lnTo>
                    <a:lnTo>
                      <a:pt x="46" y="128"/>
                    </a:lnTo>
                    <a:lnTo>
                      <a:pt x="42" y="147"/>
                    </a:lnTo>
                    <a:lnTo>
                      <a:pt x="39" y="165"/>
                    </a:lnTo>
                    <a:lnTo>
                      <a:pt x="38" y="184"/>
                    </a:lnTo>
                    <a:lnTo>
                      <a:pt x="38" y="234"/>
                    </a:lnTo>
                    <a:lnTo>
                      <a:pt x="38" y="276"/>
                    </a:lnTo>
                    <a:lnTo>
                      <a:pt x="38" y="305"/>
                    </a:lnTo>
                    <a:lnTo>
                      <a:pt x="38" y="316"/>
                    </a:lnTo>
                    <a:lnTo>
                      <a:pt x="36" y="316"/>
                    </a:lnTo>
                    <a:lnTo>
                      <a:pt x="28" y="318"/>
                    </a:lnTo>
                    <a:lnTo>
                      <a:pt x="24" y="321"/>
                    </a:lnTo>
                    <a:lnTo>
                      <a:pt x="18" y="326"/>
                    </a:lnTo>
                    <a:lnTo>
                      <a:pt x="13" y="331"/>
                    </a:lnTo>
                    <a:lnTo>
                      <a:pt x="9" y="340"/>
                    </a:lnTo>
                    <a:lnTo>
                      <a:pt x="5" y="346"/>
                    </a:lnTo>
                    <a:lnTo>
                      <a:pt x="2" y="354"/>
                    </a:lnTo>
                    <a:lnTo>
                      <a:pt x="1" y="361"/>
                    </a:lnTo>
                    <a:lnTo>
                      <a:pt x="0" y="370"/>
                    </a:lnTo>
                    <a:lnTo>
                      <a:pt x="0" y="379"/>
                    </a:lnTo>
                    <a:lnTo>
                      <a:pt x="0" y="387"/>
                    </a:lnTo>
                    <a:lnTo>
                      <a:pt x="1" y="396"/>
                    </a:lnTo>
                    <a:lnTo>
                      <a:pt x="2" y="405"/>
                    </a:lnTo>
                    <a:lnTo>
                      <a:pt x="4" y="413"/>
                    </a:lnTo>
                    <a:lnTo>
                      <a:pt x="8" y="422"/>
                    </a:lnTo>
                    <a:lnTo>
                      <a:pt x="11" y="431"/>
                    </a:lnTo>
                    <a:lnTo>
                      <a:pt x="14" y="438"/>
                    </a:lnTo>
                    <a:lnTo>
                      <a:pt x="18" y="446"/>
                    </a:lnTo>
                    <a:lnTo>
                      <a:pt x="23" y="452"/>
                    </a:lnTo>
                    <a:lnTo>
                      <a:pt x="28" y="459"/>
                    </a:lnTo>
                    <a:lnTo>
                      <a:pt x="33" y="464"/>
                    </a:lnTo>
                    <a:lnTo>
                      <a:pt x="40" y="468"/>
                    </a:lnTo>
                    <a:lnTo>
                      <a:pt x="46" y="472"/>
                    </a:lnTo>
                    <a:lnTo>
                      <a:pt x="53" y="474"/>
                    </a:lnTo>
                    <a:lnTo>
                      <a:pt x="59" y="475"/>
                    </a:lnTo>
                    <a:lnTo>
                      <a:pt x="69" y="475"/>
                    </a:lnTo>
                    <a:lnTo>
                      <a:pt x="73" y="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7108825" y="4287838"/>
                <a:ext cx="503238" cy="192088"/>
              </a:xfrm>
              <a:custGeom>
                <a:avLst/>
                <a:gdLst>
                  <a:gd name="T0" fmla="*/ 691 w 1266"/>
                  <a:gd name="T1" fmla="*/ 457 h 485"/>
                  <a:gd name="T2" fmla="*/ 662 w 1266"/>
                  <a:gd name="T3" fmla="*/ 155 h 485"/>
                  <a:gd name="T4" fmla="*/ 634 w 1266"/>
                  <a:gd name="T5" fmla="*/ 53 h 485"/>
                  <a:gd name="T6" fmla="*/ 604 w 1266"/>
                  <a:gd name="T7" fmla="*/ 155 h 485"/>
                  <a:gd name="T8" fmla="*/ 575 w 1266"/>
                  <a:gd name="T9" fmla="*/ 457 h 485"/>
                  <a:gd name="T10" fmla="*/ 438 w 1266"/>
                  <a:gd name="T11" fmla="*/ 4 h 485"/>
                  <a:gd name="T12" fmla="*/ 351 w 1266"/>
                  <a:gd name="T13" fmla="*/ 27 h 485"/>
                  <a:gd name="T14" fmla="*/ 229 w 1266"/>
                  <a:gd name="T15" fmla="*/ 63 h 485"/>
                  <a:gd name="T16" fmla="*/ 149 w 1266"/>
                  <a:gd name="T17" fmla="*/ 89 h 485"/>
                  <a:gd name="T18" fmla="*/ 114 w 1266"/>
                  <a:gd name="T19" fmla="*/ 103 h 485"/>
                  <a:gd name="T20" fmla="*/ 101 w 1266"/>
                  <a:gd name="T21" fmla="*/ 112 h 485"/>
                  <a:gd name="T22" fmla="*/ 92 w 1266"/>
                  <a:gd name="T23" fmla="*/ 122 h 485"/>
                  <a:gd name="T24" fmla="*/ 80 w 1266"/>
                  <a:gd name="T25" fmla="*/ 148 h 485"/>
                  <a:gd name="T26" fmla="*/ 61 w 1266"/>
                  <a:gd name="T27" fmla="*/ 195 h 485"/>
                  <a:gd name="T28" fmla="*/ 44 w 1266"/>
                  <a:gd name="T29" fmla="*/ 250 h 485"/>
                  <a:gd name="T30" fmla="*/ 29 w 1266"/>
                  <a:gd name="T31" fmla="*/ 310 h 485"/>
                  <a:gd name="T32" fmla="*/ 15 w 1266"/>
                  <a:gd name="T33" fmla="*/ 370 h 485"/>
                  <a:gd name="T34" fmla="*/ 6 w 1266"/>
                  <a:gd name="T35" fmla="*/ 424 h 485"/>
                  <a:gd name="T36" fmla="*/ 1 w 1266"/>
                  <a:gd name="T37" fmla="*/ 469 h 485"/>
                  <a:gd name="T38" fmla="*/ 1266 w 1266"/>
                  <a:gd name="T39" fmla="*/ 485 h 485"/>
                  <a:gd name="T40" fmla="*/ 1264 w 1266"/>
                  <a:gd name="T41" fmla="*/ 449 h 485"/>
                  <a:gd name="T42" fmla="*/ 1257 w 1266"/>
                  <a:gd name="T43" fmla="*/ 398 h 485"/>
                  <a:gd name="T44" fmla="*/ 1245 w 1266"/>
                  <a:gd name="T45" fmla="*/ 341 h 485"/>
                  <a:gd name="T46" fmla="*/ 1231 w 1266"/>
                  <a:gd name="T47" fmla="*/ 280 h 485"/>
                  <a:gd name="T48" fmla="*/ 1214 w 1266"/>
                  <a:gd name="T49" fmla="*/ 221 h 485"/>
                  <a:gd name="T50" fmla="*/ 1196 w 1266"/>
                  <a:gd name="T51" fmla="*/ 170 h 485"/>
                  <a:gd name="T52" fmla="*/ 1178 w 1266"/>
                  <a:gd name="T53" fmla="*/ 130 h 485"/>
                  <a:gd name="T54" fmla="*/ 1169 w 1266"/>
                  <a:gd name="T55" fmla="*/ 117 h 485"/>
                  <a:gd name="T56" fmla="*/ 1162 w 1266"/>
                  <a:gd name="T57" fmla="*/ 107 h 485"/>
                  <a:gd name="T58" fmla="*/ 1137 w 1266"/>
                  <a:gd name="T59" fmla="*/ 96 h 485"/>
                  <a:gd name="T60" fmla="*/ 1094 w 1266"/>
                  <a:gd name="T61" fmla="*/ 80 h 485"/>
                  <a:gd name="T62" fmla="*/ 976 w 1266"/>
                  <a:gd name="T63" fmla="*/ 45 h 485"/>
                  <a:gd name="T64" fmla="*/ 864 w 1266"/>
                  <a:gd name="T65" fmla="*/ 13 h 485"/>
                  <a:gd name="T66" fmla="*/ 814 w 1266"/>
                  <a:gd name="T67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6" h="485">
                    <a:moveTo>
                      <a:pt x="814" y="0"/>
                    </a:moveTo>
                    <a:lnTo>
                      <a:pt x="691" y="457"/>
                    </a:lnTo>
                    <a:lnTo>
                      <a:pt x="691" y="226"/>
                    </a:lnTo>
                    <a:lnTo>
                      <a:pt x="662" y="155"/>
                    </a:lnTo>
                    <a:lnTo>
                      <a:pt x="691" y="112"/>
                    </a:lnTo>
                    <a:lnTo>
                      <a:pt x="634" y="53"/>
                    </a:lnTo>
                    <a:lnTo>
                      <a:pt x="575" y="112"/>
                    </a:lnTo>
                    <a:lnTo>
                      <a:pt x="604" y="155"/>
                    </a:lnTo>
                    <a:lnTo>
                      <a:pt x="575" y="226"/>
                    </a:lnTo>
                    <a:lnTo>
                      <a:pt x="575" y="457"/>
                    </a:lnTo>
                    <a:lnTo>
                      <a:pt x="452" y="0"/>
                    </a:lnTo>
                    <a:lnTo>
                      <a:pt x="438" y="4"/>
                    </a:lnTo>
                    <a:lnTo>
                      <a:pt x="402" y="13"/>
                    </a:lnTo>
                    <a:lnTo>
                      <a:pt x="351" y="27"/>
                    </a:lnTo>
                    <a:lnTo>
                      <a:pt x="290" y="45"/>
                    </a:lnTo>
                    <a:lnTo>
                      <a:pt x="229" y="63"/>
                    </a:lnTo>
                    <a:lnTo>
                      <a:pt x="172" y="80"/>
                    </a:lnTo>
                    <a:lnTo>
                      <a:pt x="149" y="89"/>
                    </a:lnTo>
                    <a:lnTo>
                      <a:pt x="129" y="96"/>
                    </a:lnTo>
                    <a:lnTo>
                      <a:pt x="114" y="103"/>
                    </a:lnTo>
                    <a:lnTo>
                      <a:pt x="105" y="107"/>
                    </a:lnTo>
                    <a:lnTo>
                      <a:pt x="101" y="112"/>
                    </a:lnTo>
                    <a:lnTo>
                      <a:pt x="97" y="117"/>
                    </a:lnTo>
                    <a:lnTo>
                      <a:pt x="92" y="122"/>
                    </a:lnTo>
                    <a:lnTo>
                      <a:pt x="88" y="130"/>
                    </a:lnTo>
                    <a:lnTo>
                      <a:pt x="80" y="148"/>
                    </a:lnTo>
                    <a:lnTo>
                      <a:pt x="70" y="170"/>
                    </a:lnTo>
                    <a:lnTo>
                      <a:pt x="61" y="195"/>
                    </a:lnTo>
                    <a:lnTo>
                      <a:pt x="53" y="221"/>
                    </a:lnTo>
                    <a:lnTo>
                      <a:pt x="44" y="250"/>
                    </a:lnTo>
                    <a:lnTo>
                      <a:pt x="36" y="280"/>
                    </a:lnTo>
                    <a:lnTo>
                      <a:pt x="29" y="310"/>
                    </a:lnTo>
                    <a:lnTo>
                      <a:pt x="21" y="341"/>
                    </a:lnTo>
                    <a:lnTo>
                      <a:pt x="15" y="370"/>
                    </a:lnTo>
                    <a:lnTo>
                      <a:pt x="10" y="398"/>
                    </a:lnTo>
                    <a:lnTo>
                      <a:pt x="6" y="424"/>
                    </a:lnTo>
                    <a:lnTo>
                      <a:pt x="3" y="449"/>
                    </a:lnTo>
                    <a:lnTo>
                      <a:pt x="1" y="469"/>
                    </a:lnTo>
                    <a:lnTo>
                      <a:pt x="0" y="485"/>
                    </a:lnTo>
                    <a:lnTo>
                      <a:pt x="1266" y="485"/>
                    </a:lnTo>
                    <a:lnTo>
                      <a:pt x="1266" y="469"/>
                    </a:lnTo>
                    <a:lnTo>
                      <a:pt x="1264" y="449"/>
                    </a:lnTo>
                    <a:lnTo>
                      <a:pt x="1261" y="424"/>
                    </a:lnTo>
                    <a:lnTo>
                      <a:pt x="1257" y="398"/>
                    </a:lnTo>
                    <a:lnTo>
                      <a:pt x="1251" y="370"/>
                    </a:lnTo>
                    <a:lnTo>
                      <a:pt x="1245" y="341"/>
                    </a:lnTo>
                    <a:lnTo>
                      <a:pt x="1238" y="310"/>
                    </a:lnTo>
                    <a:lnTo>
                      <a:pt x="1231" y="280"/>
                    </a:lnTo>
                    <a:lnTo>
                      <a:pt x="1222" y="250"/>
                    </a:lnTo>
                    <a:lnTo>
                      <a:pt x="1214" y="221"/>
                    </a:lnTo>
                    <a:lnTo>
                      <a:pt x="1205" y="195"/>
                    </a:lnTo>
                    <a:lnTo>
                      <a:pt x="1196" y="170"/>
                    </a:lnTo>
                    <a:lnTo>
                      <a:pt x="1188" y="148"/>
                    </a:lnTo>
                    <a:lnTo>
                      <a:pt x="1178" y="130"/>
                    </a:lnTo>
                    <a:lnTo>
                      <a:pt x="1174" y="122"/>
                    </a:lnTo>
                    <a:lnTo>
                      <a:pt x="1169" y="117"/>
                    </a:lnTo>
                    <a:lnTo>
                      <a:pt x="1165" y="112"/>
                    </a:lnTo>
                    <a:lnTo>
                      <a:pt x="1162" y="107"/>
                    </a:lnTo>
                    <a:lnTo>
                      <a:pt x="1152" y="103"/>
                    </a:lnTo>
                    <a:lnTo>
                      <a:pt x="1137" y="96"/>
                    </a:lnTo>
                    <a:lnTo>
                      <a:pt x="1117" y="89"/>
                    </a:lnTo>
                    <a:lnTo>
                      <a:pt x="1094" y="80"/>
                    </a:lnTo>
                    <a:lnTo>
                      <a:pt x="1037" y="63"/>
                    </a:lnTo>
                    <a:lnTo>
                      <a:pt x="976" y="45"/>
                    </a:lnTo>
                    <a:lnTo>
                      <a:pt x="915" y="27"/>
                    </a:lnTo>
                    <a:lnTo>
                      <a:pt x="864" y="13"/>
                    </a:lnTo>
                    <a:lnTo>
                      <a:pt x="828" y="4"/>
                    </a:lnTo>
                    <a:lnTo>
                      <a:pt x="8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6"/>
              <p:cNvSpPr>
                <a:spLocks noEditPoints="1"/>
              </p:cNvSpPr>
              <p:nvPr/>
            </p:nvSpPr>
            <p:spPr bwMode="auto">
              <a:xfrm>
                <a:off x="6904038" y="3840163"/>
                <a:ext cx="1096963" cy="1096963"/>
              </a:xfrm>
              <a:custGeom>
                <a:avLst/>
                <a:gdLst>
                  <a:gd name="T0" fmla="*/ 964 w 2765"/>
                  <a:gd name="T1" fmla="*/ 2069 h 2765"/>
                  <a:gd name="T2" fmla="*/ 746 w 2765"/>
                  <a:gd name="T3" fmla="*/ 1996 h 2765"/>
                  <a:gd name="T4" fmla="*/ 556 w 2765"/>
                  <a:gd name="T5" fmla="*/ 1874 h 2765"/>
                  <a:gd name="T6" fmla="*/ 402 w 2765"/>
                  <a:gd name="T7" fmla="*/ 1712 h 2765"/>
                  <a:gd name="T8" fmla="*/ 290 w 2765"/>
                  <a:gd name="T9" fmla="*/ 1516 h 2765"/>
                  <a:gd name="T10" fmla="*/ 227 w 2765"/>
                  <a:gd name="T11" fmla="*/ 1295 h 2765"/>
                  <a:gd name="T12" fmla="*/ 221 w 2765"/>
                  <a:gd name="T13" fmla="*/ 1056 h 2765"/>
                  <a:gd name="T14" fmla="*/ 273 w 2765"/>
                  <a:gd name="T15" fmla="*/ 830 h 2765"/>
                  <a:gd name="T16" fmla="*/ 376 w 2765"/>
                  <a:gd name="T17" fmla="*/ 628 h 2765"/>
                  <a:gd name="T18" fmla="*/ 523 w 2765"/>
                  <a:gd name="T19" fmla="*/ 459 h 2765"/>
                  <a:gd name="T20" fmla="*/ 707 w 2765"/>
                  <a:gd name="T21" fmla="*/ 329 h 2765"/>
                  <a:gd name="T22" fmla="*/ 918 w 2765"/>
                  <a:gd name="T23" fmla="*/ 245 h 2765"/>
                  <a:gd name="T24" fmla="*/ 1153 w 2765"/>
                  <a:gd name="T25" fmla="*/ 216 h 2765"/>
                  <a:gd name="T26" fmla="*/ 1386 w 2765"/>
                  <a:gd name="T27" fmla="*/ 245 h 2765"/>
                  <a:gd name="T28" fmla="*/ 1599 w 2765"/>
                  <a:gd name="T29" fmla="*/ 329 h 2765"/>
                  <a:gd name="T30" fmla="*/ 1781 w 2765"/>
                  <a:gd name="T31" fmla="*/ 459 h 2765"/>
                  <a:gd name="T32" fmla="*/ 1928 w 2765"/>
                  <a:gd name="T33" fmla="*/ 628 h 2765"/>
                  <a:gd name="T34" fmla="*/ 2032 w 2765"/>
                  <a:gd name="T35" fmla="*/ 830 h 2765"/>
                  <a:gd name="T36" fmla="*/ 2084 w 2765"/>
                  <a:gd name="T37" fmla="*/ 1056 h 2765"/>
                  <a:gd name="T38" fmla="*/ 2077 w 2765"/>
                  <a:gd name="T39" fmla="*/ 1295 h 2765"/>
                  <a:gd name="T40" fmla="*/ 2014 w 2765"/>
                  <a:gd name="T41" fmla="*/ 1516 h 2765"/>
                  <a:gd name="T42" fmla="*/ 1902 w 2765"/>
                  <a:gd name="T43" fmla="*/ 1712 h 2765"/>
                  <a:gd name="T44" fmla="*/ 1748 w 2765"/>
                  <a:gd name="T45" fmla="*/ 1874 h 2765"/>
                  <a:gd name="T46" fmla="*/ 1558 w 2765"/>
                  <a:gd name="T47" fmla="*/ 1996 h 2765"/>
                  <a:gd name="T48" fmla="*/ 1340 w 2765"/>
                  <a:gd name="T49" fmla="*/ 2069 h 2765"/>
                  <a:gd name="T50" fmla="*/ 2729 w 2765"/>
                  <a:gd name="T51" fmla="*/ 2478 h 2765"/>
                  <a:gd name="T52" fmla="*/ 2175 w 2765"/>
                  <a:gd name="T53" fmla="*/ 1680 h 2765"/>
                  <a:gd name="T54" fmla="*/ 2258 w 2765"/>
                  <a:gd name="T55" fmla="*/ 1472 h 2765"/>
                  <a:gd name="T56" fmla="*/ 2301 w 2765"/>
                  <a:gd name="T57" fmla="*/ 1246 h 2765"/>
                  <a:gd name="T58" fmla="*/ 2291 w 2765"/>
                  <a:gd name="T59" fmla="*/ 976 h 2765"/>
                  <a:gd name="T60" fmla="*/ 2213 w 2765"/>
                  <a:gd name="T61" fmla="*/ 703 h 2765"/>
                  <a:gd name="T62" fmla="*/ 2075 w 2765"/>
                  <a:gd name="T63" fmla="*/ 462 h 2765"/>
                  <a:gd name="T64" fmla="*/ 1885 w 2765"/>
                  <a:gd name="T65" fmla="*/ 263 h 2765"/>
                  <a:gd name="T66" fmla="*/ 1652 w 2765"/>
                  <a:gd name="T67" fmla="*/ 113 h 2765"/>
                  <a:gd name="T68" fmla="*/ 1385 w 2765"/>
                  <a:gd name="T69" fmla="*/ 24 h 2765"/>
                  <a:gd name="T70" fmla="*/ 1093 w 2765"/>
                  <a:gd name="T71" fmla="*/ 1 h 2765"/>
                  <a:gd name="T72" fmla="*/ 809 w 2765"/>
                  <a:gd name="T73" fmla="*/ 52 h 2765"/>
                  <a:gd name="T74" fmla="*/ 555 w 2765"/>
                  <a:gd name="T75" fmla="*/ 166 h 2765"/>
                  <a:gd name="T76" fmla="*/ 337 w 2765"/>
                  <a:gd name="T77" fmla="*/ 337 h 2765"/>
                  <a:gd name="T78" fmla="*/ 167 w 2765"/>
                  <a:gd name="T79" fmla="*/ 555 h 2765"/>
                  <a:gd name="T80" fmla="*/ 52 w 2765"/>
                  <a:gd name="T81" fmla="*/ 809 h 2765"/>
                  <a:gd name="T82" fmla="*/ 1 w 2765"/>
                  <a:gd name="T83" fmla="*/ 1093 h 2765"/>
                  <a:gd name="T84" fmla="*/ 24 w 2765"/>
                  <a:gd name="T85" fmla="*/ 1384 h 2765"/>
                  <a:gd name="T86" fmla="*/ 114 w 2765"/>
                  <a:gd name="T87" fmla="*/ 1651 h 2765"/>
                  <a:gd name="T88" fmla="*/ 264 w 2765"/>
                  <a:gd name="T89" fmla="*/ 1884 h 2765"/>
                  <a:gd name="T90" fmla="*/ 462 w 2765"/>
                  <a:gd name="T91" fmla="*/ 2074 h 2765"/>
                  <a:gd name="T92" fmla="*/ 703 w 2765"/>
                  <a:gd name="T93" fmla="*/ 2213 h 2765"/>
                  <a:gd name="T94" fmla="*/ 977 w 2765"/>
                  <a:gd name="T95" fmla="*/ 2290 h 2765"/>
                  <a:gd name="T96" fmla="*/ 1247 w 2765"/>
                  <a:gd name="T97" fmla="*/ 2300 h 2765"/>
                  <a:gd name="T98" fmla="*/ 1472 w 2765"/>
                  <a:gd name="T99" fmla="*/ 2258 h 2765"/>
                  <a:gd name="T100" fmla="*/ 1681 w 2765"/>
                  <a:gd name="T101" fmla="*/ 2175 h 2765"/>
                  <a:gd name="T102" fmla="*/ 2479 w 2765"/>
                  <a:gd name="T103" fmla="*/ 2729 h 2765"/>
                  <a:gd name="T104" fmla="*/ 2530 w 2765"/>
                  <a:gd name="T105" fmla="*/ 2759 h 2765"/>
                  <a:gd name="T106" fmla="*/ 2586 w 2765"/>
                  <a:gd name="T107" fmla="*/ 2762 h 2765"/>
                  <a:gd name="T108" fmla="*/ 2635 w 2765"/>
                  <a:gd name="T109" fmla="*/ 2740 h 2765"/>
                  <a:gd name="T110" fmla="*/ 2752 w 2765"/>
                  <a:gd name="T111" fmla="*/ 2616 h 2765"/>
                  <a:gd name="T112" fmla="*/ 2765 w 2765"/>
                  <a:gd name="T113" fmla="*/ 2562 h 2765"/>
                  <a:gd name="T114" fmla="*/ 2751 w 2765"/>
                  <a:gd name="T115" fmla="*/ 2508 h 2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5" h="2765">
                    <a:moveTo>
                      <a:pt x="1153" y="2087"/>
                    </a:moveTo>
                    <a:lnTo>
                      <a:pt x="1104" y="2086"/>
                    </a:lnTo>
                    <a:lnTo>
                      <a:pt x="1056" y="2083"/>
                    </a:lnTo>
                    <a:lnTo>
                      <a:pt x="1010" y="2077"/>
                    </a:lnTo>
                    <a:lnTo>
                      <a:pt x="964" y="2069"/>
                    </a:lnTo>
                    <a:lnTo>
                      <a:pt x="918" y="2058"/>
                    </a:lnTo>
                    <a:lnTo>
                      <a:pt x="874" y="2045"/>
                    </a:lnTo>
                    <a:lnTo>
                      <a:pt x="831" y="2031"/>
                    </a:lnTo>
                    <a:lnTo>
                      <a:pt x="788" y="2014"/>
                    </a:lnTo>
                    <a:lnTo>
                      <a:pt x="746" y="1996"/>
                    </a:lnTo>
                    <a:lnTo>
                      <a:pt x="707" y="1975"/>
                    </a:lnTo>
                    <a:lnTo>
                      <a:pt x="667" y="1952"/>
                    </a:lnTo>
                    <a:lnTo>
                      <a:pt x="629" y="1928"/>
                    </a:lnTo>
                    <a:lnTo>
                      <a:pt x="592" y="1902"/>
                    </a:lnTo>
                    <a:lnTo>
                      <a:pt x="556" y="1874"/>
                    </a:lnTo>
                    <a:lnTo>
                      <a:pt x="523" y="1844"/>
                    </a:lnTo>
                    <a:lnTo>
                      <a:pt x="491" y="1813"/>
                    </a:lnTo>
                    <a:lnTo>
                      <a:pt x="459" y="1781"/>
                    </a:lnTo>
                    <a:lnTo>
                      <a:pt x="430" y="1747"/>
                    </a:lnTo>
                    <a:lnTo>
                      <a:pt x="402" y="1712"/>
                    </a:lnTo>
                    <a:lnTo>
                      <a:pt x="376" y="1675"/>
                    </a:lnTo>
                    <a:lnTo>
                      <a:pt x="351" y="1637"/>
                    </a:lnTo>
                    <a:lnTo>
                      <a:pt x="330" y="1598"/>
                    </a:lnTo>
                    <a:lnTo>
                      <a:pt x="308" y="1557"/>
                    </a:lnTo>
                    <a:lnTo>
                      <a:pt x="290" y="1516"/>
                    </a:lnTo>
                    <a:lnTo>
                      <a:pt x="273" y="1474"/>
                    </a:lnTo>
                    <a:lnTo>
                      <a:pt x="258" y="1430"/>
                    </a:lnTo>
                    <a:lnTo>
                      <a:pt x="245" y="1385"/>
                    </a:lnTo>
                    <a:lnTo>
                      <a:pt x="236" y="1340"/>
                    </a:lnTo>
                    <a:lnTo>
                      <a:pt x="227" y="1295"/>
                    </a:lnTo>
                    <a:lnTo>
                      <a:pt x="221" y="1247"/>
                    </a:lnTo>
                    <a:lnTo>
                      <a:pt x="217" y="1200"/>
                    </a:lnTo>
                    <a:lnTo>
                      <a:pt x="216" y="1152"/>
                    </a:lnTo>
                    <a:lnTo>
                      <a:pt x="217" y="1104"/>
                    </a:lnTo>
                    <a:lnTo>
                      <a:pt x="221" y="1056"/>
                    </a:lnTo>
                    <a:lnTo>
                      <a:pt x="227" y="1010"/>
                    </a:lnTo>
                    <a:lnTo>
                      <a:pt x="236" y="963"/>
                    </a:lnTo>
                    <a:lnTo>
                      <a:pt x="245" y="918"/>
                    </a:lnTo>
                    <a:lnTo>
                      <a:pt x="258" y="874"/>
                    </a:lnTo>
                    <a:lnTo>
                      <a:pt x="273" y="830"/>
                    </a:lnTo>
                    <a:lnTo>
                      <a:pt x="290" y="787"/>
                    </a:lnTo>
                    <a:lnTo>
                      <a:pt x="308" y="746"/>
                    </a:lnTo>
                    <a:lnTo>
                      <a:pt x="330" y="706"/>
                    </a:lnTo>
                    <a:lnTo>
                      <a:pt x="351" y="666"/>
                    </a:lnTo>
                    <a:lnTo>
                      <a:pt x="376" y="628"/>
                    </a:lnTo>
                    <a:lnTo>
                      <a:pt x="402" y="592"/>
                    </a:lnTo>
                    <a:lnTo>
                      <a:pt x="430" y="556"/>
                    </a:lnTo>
                    <a:lnTo>
                      <a:pt x="459" y="523"/>
                    </a:lnTo>
                    <a:lnTo>
                      <a:pt x="491" y="490"/>
                    </a:lnTo>
                    <a:lnTo>
                      <a:pt x="523" y="459"/>
                    </a:lnTo>
                    <a:lnTo>
                      <a:pt x="556" y="430"/>
                    </a:lnTo>
                    <a:lnTo>
                      <a:pt x="592" y="402"/>
                    </a:lnTo>
                    <a:lnTo>
                      <a:pt x="629" y="376"/>
                    </a:lnTo>
                    <a:lnTo>
                      <a:pt x="667" y="351"/>
                    </a:lnTo>
                    <a:lnTo>
                      <a:pt x="707" y="329"/>
                    </a:lnTo>
                    <a:lnTo>
                      <a:pt x="746" y="308"/>
                    </a:lnTo>
                    <a:lnTo>
                      <a:pt x="788" y="289"/>
                    </a:lnTo>
                    <a:lnTo>
                      <a:pt x="831" y="273"/>
                    </a:lnTo>
                    <a:lnTo>
                      <a:pt x="874" y="258"/>
                    </a:lnTo>
                    <a:lnTo>
                      <a:pt x="918" y="245"/>
                    </a:lnTo>
                    <a:lnTo>
                      <a:pt x="964" y="235"/>
                    </a:lnTo>
                    <a:lnTo>
                      <a:pt x="1010" y="227"/>
                    </a:lnTo>
                    <a:lnTo>
                      <a:pt x="1056" y="220"/>
                    </a:lnTo>
                    <a:lnTo>
                      <a:pt x="1104" y="217"/>
                    </a:lnTo>
                    <a:lnTo>
                      <a:pt x="1153" y="216"/>
                    </a:lnTo>
                    <a:lnTo>
                      <a:pt x="1200" y="217"/>
                    </a:lnTo>
                    <a:lnTo>
                      <a:pt x="1248" y="220"/>
                    </a:lnTo>
                    <a:lnTo>
                      <a:pt x="1295" y="227"/>
                    </a:lnTo>
                    <a:lnTo>
                      <a:pt x="1340" y="235"/>
                    </a:lnTo>
                    <a:lnTo>
                      <a:pt x="1386" y="245"/>
                    </a:lnTo>
                    <a:lnTo>
                      <a:pt x="1430" y="258"/>
                    </a:lnTo>
                    <a:lnTo>
                      <a:pt x="1474" y="273"/>
                    </a:lnTo>
                    <a:lnTo>
                      <a:pt x="1517" y="289"/>
                    </a:lnTo>
                    <a:lnTo>
                      <a:pt x="1558" y="308"/>
                    </a:lnTo>
                    <a:lnTo>
                      <a:pt x="1599" y="329"/>
                    </a:lnTo>
                    <a:lnTo>
                      <a:pt x="1637" y="351"/>
                    </a:lnTo>
                    <a:lnTo>
                      <a:pt x="1675" y="376"/>
                    </a:lnTo>
                    <a:lnTo>
                      <a:pt x="1712" y="402"/>
                    </a:lnTo>
                    <a:lnTo>
                      <a:pt x="1748" y="430"/>
                    </a:lnTo>
                    <a:lnTo>
                      <a:pt x="1781" y="459"/>
                    </a:lnTo>
                    <a:lnTo>
                      <a:pt x="1814" y="490"/>
                    </a:lnTo>
                    <a:lnTo>
                      <a:pt x="1845" y="523"/>
                    </a:lnTo>
                    <a:lnTo>
                      <a:pt x="1874" y="556"/>
                    </a:lnTo>
                    <a:lnTo>
                      <a:pt x="1902" y="592"/>
                    </a:lnTo>
                    <a:lnTo>
                      <a:pt x="1928" y="628"/>
                    </a:lnTo>
                    <a:lnTo>
                      <a:pt x="1953" y="666"/>
                    </a:lnTo>
                    <a:lnTo>
                      <a:pt x="1976" y="706"/>
                    </a:lnTo>
                    <a:lnTo>
                      <a:pt x="1996" y="746"/>
                    </a:lnTo>
                    <a:lnTo>
                      <a:pt x="2014" y="787"/>
                    </a:lnTo>
                    <a:lnTo>
                      <a:pt x="2032" y="830"/>
                    </a:lnTo>
                    <a:lnTo>
                      <a:pt x="2046" y="874"/>
                    </a:lnTo>
                    <a:lnTo>
                      <a:pt x="2059" y="918"/>
                    </a:lnTo>
                    <a:lnTo>
                      <a:pt x="2069" y="963"/>
                    </a:lnTo>
                    <a:lnTo>
                      <a:pt x="2077" y="1010"/>
                    </a:lnTo>
                    <a:lnTo>
                      <a:pt x="2084" y="1056"/>
                    </a:lnTo>
                    <a:lnTo>
                      <a:pt x="2087" y="1104"/>
                    </a:lnTo>
                    <a:lnTo>
                      <a:pt x="2088" y="1152"/>
                    </a:lnTo>
                    <a:lnTo>
                      <a:pt x="2087" y="1200"/>
                    </a:lnTo>
                    <a:lnTo>
                      <a:pt x="2084" y="1247"/>
                    </a:lnTo>
                    <a:lnTo>
                      <a:pt x="2077" y="1295"/>
                    </a:lnTo>
                    <a:lnTo>
                      <a:pt x="2069" y="1340"/>
                    </a:lnTo>
                    <a:lnTo>
                      <a:pt x="2059" y="1385"/>
                    </a:lnTo>
                    <a:lnTo>
                      <a:pt x="2046" y="1430"/>
                    </a:lnTo>
                    <a:lnTo>
                      <a:pt x="2032" y="1474"/>
                    </a:lnTo>
                    <a:lnTo>
                      <a:pt x="2014" y="1516"/>
                    </a:lnTo>
                    <a:lnTo>
                      <a:pt x="1996" y="1557"/>
                    </a:lnTo>
                    <a:lnTo>
                      <a:pt x="1976" y="1598"/>
                    </a:lnTo>
                    <a:lnTo>
                      <a:pt x="1953" y="1637"/>
                    </a:lnTo>
                    <a:lnTo>
                      <a:pt x="1928" y="1675"/>
                    </a:lnTo>
                    <a:lnTo>
                      <a:pt x="1902" y="1712"/>
                    </a:lnTo>
                    <a:lnTo>
                      <a:pt x="1874" y="1747"/>
                    </a:lnTo>
                    <a:lnTo>
                      <a:pt x="1845" y="1781"/>
                    </a:lnTo>
                    <a:lnTo>
                      <a:pt x="1814" y="1813"/>
                    </a:lnTo>
                    <a:lnTo>
                      <a:pt x="1781" y="1844"/>
                    </a:lnTo>
                    <a:lnTo>
                      <a:pt x="1748" y="1874"/>
                    </a:lnTo>
                    <a:lnTo>
                      <a:pt x="1712" y="1902"/>
                    </a:lnTo>
                    <a:lnTo>
                      <a:pt x="1675" y="1928"/>
                    </a:lnTo>
                    <a:lnTo>
                      <a:pt x="1637" y="1952"/>
                    </a:lnTo>
                    <a:lnTo>
                      <a:pt x="1599" y="1975"/>
                    </a:lnTo>
                    <a:lnTo>
                      <a:pt x="1558" y="1996"/>
                    </a:lnTo>
                    <a:lnTo>
                      <a:pt x="1517" y="2014"/>
                    </a:lnTo>
                    <a:lnTo>
                      <a:pt x="1474" y="2031"/>
                    </a:lnTo>
                    <a:lnTo>
                      <a:pt x="1430" y="2045"/>
                    </a:lnTo>
                    <a:lnTo>
                      <a:pt x="1386" y="2058"/>
                    </a:lnTo>
                    <a:lnTo>
                      <a:pt x="1340" y="2069"/>
                    </a:lnTo>
                    <a:lnTo>
                      <a:pt x="1295" y="2077"/>
                    </a:lnTo>
                    <a:lnTo>
                      <a:pt x="1248" y="2083"/>
                    </a:lnTo>
                    <a:lnTo>
                      <a:pt x="1200" y="2086"/>
                    </a:lnTo>
                    <a:lnTo>
                      <a:pt x="1153" y="2087"/>
                    </a:lnTo>
                    <a:close/>
                    <a:moveTo>
                      <a:pt x="2729" y="2478"/>
                    </a:moveTo>
                    <a:lnTo>
                      <a:pt x="2081" y="1830"/>
                    </a:lnTo>
                    <a:lnTo>
                      <a:pt x="2107" y="1795"/>
                    </a:lnTo>
                    <a:lnTo>
                      <a:pt x="2131" y="1757"/>
                    </a:lnTo>
                    <a:lnTo>
                      <a:pt x="2154" y="1719"/>
                    </a:lnTo>
                    <a:lnTo>
                      <a:pt x="2175" y="1680"/>
                    </a:lnTo>
                    <a:lnTo>
                      <a:pt x="2195" y="1640"/>
                    </a:lnTo>
                    <a:lnTo>
                      <a:pt x="2213" y="1599"/>
                    </a:lnTo>
                    <a:lnTo>
                      <a:pt x="2230" y="1557"/>
                    </a:lnTo>
                    <a:lnTo>
                      <a:pt x="2246" y="1515"/>
                    </a:lnTo>
                    <a:lnTo>
                      <a:pt x="2258" y="1472"/>
                    </a:lnTo>
                    <a:lnTo>
                      <a:pt x="2270" y="1428"/>
                    </a:lnTo>
                    <a:lnTo>
                      <a:pt x="2280" y="1383"/>
                    </a:lnTo>
                    <a:lnTo>
                      <a:pt x="2289" y="1338"/>
                    </a:lnTo>
                    <a:lnTo>
                      <a:pt x="2295" y="1293"/>
                    </a:lnTo>
                    <a:lnTo>
                      <a:pt x="2301" y="1246"/>
                    </a:lnTo>
                    <a:lnTo>
                      <a:pt x="2303" y="1200"/>
                    </a:lnTo>
                    <a:lnTo>
                      <a:pt x="2304" y="1152"/>
                    </a:lnTo>
                    <a:lnTo>
                      <a:pt x="2303" y="1093"/>
                    </a:lnTo>
                    <a:lnTo>
                      <a:pt x="2298" y="1034"/>
                    </a:lnTo>
                    <a:lnTo>
                      <a:pt x="2291" y="976"/>
                    </a:lnTo>
                    <a:lnTo>
                      <a:pt x="2281" y="920"/>
                    </a:lnTo>
                    <a:lnTo>
                      <a:pt x="2268" y="864"/>
                    </a:lnTo>
                    <a:lnTo>
                      <a:pt x="2252" y="809"/>
                    </a:lnTo>
                    <a:lnTo>
                      <a:pt x="2235" y="756"/>
                    </a:lnTo>
                    <a:lnTo>
                      <a:pt x="2213" y="703"/>
                    </a:lnTo>
                    <a:lnTo>
                      <a:pt x="2190" y="652"/>
                    </a:lnTo>
                    <a:lnTo>
                      <a:pt x="2166" y="602"/>
                    </a:lnTo>
                    <a:lnTo>
                      <a:pt x="2138" y="555"/>
                    </a:lnTo>
                    <a:lnTo>
                      <a:pt x="2107" y="507"/>
                    </a:lnTo>
                    <a:lnTo>
                      <a:pt x="2075" y="462"/>
                    </a:lnTo>
                    <a:lnTo>
                      <a:pt x="2041" y="419"/>
                    </a:lnTo>
                    <a:lnTo>
                      <a:pt x="2005" y="377"/>
                    </a:lnTo>
                    <a:lnTo>
                      <a:pt x="1967" y="337"/>
                    </a:lnTo>
                    <a:lnTo>
                      <a:pt x="1927" y="299"/>
                    </a:lnTo>
                    <a:lnTo>
                      <a:pt x="1885" y="263"/>
                    </a:lnTo>
                    <a:lnTo>
                      <a:pt x="1842" y="229"/>
                    </a:lnTo>
                    <a:lnTo>
                      <a:pt x="1796" y="196"/>
                    </a:lnTo>
                    <a:lnTo>
                      <a:pt x="1750" y="166"/>
                    </a:lnTo>
                    <a:lnTo>
                      <a:pt x="1701" y="139"/>
                    </a:lnTo>
                    <a:lnTo>
                      <a:pt x="1652" y="113"/>
                    </a:lnTo>
                    <a:lnTo>
                      <a:pt x="1601" y="91"/>
                    </a:lnTo>
                    <a:lnTo>
                      <a:pt x="1548" y="70"/>
                    </a:lnTo>
                    <a:lnTo>
                      <a:pt x="1495" y="52"/>
                    </a:lnTo>
                    <a:lnTo>
                      <a:pt x="1440" y="37"/>
                    </a:lnTo>
                    <a:lnTo>
                      <a:pt x="1385" y="24"/>
                    </a:lnTo>
                    <a:lnTo>
                      <a:pt x="1328" y="13"/>
                    </a:lnTo>
                    <a:lnTo>
                      <a:pt x="1270" y="6"/>
                    </a:lnTo>
                    <a:lnTo>
                      <a:pt x="1212" y="1"/>
                    </a:lnTo>
                    <a:lnTo>
                      <a:pt x="1153" y="0"/>
                    </a:lnTo>
                    <a:lnTo>
                      <a:pt x="1093" y="1"/>
                    </a:lnTo>
                    <a:lnTo>
                      <a:pt x="1035" y="6"/>
                    </a:lnTo>
                    <a:lnTo>
                      <a:pt x="977" y="13"/>
                    </a:lnTo>
                    <a:lnTo>
                      <a:pt x="920" y="24"/>
                    </a:lnTo>
                    <a:lnTo>
                      <a:pt x="864" y="37"/>
                    </a:lnTo>
                    <a:lnTo>
                      <a:pt x="809" y="52"/>
                    </a:lnTo>
                    <a:lnTo>
                      <a:pt x="756" y="70"/>
                    </a:lnTo>
                    <a:lnTo>
                      <a:pt x="703" y="91"/>
                    </a:lnTo>
                    <a:lnTo>
                      <a:pt x="653" y="113"/>
                    </a:lnTo>
                    <a:lnTo>
                      <a:pt x="603" y="139"/>
                    </a:lnTo>
                    <a:lnTo>
                      <a:pt x="555" y="166"/>
                    </a:lnTo>
                    <a:lnTo>
                      <a:pt x="508" y="196"/>
                    </a:lnTo>
                    <a:lnTo>
                      <a:pt x="462" y="229"/>
                    </a:lnTo>
                    <a:lnTo>
                      <a:pt x="419" y="263"/>
                    </a:lnTo>
                    <a:lnTo>
                      <a:pt x="377" y="299"/>
                    </a:lnTo>
                    <a:lnTo>
                      <a:pt x="337" y="337"/>
                    </a:lnTo>
                    <a:lnTo>
                      <a:pt x="299" y="377"/>
                    </a:lnTo>
                    <a:lnTo>
                      <a:pt x="264" y="419"/>
                    </a:lnTo>
                    <a:lnTo>
                      <a:pt x="229" y="462"/>
                    </a:lnTo>
                    <a:lnTo>
                      <a:pt x="197" y="507"/>
                    </a:lnTo>
                    <a:lnTo>
                      <a:pt x="167" y="555"/>
                    </a:lnTo>
                    <a:lnTo>
                      <a:pt x="140" y="602"/>
                    </a:lnTo>
                    <a:lnTo>
                      <a:pt x="114" y="652"/>
                    </a:lnTo>
                    <a:lnTo>
                      <a:pt x="91" y="703"/>
                    </a:lnTo>
                    <a:lnTo>
                      <a:pt x="70" y="756"/>
                    </a:lnTo>
                    <a:lnTo>
                      <a:pt x="52" y="809"/>
                    </a:lnTo>
                    <a:lnTo>
                      <a:pt x="37" y="864"/>
                    </a:lnTo>
                    <a:lnTo>
                      <a:pt x="24" y="920"/>
                    </a:lnTo>
                    <a:lnTo>
                      <a:pt x="13" y="976"/>
                    </a:lnTo>
                    <a:lnTo>
                      <a:pt x="6" y="1034"/>
                    </a:lnTo>
                    <a:lnTo>
                      <a:pt x="1" y="1093"/>
                    </a:lnTo>
                    <a:lnTo>
                      <a:pt x="0" y="1152"/>
                    </a:lnTo>
                    <a:lnTo>
                      <a:pt x="1" y="1212"/>
                    </a:lnTo>
                    <a:lnTo>
                      <a:pt x="6" y="1270"/>
                    </a:lnTo>
                    <a:lnTo>
                      <a:pt x="13" y="1327"/>
                    </a:lnTo>
                    <a:lnTo>
                      <a:pt x="24" y="1384"/>
                    </a:lnTo>
                    <a:lnTo>
                      <a:pt x="37" y="1439"/>
                    </a:lnTo>
                    <a:lnTo>
                      <a:pt x="52" y="1495"/>
                    </a:lnTo>
                    <a:lnTo>
                      <a:pt x="70" y="1547"/>
                    </a:lnTo>
                    <a:lnTo>
                      <a:pt x="91" y="1600"/>
                    </a:lnTo>
                    <a:lnTo>
                      <a:pt x="114" y="1651"/>
                    </a:lnTo>
                    <a:lnTo>
                      <a:pt x="140" y="1701"/>
                    </a:lnTo>
                    <a:lnTo>
                      <a:pt x="167" y="1749"/>
                    </a:lnTo>
                    <a:lnTo>
                      <a:pt x="197" y="1796"/>
                    </a:lnTo>
                    <a:lnTo>
                      <a:pt x="229" y="1841"/>
                    </a:lnTo>
                    <a:lnTo>
                      <a:pt x="264" y="1884"/>
                    </a:lnTo>
                    <a:lnTo>
                      <a:pt x="299" y="1927"/>
                    </a:lnTo>
                    <a:lnTo>
                      <a:pt x="337" y="1966"/>
                    </a:lnTo>
                    <a:lnTo>
                      <a:pt x="377" y="2004"/>
                    </a:lnTo>
                    <a:lnTo>
                      <a:pt x="419" y="2041"/>
                    </a:lnTo>
                    <a:lnTo>
                      <a:pt x="462" y="2074"/>
                    </a:lnTo>
                    <a:lnTo>
                      <a:pt x="508" y="2107"/>
                    </a:lnTo>
                    <a:lnTo>
                      <a:pt x="555" y="2137"/>
                    </a:lnTo>
                    <a:lnTo>
                      <a:pt x="603" y="2165"/>
                    </a:lnTo>
                    <a:lnTo>
                      <a:pt x="653" y="2190"/>
                    </a:lnTo>
                    <a:lnTo>
                      <a:pt x="703" y="2213"/>
                    </a:lnTo>
                    <a:lnTo>
                      <a:pt x="756" y="2234"/>
                    </a:lnTo>
                    <a:lnTo>
                      <a:pt x="809" y="2252"/>
                    </a:lnTo>
                    <a:lnTo>
                      <a:pt x="864" y="2268"/>
                    </a:lnTo>
                    <a:lnTo>
                      <a:pt x="920" y="2281"/>
                    </a:lnTo>
                    <a:lnTo>
                      <a:pt x="977" y="2290"/>
                    </a:lnTo>
                    <a:lnTo>
                      <a:pt x="1035" y="2298"/>
                    </a:lnTo>
                    <a:lnTo>
                      <a:pt x="1093" y="2302"/>
                    </a:lnTo>
                    <a:lnTo>
                      <a:pt x="1153" y="2303"/>
                    </a:lnTo>
                    <a:lnTo>
                      <a:pt x="1200" y="2302"/>
                    </a:lnTo>
                    <a:lnTo>
                      <a:pt x="1247" y="2300"/>
                    </a:lnTo>
                    <a:lnTo>
                      <a:pt x="1293" y="2295"/>
                    </a:lnTo>
                    <a:lnTo>
                      <a:pt x="1338" y="2288"/>
                    </a:lnTo>
                    <a:lnTo>
                      <a:pt x="1384" y="2280"/>
                    </a:lnTo>
                    <a:lnTo>
                      <a:pt x="1428" y="2270"/>
                    </a:lnTo>
                    <a:lnTo>
                      <a:pt x="1472" y="2258"/>
                    </a:lnTo>
                    <a:lnTo>
                      <a:pt x="1515" y="2245"/>
                    </a:lnTo>
                    <a:lnTo>
                      <a:pt x="1558" y="2230"/>
                    </a:lnTo>
                    <a:lnTo>
                      <a:pt x="1600" y="2213"/>
                    </a:lnTo>
                    <a:lnTo>
                      <a:pt x="1641" y="2194"/>
                    </a:lnTo>
                    <a:lnTo>
                      <a:pt x="1681" y="2175"/>
                    </a:lnTo>
                    <a:lnTo>
                      <a:pt x="1720" y="2153"/>
                    </a:lnTo>
                    <a:lnTo>
                      <a:pt x="1757" y="2131"/>
                    </a:lnTo>
                    <a:lnTo>
                      <a:pt x="1795" y="2107"/>
                    </a:lnTo>
                    <a:lnTo>
                      <a:pt x="1831" y="2081"/>
                    </a:lnTo>
                    <a:lnTo>
                      <a:pt x="2479" y="2729"/>
                    </a:lnTo>
                    <a:lnTo>
                      <a:pt x="2487" y="2738"/>
                    </a:lnTo>
                    <a:lnTo>
                      <a:pt x="2497" y="2744"/>
                    </a:lnTo>
                    <a:lnTo>
                      <a:pt x="2508" y="2751"/>
                    </a:lnTo>
                    <a:lnTo>
                      <a:pt x="2519" y="2756"/>
                    </a:lnTo>
                    <a:lnTo>
                      <a:pt x="2530" y="2759"/>
                    </a:lnTo>
                    <a:lnTo>
                      <a:pt x="2540" y="2762"/>
                    </a:lnTo>
                    <a:lnTo>
                      <a:pt x="2552" y="2764"/>
                    </a:lnTo>
                    <a:lnTo>
                      <a:pt x="2563" y="2765"/>
                    </a:lnTo>
                    <a:lnTo>
                      <a:pt x="2575" y="2765"/>
                    </a:lnTo>
                    <a:lnTo>
                      <a:pt x="2586" y="2762"/>
                    </a:lnTo>
                    <a:lnTo>
                      <a:pt x="2597" y="2760"/>
                    </a:lnTo>
                    <a:lnTo>
                      <a:pt x="2606" y="2757"/>
                    </a:lnTo>
                    <a:lnTo>
                      <a:pt x="2617" y="2752"/>
                    </a:lnTo>
                    <a:lnTo>
                      <a:pt x="2627" y="2746"/>
                    </a:lnTo>
                    <a:lnTo>
                      <a:pt x="2635" y="2740"/>
                    </a:lnTo>
                    <a:lnTo>
                      <a:pt x="2644" y="2732"/>
                    </a:lnTo>
                    <a:lnTo>
                      <a:pt x="2732" y="2644"/>
                    </a:lnTo>
                    <a:lnTo>
                      <a:pt x="2740" y="2635"/>
                    </a:lnTo>
                    <a:lnTo>
                      <a:pt x="2747" y="2626"/>
                    </a:lnTo>
                    <a:lnTo>
                      <a:pt x="2752" y="2616"/>
                    </a:lnTo>
                    <a:lnTo>
                      <a:pt x="2757" y="2606"/>
                    </a:lnTo>
                    <a:lnTo>
                      <a:pt x="2761" y="2595"/>
                    </a:lnTo>
                    <a:lnTo>
                      <a:pt x="2763" y="2584"/>
                    </a:lnTo>
                    <a:lnTo>
                      <a:pt x="2765" y="2573"/>
                    </a:lnTo>
                    <a:lnTo>
                      <a:pt x="2765" y="2562"/>
                    </a:lnTo>
                    <a:lnTo>
                      <a:pt x="2764" y="2551"/>
                    </a:lnTo>
                    <a:lnTo>
                      <a:pt x="2763" y="2539"/>
                    </a:lnTo>
                    <a:lnTo>
                      <a:pt x="2760" y="2528"/>
                    </a:lnTo>
                    <a:lnTo>
                      <a:pt x="2755" y="2517"/>
                    </a:lnTo>
                    <a:lnTo>
                      <a:pt x="2751" y="2508"/>
                    </a:lnTo>
                    <a:lnTo>
                      <a:pt x="2744" y="2497"/>
                    </a:lnTo>
                    <a:lnTo>
                      <a:pt x="2737" y="2487"/>
                    </a:lnTo>
                    <a:lnTo>
                      <a:pt x="2729" y="24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744" y="1524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Planned/In Progress Activities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56068"/>
              </p:ext>
            </p:extLst>
          </p:nvPr>
        </p:nvGraphicFramePr>
        <p:xfrm>
          <a:off x="2026920" y="3581401"/>
          <a:ext cx="9655792" cy="16840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655792"/>
              </a:tblGrid>
              <a:tr h="268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Look Ahead</a:t>
                      </a:r>
                      <a:r>
                        <a:rPr lang="en-GB" sz="1600" baseline="0" dirty="0" smtClean="0"/>
                        <a:t> – Next Week</a:t>
                      </a:r>
                      <a:endParaRPr lang="en-GB" sz="1600" dirty="0" smtClean="0"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3362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inputs shared by Dexter, Steve and James.</a:t>
                      </a:r>
                    </a:p>
                    <a:p>
                      <a:pPr marL="233363" marR="0" lvl="1" indent="-233363" algn="l" defTabSz="914377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to process the Global Back Order Report, Daily Back Order Summary, US Allocation Report  on Daily Basis.</a:t>
                      </a:r>
                    </a:p>
                    <a:p>
                      <a:pPr marL="233363" marR="0" lvl="1" indent="-233363" algn="l" defTabSz="914377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to process Short Dated file every Tuesday and Thursday.</a:t>
                      </a:r>
                    </a:p>
                    <a:p>
                      <a:pPr marL="233363" marR="0" lvl="1" indent="-233363" algn="l" defTabSz="914377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process for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 from Brad and Jesse.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3363" marR="0" lvl="1" indent="-233363" algn="l" defTabSz="914377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Macros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Stagger chart positioning for all the product groups to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completed till next week.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93321"/>
              </p:ext>
            </p:extLst>
          </p:nvPr>
        </p:nvGraphicFramePr>
        <p:xfrm>
          <a:off x="2026920" y="1068438"/>
          <a:ext cx="9627561" cy="23605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00400"/>
                <a:gridCol w="2362200"/>
                <a:gridCol w="228600"/>
                <a:gridCol w="2369468"/>
                <a:gridCol w="1466893"/>
              </a:tblGrid>
              <a:tr h="496761">
                <a:tc>
                  <a:txBody>
                    <a:bodyPr/>
                    <a:lstStyle/>
                    <a:p>
                      <a:pPr algn="ctr" eaLnBrk="0" hangingPunct="0">
                        <a:buSzPct val="75000"/>
                        <a:tabLst>
                          <a:tab pos="1524000" algn="l"/>
                        </a:tabLst>
                        <a:defRPr/>
                      </a:pPr>
                      <a:r>
                        <a:rPr lang="en-GB" sz="1600" dirty="0" smtClean="0"/>
                        <a:t>Key</a:t>
                      </a:r>
                      <a:r>
                        <a:rPr lang="en-GB" sz="1600" baseline="0" dirty="0" smtClean="0"/>
                        <a:t> Tasks</a:t>
                      </a:r>
                      <a:endParaRPr lang="en-GB" sz="1600" dirty="0"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rgbClr val="4E8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Status</a:t>
                      </a:r>
                      <a:endParaRPr lang="en-GB" sz="1600" b="1" dirty="0" smtClean="0"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rgbClr val="4E8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 smtClean="0"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rgbClr val="4E8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latin typeface="+mn-lt"/>
                          <a:ea typeface="ＭＳ Ｐゴシック" pitchFamily="34" charset="-128"/>
                          <a:cs typeface="+mn-cs"/>
                        </a:rPr>
                        <a:t>Frequency</a:t>
                      </a:r>
                    </a:p>
                  </a:txBody>
                  <a:tcPr marT="34290" marB="34290" anchor="ctr">
                    <a:solidFill>
                      <a:srgbClr val="4E8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latin typeface="+mn-lt"/>
                          <a:ea typeface="ＭＳ Ｐゴシック" pitchFamily="34" charset="-128"/>
                          <a:cs typeface="+mn-cs"/>
                        </a:rPr>
                        <a:t>% Completion</a:t>
                      </a:r>
                    </a:p>
                  </a:txBody>
                  <a:tcPr marT="34290" marB="34290" anchor="ctr">
                    <a:solidFill>
                      <a:srgbClr val="4E84C4"/>
                    </a:solidFill>
                  </a:tcPr>
                </a:tc>
              </a:tr>
              <a:tr h="358994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Global Back Order Report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22926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Daily BO Summary                                                                   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22926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Short Dated File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Tuesday, Thursday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22926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 Allocation Report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22926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Demand Stagger file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Completed(September)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days a month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3103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SOP(US Allocation Report)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11009"/>
              </p:ext>
            </p:extLst>
          </p:nvPr>
        </p:nvGraphicFramePr>
        <p:xfrm>
          <a:off x="2026920" y="5439088"/>
          <a:ext cx="9677399" cy="8594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50323"/>
                <a:gridCol w="2011574"/>
                <a:gridCol w="3815502"/>
              </a:tblGrid>
              <a:tr h="240825">
                <a:tc>
                  <a:txBody>
                    <a:bodyPr/>
                    <a:lstStyle/>
                    <a:p>
                      <a:pPr algn="ctr" eaLnBrk="0" hangingPunct="0">
                        <a:buSzPct val="75000"/>
                        <a:tabLst>
                          <a:tab pos="1524000" algn="l"/>
                        </a:tabLst>
                        <a:defRPr/>
                      </a:pPr>
                      <a:r>
                        <a:rPr lang="en-GB" sz="1600" dirty="0" smtClean="0"/>
                        <a:t>Risk/Challenge </a:t>
                      </a:r>
                      <a:endParaRPr lang="en-GB" sz="1600" dirty="0"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rgbClr val="F189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Risk Severity</a:t>
                      </a:r>
                      <a:endParaRPr lang="en-GB" sz="1600" b="1" dirty="0" smtClean="0"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rgbClr val="F189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Status</a:t>
                      </a:r>
                      <a:endParaRPr lang="en-GB" sz="1600" b="1" dirty="0" smtClean="0"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T="34290" marB="34290" anchor="ctr">
                    <a:solidFill>
                      <a:srgbClr val="F1896C"/>
                    </a:solidFill>
                  </a:tcPr>
                </a:tc>
              </a:tr>
              <a:tr h="158592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SAP database access for PA1 and PR1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Pending        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64175">
                <a:tc>
                  <a:txBody>
                    <a:bodyPr/>
                    <a:lstStyle/>
                    <a:p>
                      <a:pPr marL="233363" marR="0" lvl="1" indent="-233363" algn="l" defTabSz="914377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1524000" y="2209800"/>
            <a:ext cx="381000" cy="457200"/>
          </a:xfrm>
          <a:prstGeom prst="chevron">
            <a:avLst/>
          </a:prstGeom>
          <a:solidFill>
            <a:srgbClr val="4E84C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524000" y="4267200"/>
            <a:ext cx="381000" cy="4572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524000" y="5562600"/>
            <a:ext cx="381000" cy="457200"/>
          </a:xfrm>
          <a:prstGeom prst="chevron">
            <a:avLst/>
          </a:prstGeom>
          <a:solidFill>
            <a:srgbClr val="F1896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1874520"/>
            <a:ext cx="1097280" cy="1097280"/>
            <a:chOff x="304800" y="1143000"/>
            <a:chExt cx="1097280" cy="1097280"/>
          </a:xfrm>
        </p:grpSpPr>
        <p:sp>
          <p:nvSpPr>
            <p:cNvPr id="23" name="Oval 22"/>
            <p:cNvSpPr/>
            <p:nvPr/>
          </p:nvSpPr>
          <p:spPr>
            <a:xfrm>
              <a:off x="304800" y="1143000"/>
              <a:ext cx="1097280" cy="1097280"/>
            </a:xfrm>
            <a:prstGeom prst="ellipse">
              <a:avLst/>
            </a:prstGeom>
            <a:solidFill>
              <a:srgbClr val="4E84C4"/>
            </a:solidFill>
            <a:ln w="952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90" y="1441941"/>
              <a:ext cx="457200" cy="56361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304800" y="5257800"/>
            <a:ext cx="1097280" cy="1097280"/>
            <a:chOff x="304800" y="4846320"/>
            <a:chExt cx="1097280" cy="1097280"/>
          </a:xfrm>
        </p:grpSpPr>
        <p:sp>
          <p:nvSpPr>
            <p:cNvPr id="24" name="Oval 23"/>
            <p:cNvSpPr/>
            <p:nvPr/>
          </p:nvSpPr>
          <p:spPr>
            <a:xfrm>
              <a:off x="304800" y="4846320"/>
              <a:ext cx="1097280" cy="1097280"/>
            </a:xfrm>
            <a:prstGeom prst="ellipse">
              <a:avLst/>
            </a:prstGeom>
            <a:solidFill>
              <a:srgbClr val="F1896C"/>
            </a:solidFill>
            <a:ln w="952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09600" y="5181600"/>
              <a:ext cx="457200" cy="457200"/>
              <a:chOff x="3182938" y="2446338"/>
              <a:chExt cx="752475" cy="673100"/>
            </a:xfrm>
          </p:grpSpPr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3182938" y="2446338"/>
                <a:ext cx="752475" cy="673100"/>
              </a:xfrm>
              <a:custGeom>
                <a:avLst/>
                <a:gdLst>
                  <a:gd name="T0" fmla="*/ 1428 w 2370"/>
                  <a:gd name="T1" fmla="*/ 148 h 2121"/>
                  <a:gd name="T2" fmla="*/ 1364 w 2370"/>
                  <a:gd name="T3" fmla="*/ 75 h 2121"/>
                  <a:gd name="T4" fmla="*/ 1295 w 2370"/>
                  <a:gd name="T5" fmla="*/ 28 h 2121"/>
                  <a:gd name="T6" fmla="*/ 1221 w 2370"/>
                  <a:gd name="T7" fmla="*/ 3 h 2121"/>
                  <a:gd name="T8" fmla="*/ 1147 w 2370"/>
                  <a:gd name="T9" fmla="*/ 3 h 2121"/>
                  <a:gd name="T10" fmla="*/ 1074 w 2370"/>
                  <a:gd name="T11" fmla="*/ 28 h 2121"/>
                  <a:gd name="T12" fmla="*/ 1005 w 2370"/>
                  <a:gd name="T13" fmla="*/ 75 h 2121"/>
                  <a:gd name="T14" fmla="*/ 942 w 2370"/>
                  <a:gd name="T15" fmla="*/ 148 h 2121"/>
                  <a:gd name="T16" fmla="*/ 50 w 2370"/>
                  <a:gd name="T17" fmla="*/ 1677 h 2121"/>
                  <a:gd name="T18" fmla="*/ 13 w 2370"/>
                  <a:gd name="T19" fmla="*/ 1769 h 2121"/>
                  <a:gd name="T20" fmla="*/ 0 w 2370"/>
                  <a:gd name="T21" fmla="*/ 1855 h 2121"/>
                  <a:gd name="T22" fmla="*/ 9 w 2370"/>
                  <a:gd name="T23" fmla="*/ 1932 h 2121"/>
                  <a:gd name="T24" fmla="*/ 39 w 2370"/>
                  <a:gd name="T25" fmla="*/ 1998 h 2121"/>
                  <a:gd name="T26" fmla="*/ 92 w 2370"/>
                  <a:gd name="T27" fmla="*/ 2053 h 2121"/>
                  <a:gd name="T28" fmla="*/ 163 w 2370"/>
                  <a:gd name="T29" fmla="*/ 2091 h 2121"/>
                  <a:gd name="T30" fmla="*/ 253 w 2370"/>
                  <a:gd name="T31" fmla="*/ 2115 h 2121"/>
                  <a:gd name="T32" fmla="*/ 2037 w 2370"/>
                  <a:gd name="T33" fmla="*/ 2121 h 2121"/>
                  <a:gd name="T34" fmla="*/ 2140 w 2370"/>
                  <a:gd name="T35" fmla="*/ 2111 h 2121"/>
                  <a:gd name="T36" fmla="*/ 2226 w 2370"/>
                  <a:gd name="T37" fmla="*/ 2083 h 2121"/>
                  <a:gd name="T38" fmla="*/ 2293 w 2370"/>
                  <a:gd name="T39" fmla="*/ 2040 h 2121"/>
                  <a:gd name="T40" fmla="*/ 2339 w 2370"/>
                  <a:gd name="T41" fmla="*/ 1983 h 2121"/>
                  <a:gd name="T42" fmla="*/ 2365 w 2370"/>
                  <a:gd name="T43" fmla="*/ 1914 h 2121"/>
                  <a:gd name="T44" fmla="*/ 2369 w 2370"/>
                  <a:gd name="T45" fmla="*/ 1835 h 2121"/>
                  <a:gd name="T46" fmla="*/ 2349 w 2370"/>
                  <a:gd name="T47" fmla="*/ 1746 h 2121"/>
                  <a:gd name="T48" fmla="*/ 2306 w 2370"/>
                  <a:gd name="T49" fmla="*/ 1653 h 2121"/>
                  <a:gd name="T50" fmla="*/ 2224 w 2370"/>
                  <a:gd name="T51" fmla="*/ 1957 h 2121"/>
                  <a:gd name="T52" fmla="*/ 2181 w 2370"/>
                  <a:gd name="T53" fmla="*/ 1986 h 2121"/>
                  <a:gd name="T54" fmla="*/ 2124 w 2370"/>
                  <a:gd name="T55" fmla="*/ 2005 h 2121"/>
                  <a:gd name="T56" fmla="*/ 2055 w 2370"/>
                  <a:gd name="T57" fmla="*/ 2013 h 2121"/>
                  <a:gd name="T58" fmla="*/ 295 w 2370"/>
                  <a:gd name="T59" fmla="*/ 2012 h 2121"/>
                  <a:gd name="T60" fmla="*/ 229 w 2370"/>
                  <a:gd name="T61" fmla="*/ 2002 h 2121"/>
                  <a:gd name="T62" fmla="*/ 176 w 2370"/>
                  <a:gd name="T63" fmla="*/ 1980 h 2121"/>
                  <a:gd name="T64" fmla="*/ 136 w 2370"/>
                  <a:gd name="T65" fmla="*/ 1948 h 2121"/>
                  <a:gd name="T66" fmla="*/ 113 w 2370"/>
                  <a:gd name="T67" fmla="*/ 1908 h 2121"/>
                  <a:gd name="T68" fmla="*/ 106 w 2370"/>
                  <a:gd name="T69" fmla="*/ 1858 h 2121"/>
                  <a:gd name="T70" fmla="*/ 114 w 2370"/>
                  <a:gd name="T71" fmla="*/ 1802 h 2121"/>
                  <a:gd name="T72" fmla="*/ 138 w 2370"/>
                  <a:gd name="T73" fmla="*/ 1739 h 2121"/>
                  <a:gd name="T74" fmla="*/ 1014 w 2370"/>
                  <a:gd name="T75" fmla="*/ 231 h 2121"/>
                  <a:gd name="T76" fmla="*/ 1057 w 2370"/>
                  <a:gd name="T77" fmla="*/ 175 h 2121"/>
                  <a:gd name="T78" fmla="*/ 1102 w 2370"/>
                  <a:gd name="T79" fmla="*/ 136 h 2121"/>
                  <a:gd name="T80" fmla="*/ 1149 w 2370"/>
                  <a:gd name="T81" fmla="*/ 112 h 2121"/>
                  <a:gd name="T82" fmla="*/ 1196 w 2370"/>
                  <a:gd name="T83" fmla="*/ 107 h 2121"/>
                  <a:gd name="T84" fmla="*/ 1244 w 2370"/>
                  <a:gd name="T85" fmla="*/ 122 h 2121"/>
                  <a:gd name="T86" fmla="*/ 1290 w 2370"/>
                  <a:gd name="T87" fmla="*/ 153 h 2121"/>
                  <a:gd name="T88" fmla="*/ 1334 w 2370"/>
                  <a:gd name="T89" fmla="*/ 202 h 2121"/>
                  <a:gd name="T90" fmla="*/ 2213 w 2370"/>
                  <a:gd name="T91" fmla="*/ 1706 h 2121"/>
                  <a:gd name="T92" fmla="*/ 2245 w 2370"/>
                  <a:gd name="T93" fmla="*/ 1771 h 2121"/>
                  <a:gd name="T94" fmla="*/ 2261 w 2370"/>
                  <a:gd name="T95" fmla="*/ 1831 h 2121"/>
                  <a:gd name="T96" fmla="*/ 2262 w 2370"/>
                  <a:gd name="T97" fmla="*/ 1885 h 2121"/>
                  <a:gd name="T98" fmla="*/ 2246 w 2370"/>
                  <a:gd name="T99" fmla="*/ 1930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70" h="2121">
                    <a:moveTo>
                      <a:pt x="2306" y="1653"/>
                    </a:moveTo>
                    <a:lnTo>
                      <a:pt x="1457" y="194"/>
                    </a:lnTo>
                    <a:lnTo>
                      <a:pt x="1443" y="170"/>
                    </a:lnTo>
                    <a:lnTo>
                      <a:pt x="1428" y="148"/>
                    </a:lnTo>
                    <a:lnTo>
                      <a:pt x="1412" y="128"/>
                    </a:lnTo>
                    <a:lnTo>
                      <a:pt x="1396" y="108"/>
                    </a:lnTo>
                    <a:lnTo>
                      <a:pt x="1380" y="91"/>
                    </a:lnTo>
                    <a:lnTo>
                      <a:pt x="1364" y="75"/>
                    </a:lnTo>
                    <a:lnTo>
                      <a:pt x="1347" y="62"/>
                    </a:lnTo>
                    <a:lnTo>
                      <a:pt x="1330" y="48"/>
                    </a:lnTo>
                    <a:lnTo>
                      <a:pt x="1312" y="37"/>
                    </a:lnTo>
                    <a:lnTo>
                      <a:pt x="1295" y="28"/>
                    </a:lnTo>
                    <a:lnTo>
                      <a:pt x="1277" y="19"/>
                    </a:lnTo>
                    <a:lnTo>
                      <a:pt x="1259" y="12"/>
                    </a:lnTo>
                    <a:lnTo>
                      <a:pt x="1240" y="7"/>
                    </a:lnTo>
                    <a:lnTo>
                      <a:pt x="1221" y="3"/>
                    </a:lnTo>
                    <a:lnTo>
                      <a:pt x="1203" y="0"/>
                    </a:lnTo>
                    <a:lnTo>
                      <a:pt x="1185" y="0"/>
                    </a:lnTo>
                    <a:lnTo>
                      <a:pt x="1167" y="0"/>
                    </a:lnTo>
                    <a:lnTo>
                      <a:pt x="1147" y="3"/>
                    </a:lnTo>
                    <a:lnTo>
                      <a:pt x="1129" y="7"/>
                    </a:lnTo>
                    <a:lnTo>
                      <a:pt x="1111" y="12"/>
                    </a:lnTo>
                    <a:lnTo>
                      <a:pt x="1093" y="19"/>
                    </a:lnTo>
                    <a:lnTo>
                      <a:pt x="1074" y="28"/>
                    </a:lnTo>
                    <a:lnTo>
                      <a:pt x="1057" y="37"/>
                    </a:lnTo>
                    <a:lnTo>
                      <a:pt x="1039" y="48"/>
                    </a:lnTo>
                    <a:lnTo>
                      <a:pt x="1022" y="62"/>
                    </a:lnTo>
                    <a:lnTo>
                      <a:pt x="1005" y="75"/>
                    </a:lnTo>
                    <a:lnTo>
                      <a:pt x="989" y="91"/>
                    </a:lnTo>
                    <a:lnTo>
                      <a:pt x="972" y="108"/>
                    </a:lnTo>
                    <a:lnTo>
                      <a:pt x="956" y="128"/>
                    </a:lnTo>
                    <a:lnTo>
                      <a:pt x="942" y="148"/>
                    </a:lnTo>
                    <a:lnTo>
                      <a:pt x="927" y="170"/>
                    </a:lnTo>
                    <a:lnTo>
                      <a:pt x="912" y="194"/>
                    </a:lnTo>
                    <a:lnTo>
                      <a:pt x="63" y="1653"/>
                    </a:lnTo>
                    <a:lnTo>
                      <a:pt x="50" y="1677"/>
                    </a:lnTo>
                    <a:lnTo>
                      <a:pt x="38" y="1700"/>
                    </a:lnTo>
                    <a:lnTo>
                      <a:pt x="28" y="1723"/>
                    </a:lnTo>
                    <a:lnTo>
                      <a:pt x="20" y="1746"/>
                    </a:lnTo>
                    <a:lnTo>
                      <a:pt x="13" y="1769"/>
                    </a:lnTo>
                    <a:lnTo>
                      <a:pt x="8" y="1791"/>
                    </a:lnTo>
                    <a:lnTo>
                      <a:pt x="3" y="1813"/>
                    </a:lnTo>
                    <a:lnTo>
                      <a:pt x="1" y="1835"/>
                    </a:lnTo>
                    <a:lnTo>
                      <a:pt x="0" y="1855"/>
                    </a:lnTo>
                    <a:lnTo>
                      <a:pt x="0" y="1875"/>
                    </a:lnTo>
                    <a:lnTo>
                      <a:pt x="1" y="1895"/>
                    </a:lnTo>
                    <a:lnTo>
                      <a:pt x="4" y="1914"/>
                    </a:lnTo>
                    <a:lnTo>
                      <a:pt x="9" y="1932"/>
                    </a:lnTo>
                    <a:lnTo>
                      <a:pt x="14" y="1949"/>
                    </a:lnTo>
                    <a:lnTo>
                      <a:pt x="21" y="1966"/>
                    </a:lnTo>
                    <a:lnTo>
                      <a:pt x="30" y="1983"/>
                    </a:lnTo>
                    <a:lnTo>
                      <a:pt x="39" y="1998"/>
                    </a:lnTo>
                    <a:lnTo>
                      <a:pt x="51" y="2013"/>
                    </a:lnTo>
                    <a:lnTo>
                      <a:pt x="63" y="2027"/>
                    </a:lnTo>
                    <a:lnTo>
                      <a:pt x="77" y="2040"/>
                    </a:lnTo>
                    <a:lnTo>
                      <a:pt x="92" y="2053"/>
                    </a:lnTo>
                    <a:lnTo>
                      <a:pt x="108" y="2064"/>
                    </a:lnTo>
                    <a:lnTo>
                      <a:pt x="126" y="2074"/>
                    </a:lnTo>
                    <a:lnTo>
                      <a:pt x="144" y="2083"/>
                    </a:lnTo>
                    <a:lnTo>
                      <a:pt x="163" y="2091"/>
                    </a:lnTo>
                    <a:lnTo>
                      <a:pt x="185" y="2099"/>
                    </a:lnTo>
                    <a:lnTo>
                      <a:pt x="206" y="2106"/>
                    </a:lnTo>
                    <a:lnTo>
                      <a:pt x="229" y="2111"/>
                    </a:lnTo>
                    <a:lnTo>
                      <a:pt x="253" y="2115"/>
                    </a:lnTo>
                    <a:lnTo>
                      <a:pt x="279" y="2117"/>
                    </a:lnTo>
                    <a:lnTo>
                      <a:pt x="305" y="2120"/>
                    </a:lnTo>
                    <a:lnTo>
                      <a:pt x="333" y="2121"/>
                    </a:lnTo>
                    <a:lnTo>
                      <a:pt x="2037" y="2121"/>
                    </a:lnTo>
                    <a:lnTo>
                      <a:pt x="2064" y="2120"/>
                    </a:lnTo>
                    <a:lnTo>
                      <a:pt x="2090" y="2117"/>
                    </a:lnTo>
                    <a:lnTo>
                      <a:pt x="2115" y="2115"/>
                    </a:lnTo>
                    <a:lnTo>
                      <a:pt x="2140" y="2111"/>
                    </a:lnTo>
                    <a:lnTo>
                      <a:pt x="2163" y="2106"/>
                    </a:lnTo>
                    <a:lnTo>
                      <a:pt x="2185" y="2099"/>
                    </a:lnTo>
                    <a:lnTo>
                      <a:pt x="2206" y="2091"/>
                    </a:lnTo>
                    <a:lnTo>
                      <a:pt x="2226" y="2083"/>
                    </a:lnTo>
                    <a:lnTo>
                      <a:pt x="2244" y="2074"/>
                    </a:lnTo>
                    <a:lnTo>
                      <a:pt x="2261" y="2064"/>
                    </a:lnTo>
                    <a:lnTo>
                      <a:pt x="2278" y="2053"/>
                    </a:lnTo>
                    <a:lnTo>
                      <a:pt x="2293" y="2040"/>
                    </a:lnTo>
                    <a:lnTo>
                      <a:pt x="2306" y="2027"/>
                    </a:lnTo>
                    <a:lnTo>
                      <a:pt x="2319" y="2013"/>
                    </a:lnTo>
                    <a:lnTo>
                      <a:pt x="2329" y="1998"/>
                    </a:lnTo>
                    <a:lnTo>
                      <a:pt x="2339" y="1983"/>
                    </a:lnTo>
                    <a:lnTo>
                      <a:pt x="2347" y="1966"/>
                    </a:lnTo>
                    <a:lnTo>
                      <a:pt x="2355" y="1949"/>
                    </a:lnTo>
                    <a:lnTo>
                      <a:pt x="2361" y="1932"/>
                    </a:lnTo>
                    <a:lnTo>
                      <a:pt x="2365" y="1914"/>
                    </a:lnTo>
                    <a:lnTo>
                      <a:pt x="2368" y="1895"/>
                    </a:lnTo>
                    <a:lnTo>
                      <a:pt x="2370" y="1875"/>
                    </a:lnTo>
                    <a:lnTo>
                      <a:pt x="2370" y="1855"/>
                    </a:lnTo>
                    <a:lnTo>
                      <a:pt x="2369" y="1835"/>
                    </a:lnTo>
                    <a:lnTo>
                      <a:pt x="2366" y="1813"/>
                    </a:lnTo>
                    <a:lnTo>
                      <a:pt x="2362" y="1791"/>
                    </a:lnTo>
                    <a:lnTo>
                      <a:pt x="2356" y="1769"/>
                    </a:lnTo>
                    <a:lnTo>
                      <a:pt x="2349" y="1746"/>
                    </a:lnTo>
                    <a:lnTo>
                      <a:pt x="2341" y="1723"/>
                    </a:lnTo>
                    <a:lnTo>
                      <a:pt x="2331" y="1700"/>
                    </a:lnTo>
                    <a:lnTo>
                      <a:pt x="2319" y="1677"/>
                    </a:lnTo>
                    <a:lnTo>
                      <a:pt x="2306" y="1653"/>
                    </a:lnTo>
                    <a:close/>
                    <a:moveTo>
                      <a:pt x="2246" y="1930"/>
                    </a:moveTo>
                    <a:lnTo>
                      <a:pt x="2240" y="1939"/>
                    </a:lnTo>
                    <a:lnTo>
                      <a:pt x="2232" y="1948"/>
                    </a:lnTo>
                    <a:lnTo>
                      <a:pt x="2224" y="1957"/>
                    </a:lnTo>
                    <a:lnTo>
                      <a:pt x="2215" y="1965"/>
                    </a:lnTo>
                    <a:lnTo>
                      <a:pt x="2205" y="1973"/>
                    </a:lnTo>
                    <a:lnTo>
                      <a:pt x="2194" y="1980"/>
                    </a:lnTo>
                    <a:lnTo>
                      <a:pt x="2181" y="1986"/>
                    </a:lnTo>
                    <a:lnTo>
                      <a:pt x="2169" y="1991"/>
                    </a:lnTo>
                    <a:lnTo>
                      <a:pt x="2155" y="1997"/>
                    </a:lnTo>
                    <a:lnTo>
                      <a:pt x="2140" y="2002"/>
                    </a:lnTo>
                    <a:lnTo>
                      <a:pt x="2124" y="2005"/>
                    </a:lnTo>
                    <a:lnTo>
                      <a:pt x="2108" y="2008"/>
                    </a:lnTo>
                    <a:lnTo>
                      <a:pt x="2091" y="2011"/>
                    </a:lnTo>
                    <a:lnTo>
                      <a:pt x="2074" y="2012"/>
                    </a:lnTo>
                    <a:lnTo>
                      <a:pt x="2055" y="2013"/>
                    </a:lnTo>
                    <a:lnTo>
                      <a:pt x="2037" y="2014"/>
                    </a:lnTo>
                    <a:lnTo>
                      <a:pt x="333" y="2014"/>
                    </a:lnTo>
                    <a:lnTo>
                      <a:pt x="313" y="2013"/>
                    </a:lnTo>
                    <a:lnTo>
                      <a:pt x="295" y="2012"/>
                    </a:lnTo>
                    <a:lnTo>
                      <a:pt x="278" y="2011"/>
                    </a:lnTo>
                    <a:lnTo>
                      <a:pt x="261" y="2008"/>
                    </a:lnTo>
                    <a:lnTo>
                      <a:pt x="245" y="2005"/>
                    </a:lnTo>
                    <a:lnTo>
                      <a:pt x="229" y="2002"/>
                    </a:lnTo>
                    <a:lnTo>
                      <a:pt x="214" y="1997"/>
                    </a:lnTo>
                    <a:lnTo>
                      <a:pt x="201" y="1991"/>
                    </a:lnTo>
                    <a:lnTo>
                      <a:pt x="188" y="1986"/>
                    </a:lnTo>
                    <a:lnTo>
                      <a:pt x="176" y="1980"/>
                    </a:lnTo>
                    <a:lnTo>
                      <a:pt x="164" y="1973"/>
                    </a:lnTo>
                    <a:lnTo>
                      <a:pt x="154" y="1965"/>
                    </a:lnTo>
                    <a:lnTo>
                      <a:pt x="145" y="1957"/>
                    </a:lnTo>
                    <a:lnTo>
                      <a:pt x="136" y="1948"/>
                    </a:lnTo>
                    <a:lnTo>
                      <a:pt x="129" y="1939"/>
                    </a:lnTo>
                    <a:lnTo>
                      <a:pt x="122" y="1930"/>
                    </a:lnTo>
                    <a:lnTo>
                      <a:pt x="118" y="1920"/>
                    </a:lnTo>
                    <a:lnTo>
                      <a:pt x="113" y="1908"/>
                    </a:lnTo>
                    <a:lnTo>
                      <a:pt x="110" y="1897"/>
                    </a:lnTo>
                    <a:lnTo>
                      <a:pt x="108" y="1885"/>
                    </a:lnTo>
                    <a:lnTo>
                      <a:pt x="106" y="1872"/>
                    </a:lnTo>
                    <a:lnTo>
                      <a:pt x="106" y="1858"/>
                    </a:lnTo>
                    <a:lnTo>
                      <a:pt x="106" y="1845"/>
                    </a:lnTo>
                    <a:lnTo>
                      <a:pt x="109" y="1831"/>
                    </a:lnTo>
                    <a:lnTo>
                      <a:pt x="111" y="1816"/>
                    </a:lnTo>
                    <a:lnTo>
                      <a:pt x="114" y="1802"/>
                    </a:lnTo>
                    <a:lnTo>
                      <a:pt x="119" y="1787"/>
                    </a:lnTo>
                    <a:lnTo>
                      <a:pt x="125" y="1771"/>
                    </a:lnTo>
                    <a:lnTo>
                      <a:pt x="131" y="1755"/>
                    </a:lnTo>
                    <a:lnTo>
                      <a:pt x="138" y="1739"/>
                    </a:lnTo>
                    <a:lnTo>
                      <a:pt x="146" y="1723"/>
                    </a:lnTo>
                    <a:lnTo>
                      <a:pt x="155" y="1706"/>
                    </a:lnTo>
                    <a:lnTo>
                      <a:pt x="1005" y="247"/>
                    </a:lnTo>
                    <a:lnTo>
                      <a:pt x="1014" y="231"/>
                    </a:lnTo>
                    <a:lnTo>
                      <a:pt x="1024" y="215"/>
                    </a:lnTo>
                    <a:lnTo>
                      <a:pt x="1036" y="202"/>
                    </a:lnTo>
                    <a:lnTo>
                      <a:pt x="1046" y="188"/>
                    </a:lnTo>
                    <a:lnTo>
                      <a:pt x="1057" y="175"/>
                    </a:lnTo>
                    <a:lnTo>
                      <a:pt x="1068" y="164"/>
                    </a:lnTo>
                    <a:lnTo>
                      <a:pt x="1079" y="153"/>
                    </a:lnTo>
                    <a:lnTo>
                      <a:pt x="1090" y="144"/>
                    </a:lnTo>
                    <a:lnTo>
                      <a:pt x="1102" y="136"/>
                    </a:lnTo>
                    <a:lnTo>
                      <a:pt x="1114" y="128"/>
                    </a:lnTo>
                    <a:lnTo>
                      <a:pt x="1126" y="122"/>
                    </a:lnTo>
                    <a:lnTo>
                      <a:pt x="1137" y="116"/>
                    </a:lnTo>
                    <a:lnTo>
                      <a:pt x="1149" y="112"/>
                    </a:lnTo>
                    <a:lnTo>
                      <a:pt x="1161" y="110"/>
                    </a:lnTo>
                    <a:lnTo>
                      <a:pt x="1173" y="107"/>
                    </a:lnTo>
                    <a:lnTo>
                      <a:pt x="1185" y="107"/>
                    </a:lnTo>
                    <a:lnTo>
                      <a:pt x="1196" y="107"/>
                    </a:lnTo>
                    <a:lnTo>
                      <a:pt x="1209" y="110"/>
                    </a:lnTo>
                    <a:lnTo>
                      <a:pt x="1220" y="112"/>
                    </a:lnTo>
                    <a:lnTo>
                      <a:pt x="1231" y="116"/>
                    </a:lnTo>
                    <a:lnTo>
                      <a:pt x="1244" y="122"/>
                    </a:lnTo>
                    <a:lnTo>
                      <a:pt x="1255" y="128"/>
                    </a:lnTo>
                    <a:lnTo>
                      <a:pt x="1267" y="136"/>
                    </a:lnTo>
                    <a:lnTo>
                      <a:pt x="1279" y="144"/>
                    </a:lnTo>
                    <a:lnTo>
                      <a:pt x="1290" y="153"/>
                    </a:lnTo>
                    <a:lnTo>
                      <a:pt x="1302" y="164"/>
                    </a:lnTo>
                    <a:lnTo>
                      <a:pt x="1312" y="175"/>
                    </a:lnTo>
                    <a:lnTo>
                      <a:pt x="1323" y="188"/>
                    </a:lnTo>
                    <a:lnTo>
                      <a:pt x="1334" y="202"/>
                    </a:lnTo>
                    <a:lnTo>
                      <a:pt x="1345" y="215"/>
                    </a:lnTo>
                    <a:lnTo>
                      <a:pt x="1354" y="231"/>
                    </a:lnTo>
                    <a:lnTo>
                      <a:pt x="1364" y="247"/>
                    </a:lnTo>
                    <a:lnTo>
                      <a:pt x="2213" y="1706"/>
                    </a:lnTo>
                    <a:lnTo>
                      <a:pt x="2222" y="1723"/>
                    </a:lnTo>
                    <a:lnTo>
                      <a:pt x="2231" y="1739"/>
                    </a:lnTo>
                    <a:lnTo>
                      <a:pt x="2238" y="1755"/>
                    </a:lnTo>
                    <a:lnTo>
                      <a:pt x="2245" y="1771"/>
                    </a:lnTo>
                    <a:lnTo>
                      <a:pt x="2251" y="1787"/>
                    </a:lnTo>
                    <a:lnTo>
                      <a:pt x="2255" y="1802"/>
                    </a:lnTo>
                    <a:lnTo>
                      <a:pt x="2258" y="1816"/>
                    </a:lnTo>
                    <a:lnTo>
                      <a:pt x="2261" y="1831"/>
                    </a:lnTo>
                    <a:lnTo>
                      <a:pt x="2262" y="1845"/>
                    </a:lnTo>
                    <a:lnTo>
                      <a:pt x="2263" y="1858"/>
                    </a:lnTo>
                    <a:lnTo>
                      <a:pt x="2263" y="1872"/>
                    </a:lnTo>
                    <a:lnTo>
                      <a:pt x="2262" y="1885"/>
                    </a:lnTo>
                    <a:lnTo>
                      <a:pt x="2260" y="1897"/>
                    </a:lnTo>
                    <a:lnTo>
                      <a:pt x="2256" y="1908"/>
                    </a:lnTo>
                    <a:lnTo>
                      <a:pt x="2252" y="1920"/>
                    </a:lnTo>
                    <a:lnTo>
                      <a:pt x="2246" y="19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3255963" y="2519363"/>
                <a:ext cx="604838" cy="525463"/>
              </a:xfrm>
              <a:custGeom>
                <a:avLst/>
                <a:gdLst>
                  <a:gd name="T0" fmla="*/ 1013 w 1907"/>
                  <a:gd name="T1" fmla="*/ 57 h 1655"/>
                  <a:gd name="T2" fmla="*/ 979 w 1907"/>
                  <a:gd name="T3" fmla="*/ 16 h 1655"/>
                  <a:gd name="T4" fmla="*/ 958 w 1907"/>
                  <a:gd name="T5" fmla="*/ 2 h 1655"/>
                  <a:gd name="T6" fmla="*/ 946 w 1907"/>
                  <a:gd name="T7" fmla="*/ 4 h 1655"/>
                  <a:gd name="T8" fmla="*/ 920 w 1907"/>
                  <a:gd name="T9" fmla="*/ 27 h 1655"/>
                  <a:gd name="T10" fmla="*/ 883 w 1907"/>
                  <a:gd name="T11" fmla="*/ 78 h 1655"/>
                  <a:gd name="T12" fmla="*/ 14 w 1907"/>
                  <a:gd name="T13" fmla="*/ 1575 h 1655"/>
                  <a:gd name="T14" fmla="*/ 0 w 1907"/>
                  <a:gd name="T15" fmla="*/ 1624 h 1655"/>
                  <a:gd name="T16" fmla="*/ 8 w 1907"/>
                  <a:gd name="T17" fmla="*/ 1638 h 1655"/>
                  <a:gd name="T18" fmla="*/ 41 w 1907"/>
                  <a:gd name="T19" fmla="*/ 1649 h 1655"/>
                  <a:gd name="T20" fmla="*/ 102 w 1907"/>
                  <a:gd name="T21" fmla="*/ 1655 h 1655"/>
                  <a:gd name="T22" fmla="*/ 1850 w 1907"/>
                  <a:gd name="T23" fmla="*/ 1652 h 1655"/>
                  <a:gd name="T24" fmla="*/ 1899 w 1907"/>
                  <a:gd name="T25" fmla="*/ 1639 h 1655"/>
                  <a:gd name="T26" fmla="*/ 1907 w 1907"/>
                  <a:gd name="T27" fmla="*/ 1625 h 1655"/>
                  <a:gd name="T28" fmla="*/ 1900 w 1907"/>
                  <a:gd name="T29" fmla="*/ 1592 h 1655"/>
                  <a:gd name="T30" fmla="*/ 1874 w 1907"/>
                  <a:gd name="T31" fmla="*/ 1537 h 1655"/>
                  <a:gd name="T32" fmla="*/ 981 w 1907"/>
                  <a:gd name="T33" fmla="*/ 513 h 1655"/>
                  <a:gd name="T34" fmla="*/ 1016 w 1907"/>
                  <a:gd name="T35" fmla="*/ 530 h 1655"/>
                  <a:gd name="T36" fmla="*/ 1041 w 1907"/>
                  <a:gd name="T37" fmla="*/ 560 h 1655"/>
                  <a:gd name="T38" fmla="*/ 1058 w 1907"/>
                  <a:gd name="T39" fmla="*/ 599 h 1655"/>
                  <a:gd name="T40" fmla="*/ 1065 w 1907"/>
                  <a:gd name="T41" fmla="*/ 646 h 1655"/>
                  <a:gd name="T42" fmla="*/ 1062 w 1907"/>
                  <a:gd name="T43" fmla="*/ 715 h 1655"/>
                  <a:gd name="T44" fmla="*/ 1048 w 1907"/>
                  <a:gd name="T45" fmla="*/ 846 h 1655"/>
                  <a:gd name="T46" fmla="*/ 1026 w 1907"/>
                  <a:gd name="T47" fmla="*/ 1007 h 1655"/>
                  <a:gd name="T48" fmla="*/ 1013 w 1907"/>
                  <a:gd name="T49" fmla="*/ 1100 h 1655"/>
                  <a:gd name="T50" fmla="*/ 996 w 1907"/>
                  <a:gd name="T51" fmla="*/ 1134 h 1655"/>
                  <a:gd name="T52" fmla="*/ 981 w 1907"/>
                  <a:gd name="T53" fmla="*/ 1148 h 1655"/>
                  <a:gd name="T54" fmla="*/ 962 w 1907"/>
                  <a:gd name="T55" fmla="*/ 1155 h 1655"/>
                  <a:gd name="T56" fmla="*/ 939 w 1907"/>
                  <a:gd name="T57" fmla="*/ 1154 h 1655"/>
                  <a:gd name="T58" fmla="*/ 921 w 1907"/>
                  <a:gd name="T59" fmla="*/ 1145 h 1655"/>
                  <a:gd name="T60" fmla="*/ 907 w 1907"/>
                  <a:gd name="T61" fmla="*/ 1129 h 1655"/>
                  <a:gd name="T62" fmla="*/ 891 w 1907"/>
                  <a:gd name="T63" fmla="*/ 1085 h 1655"/>
                  <a:gd name="T64" fmla="*/ 872 w 1907"/>
                  <a:gd name="T65" fmla="*/ 953 h 1655"/>
                  <a:gd name="T66" fmla="*/ 853 w 1907"/>
                  <a:gd name="T67" fmla="*/ 800 h 1655"/>
                  <a:gd name="T68" fmla="*/ 842 w 1907"/>
                  <a:gd name="T69" fmla="*/ 680 h 1655"/>
                  <a:gd name="T70" fmla="*/ 843 w 1907"/>
                  <a:gd name="T71" fmla="*/ 633 h 1655"/>
                  <a:gd name="T72" fmla="*/ 854 w 1907"/>
                  <a:gd name="T73" fmla="*/ 590 h 1655"/>
                  <a:gd name="T74" fmla="*/ 873 w 1907"/>
                  <a:gd name="T75" fmla="*/ 553 h 1655"/>
                  <a:gd name="T76" fmla="*/ 901 w 1907"/>
                  <a:gd name="T77" fmla="*/ 525 h 1655"/>
                  <a:gd name="T78" fmla="*/ 939 w 1907"/>
                  <a:gd name="T79" fmla="*/ 511 h 1655"/>
                  <a:gd name="T80" fmla="*/ 941 w 1907"/>
                  <a:gd name="T81" fmla="*/ 1477 h 1655"/>
                  <a:gd name="T82" fmla="*/ 906 w 1907"/>
                  <a:gd name="T83" fmla="*/ 1469 h 1655"/>
                  <a:gd name="T84" fmla="*/ 876 w 1907"/>
                  <a:gd name="T85" fmla="*/ 1450 h 1655"/>
                  <a:gd name="T86" fmla="*/ 854 w 1907"/>
                  <a:gd name="T87" fmla="*/ 1424 h 1655"/>
                  <a:gd name="T88" fmla="*/ 838 w 1907"/>
                  <a:gd name="T89" fmla="*/ 1392 h 1655"/>
                  <a:gd name="T90" fmla="*/ 832 w 1907"/>
                  <a:gd name="T91" fmla="*/ 1357 h 1655"/>
                  <a:gd name="T92" fmla="*/ 838 w 1907"/>
                  <a:gd name="T93" fmla="*/ 1321 h 1655"/>
                  <a:gd name="T94" fmla="*/ 854 w 1907"/>
                  <a:gd name="T95" fmla="*/ 1289 h 1655"/>
                  <a:gd name="T96" fmla="*/ 876 w 1907"/>
                  <a:gd name="T97" fmla="*/ 1263 h 1655"/>
                  <a:gd name="T98" fmla="*/ 906 w 1907"/>
                  <a:gd name="T99" fmla="*/ 1245 h 1655"/>
                  <a:gd name="T100" fmla="*/ 941 w 1907"/>
                  <a:gd name="T101" fmla="*/ 1237 h 1655"/>
                  <a:gd name="T102" fmla="*/ 978 w 1907"/>
                  <a:gd name="T103" fmla="*/ 1238 h 1655"/>
                  <a:gd name="T104" fmla="*/ 1012 w 1907"/>
                  <a:gd name="T105" fmla="*/ 1250 h 1655"/>
                  <a:gd name="T106" fmla="*/ 1039 w 1907"/>
                  <a:gd name="T107" fmla="*/ 1271 h 1655"/>
                  <a:gd name="T108" fmla="*/ 1059 w 1907"/>
                  <a:gd name="T109" fmla="*/ 1299 h 1655"/>
                  <a:gd name="T110" fmla="*/ 1072 w 1907"/>
                  <a:gd name="T111" fmla="*/ 1332 h 1655"/>
                  <a:gd name="T112" fmla="*/ 1074 w 1907"/>
                  <a:gd name="T113" fmla="*/ 1369 h 1655"/>
                  <a:gd name="T114" fmla="*/ 1065 w 1907"/>
                  <a:gd name="T115" fmla="*/ 1404 h 1655"/>
                  <a:gd name="T116" fmla="*/ 1047 w 1907"/>
                  <a:gd name="T117" fmla="*/ 1433 h 1655"/>
                  <a:gd name="T118" fmla="*/ 1021 w 1907"/>
                  <a:gd name="T119" fmla="*/ 1457 h 1655"/>
                  <a:gd name="T120" fmla="*/ 990 w 1907"/>
                  <a:gd name="T121" fmla="*/ 1472 h 1655"/>
                  <a:gd name="T122" fmla="*/ 954 w 1907"/>
                  <a:gd name="T123" fmla="*/ 1478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07" h="1655">
                    <a:moveTo>
                      <a:pt x="1874" y="1537"/>
                    </a:moveTo>
                    <a:lnTo>
                      <a:pt x="1025" y="78"/>
                    </a:lnTo>
                    <a:lnTo>
                      <a:pt x="1013" y="57"/>
                    </a:lnTo>
                    <a:lnTo>
                      <a:pt x="1000" y="40"/>
                    </a:lnTo>
                    <a:lnTo>
                      <a:pt x="989" y="27"/>
                    </a:lnTo>
                    <a:lnTo>
                      <a:pt x="979" y="16"/>
                    </a:lnTo>
                    <a:lnTo>
                      <a:pt x="970" y="10"/>
                    </a:lnTo>
                    <a:lnTo>
                      <a:pt x="963" y="4"/>
                    </a:lnTo>
                    <a:lnTo>
                      <a:pt x="958" y="2"/>
                    </a:lnTo>
                    <a:lnTo>
                      <a:pt x="955" y="0"/>
                    </a:lnTo>
                    <a:lnTo>
                      <a:pt x="951" y="2"/>
                    </a:lnTo>
                    <a:lnTo>
                      <a:pt x="946" y="4"/>
                    </a:lnTo>
                    <a:lnTo>
                      <a:pt x="939" y="10"/>
                    </a:lnTo>
                    <a:lnTo>
                      <a:pt x="930" y="16"/>
                    </a:lnTo>
                    <a:lnTo>
                      <a:pt x="920" y="27"/>
                    </a:lnTo>
                    <a:lnTo>
                      <a:pt x="908" y="40"/>
                    </a:lnTo>
                    <a:lnTo>
                      <a:pt x="896" y="57"/>
                    </a:lnTo>
                    <a:lnTo>
                      <a:pt x="883" y="78"/>
                    </a:lnTo>
                    <a:lnTo>
                      <a:pt x="34" y="1537"/>
                    </a:lnTo>
                    <a:lnTo>
                      <a:pt x="23" y="1557"/>
                    </a:lnTo>
                    <a:lnTo>
                      <a:pt x="14" y="1575"/>
                    </a:lnTo>
                    <a:lnTo>
                      <a:pt x="8" y="1591"/>
                    </a:lnTo>
                    <a:lnTo>
                      <a:pt x="4" y="1605"/>
                    </a:lnTo>
                    <a:lnTo>
                      <a:pt x="0" y="1624"/>
                    </a:lnTo>
                    <a:lnTo>
                      <a:pt x="0" y="1632"/>
                    </a:lnTo>
                    <a:lnTo>
                      <a:pt x="3" y="1634"/>
                    </a:lnTo>
                    <a:lnTo>
                      <a:pt x="8" y="1638"/>
                    </a:lnTo>
                    <a:lnTo>
                      <a:pt x="16" y="1641"/>
                    </a:lnTo>
                    <a:lnTo>
                      <a:pt x="28" y="1646"/>
                    </a:lnTo>
                    <a:lnTo>
                      <a:pt x="41" y="1649"/>
                    </a:lnTo>
                    <a:lnTo>
                      <a:pt x="58" y="1652"/>
                    </a:lnTo>
                    <a:lnTo>
                      <a:pt x="79" y="1654"/>
                    </a:lnTo>
                    <a:lnTo>
                      <a:pt x="102" y="1655"/>
                    </a:lnTo>
                    <a:lnTo>
                      <a:pt x="1806" y="1655"/>
                    </a:lnTo>
                    <a:lnTo>
                      <a:pt x="1830" y="1654"/>
                    </a:lnTo>
                    <a:lnTo>
                      <a:pt x="1850" y="1652"/>
                    </a:lnTo>
                    <a:lnTo>
                      <a:pt x="1867" y="1649"/>
                    </a:lnTo>
                    <a:lnTo>
                      <a:pt x="1881" y="1646"/>
                    </a:lnTo>
                    <a:lnTo>
                      <a:pt x="1899" y="1639"/>
                    </a:lnTo>
                    <a:lnTo>
                      <a:pt x="1906" y="1636"/>
                    </a:lnTo>
                    <a:lnTo>
                      <a:pt x="1907" y="1632"/>
                    </a:lnTo>
                    <a:lnTo>
                      <a:pt x="1907" y="1625"/>
                    </a:lnTo>
                    <a:lnTo>
                      <a:pt x="1906" y="1617"/>
                    </a:lnTo>
                    <a:lnTo>
                      <a:pt x="1904" y="1606"/>
                    </a:lnTo>
                    <a:lnTo>
                      <a:pt x="1900" y="1592"/>
                    </a:lnTo>
                    <a:lnTo>
                      <a:pt x="1893" y="1575"/>
                    </a:lnTo>
                    <a:lnTo>
                      <a:pt x="1885" y="1557"/>
                    </a:lnTo>
                    <a:lnTo>
                      <a:pt x="1874" y="1537"/>
                    </a:lnTo>
                    <a:close/>
                    <a:moveTo>
                      <a:pt x="954" y="510"/>
                    </a:moveTo>
                    <a:lnTo>
                      <a:pt x="968" y="511"/>
                    </a:lnTo>
                    <a:lnTo>
                      <a:pt x="981" y="513"/>
                    </a:lnTo>
                    <a:lnTo>
                      <a:pt x="993" y="517"/>
                    </a:lnTo>
                    <a:lnTo>
                      <a:pt x="1006" y="523"/>
                    </a:lnTo>
                    <a:lnTo>
                      <a:pt x="1016" y="530"/>
                    </a:lnTo>
                    <a:lnTo>
                      <a:pt x="1025" y="539"/>
                    </a:lnTo>
                    <a:lnTo>
                      <a:pt x="1034" y="548"/>
                    </a:lnTo>
                    <a:lnTo>
                      <a:pt x="1041" y="560"/>
                    </a:lnTo>
                    <a:lnTo>
                      <a:pt x="1048" y="572"/>
                    </a:lnTo>
                    <a:lnTo>
                      <a:pt x="1054" y="585"/>
                    </a:lnTo>
                    <a:lnTo>
                      <a:pt x="1058" y="599"/>
                    </a:lnTo>
                    <a:lnTo>
                      <a:pt x="1062" y="614"/>
                    </a:lnTo>
                    <a:lnTo>
                      <a:pt x="1064" y="629"/>
                    </a:lnTo>
                    <a:lnTo>
                      <a:pt x="1065" y="646"/>
                    </a:lnTo>
                    <a:lnTo>
                      <a:pt x="1065" y="663"/>
                    </a:lnTo>
                    <a:lnTo>
                      <a:pt x="1065" y="680"/>
                    </a:lnTo>
                    <a:lnTo>
                      <a:pt x="1062" y="715"/>
                    </a:lnTo>
                    <a:lnTo>
                      <a:pt x="1058" y="755"/>
                    </a:lnTo>
                    <a:lnTo>
                      <a:pt x="1054" y="798"/>
                    </a:lnTo>
                    <a:lnTo>
                      <a:pt x="1048" y="846"/>
                    </a:lnTo>
                    <a:lnTo>
                      <a:pt x="1041" y="896"/>
                    </a:lnTo>
                    <a:lnTo>
                      <a:pt x="1034" y="950"/>
                    </a:lnTo>
                    <a:lnTo>
                      <a:pt x="1026" y="1007"/>
                    </a:lnTo>
                    <a:lnTo>
                      <a:pt x="1018" y="1067"/>
                    </a:lnTo>
                    <a:lnTo>
                      <a:pt x="1016" y="1085"/>
                    </a:lnTo>
                    <a:lnTo>
                      <a:pt x="1013" y="1100"/>
                    </a:lnTo>
                    <a:lnTo>
                      <a:pt x="1007" y="1116"/>
                    </a:lnTo>
                    <a:lnTo>
                      <a:pt x="1000" y="1129"/>
                    </a:lnTo>
                    <a:lnTo>
                      <a:pt x="996" y="1134"/>
                    </a:lnTo>
                    <a:lnTo>
                      <a:pt x="991" y="1140"/>
                    </a:lnTo>
                    <a:lnTo>
                      <a:pt x="987" y="1145"/>
                    </a:lnTo>
                    <a:lnTo>
                      <a:pt x="981" y="1148"/>
                    </a:lnTo>
                    <a:lnTo>
                      <a:pt x="975" y="1152"/>
                    </a:lnTo>
                    <a:lnTo>
                      <a:pt x="968" y="1154"/>
                    </a:lnTo>
                    <a:lnTo>
                      <a:pt x="962" y="1155"/>
                    </a:lnTo>
                    <a:lnTo>
                      <a:pt x="954" y="1156"/>
                    </a:lnTo>
                    <a:lnTo>
                      <a:pt x="946" y="1155"/>
                    </a:lnTo>
                    <a:lnTo>
                      <a:pt x="939" y="1154"/>
                    </a:lnTo>
                    <a:lnTo>
                      <a:pt x="932" y="1152"/>
                    </a:lnTo>
                    <a:lnTo>
                      <a:pt x="926" y="1148"/>
                    </a:lnTo>
                    <a:lnTo>
                      <a:pt x="921" y="1145"/>
                    </a:lnTo>
                    <a:lnTo>
                      <a:pt x="916" y="1140"/>
                    </a:lnTo>
                    <a:lnTo>
                      <a:pt x="912" y="1134"/>
                    </a:lnTo>
                    <a:lnTo>
                      <a:pt x="907" y="1129"/>
                    </a:lnTo>
                    <a:lnTo>
                      <a:pt x="900" y="1115"/>
                    </a:lnTo>
                    <a:lnTo>
                      <a:pt x="895" y="1100"/>
                    </a:lnTo>
                    <a:lnTo>
                      <a:pt x="891" y="1085"/>
                    </a:lnTo>
                    <a:lnTo>
                      <a:pt x="888" y="1067"/>
                    </a:lnTo>
                    <a:lnTo>
                      <a:pt x="880" y="1010"/>
                    </a:lnTo>
                    <a:lnTo>
                      <a:pt x="872" y="953"/>
                    </a:lnTo>
                    <a:lnTo>
                      <a:pt x="865" y="898"/>
                    </a:lnTo>
                    <a:lnTo>
                      <a:pt x="858" y="848"/>
                    </a:lnTo>
                    <a:lnTo>
                      <a:pt x="853" y="800"/>
                    </a:lnTo>
                    <a:lnTo>
                      <a:pt x="848" y="756"/>
                    </a:lnTo>
                    <a:lnTo>
                      <a:pt x="845" y="716"/>
                    </a:lnTo>
                    <a:lnTo>
                      <a:pt x="842" y="680"/>
                    </a:lnTo>
                    <a:lnTo>
                      <a:pt x="841" y="664"/>
                    </a:lnTo>
                    <a:lnTo>
                      <a:pt x="842" y="649"/>
                    </a:lnTo>
                    <a:lnTo>
                      <a:pt x="843" y="633"/>
                    </a:lnTo>
                    <a:lnTo>
                      <a:pt x="846" y="619"/>
                    </a:lnTo>
                    <a:lnTo>
                      <a:pt x="849" y="604"/>
                    </a:lnTo>
                    <a:lnTo>
                      <a:pt x="854" y="590"/>
                    </a:lnTo>
                    <a:lnTo>
                      <a:pt x="859" y="577"/>
                    </a:lnTo>
                    <a:lnTo>
                      <a:pt x="866" y="564"/>
                    </a:lnTo>
                    <a:lnTo>
                      <a:pt x="873" y="553"/>
                    </a:lnTo>
                    <a:lnTo>
                      <a:pt x="882" y="542"/>
                    </a:lnTo>
                    <a:lnTo>
                      <a:pt x="891" y="532"/>
                    </a:lnTo>
                    <a:lnTo>
                      <a:pt x="901" y="525"/>
                    </a:lnTo>
                    <a:lnTo>
                      <a:pt x="913" y="519"/>
                    </a:lnTo>
                    <a:lnTo>
                      <a:pt x="925" y="514"/>
                    </a:lnTo>
                    <a:lnTo>
                      <a:pt x="939" y="511"/>
                    </a:lnTo>
                    <a:lnTo>
                      <a:pt x="954" y="510"/>
                    </a:lnTo>
                    <a:close/>
                    <a:moveTo>
                      <a:pt x="954" y="1478"/>
                    </a:moveTo>
                    <a:lnTo>
                      <a:pt x="941" y="1477"/>
                    </a:lnTo>
                    <a:lnTo>
                      <a:pt x="929" y="1475"/>
                    </a:lnTo>
                    <a:lnTo>
                      <a:pt x="917" y="1472"/>
                    </a:lnTo>
                    <a:lnTo>
                      <a:pt x="906" y="1469"/>
                    </a:lnTo>
                    <a:lnTo>
                      <a:pt x="896" y="1463"/>
                    </a:lnTo>
                    <a:lnTo>
                      <a:pt x="886" y="1457"/>
                    </a:lnTo>
                    <a:lnTo>
                      <a:pt x="876" y="1450"/>
                    </a:lnTo>
                    <a:lnTo>
                      <a:pt x="868" y="1442"/>
                    </a:lnTo>
                    <a:lnTo>
                      <a:pt x="861" y="1433"/>
                    </a:lnTo>
                    <a:lnTo>
                      <a:pt x="854" y="1424"/>
                    </a:lnTo>
                    <a:lnTo>
                      <a:pt x="847" y="1414"/>
                    </a:lnTo>
                    <a:lnTo>
                      <a:pt x="842" y="1404"/>
                    </a:lnTo>
                    <a:lnTo>
                      <a:pt x="838" y="1392"/>
                    </a:lnTo>
                    <a:lnTo>
                      <a:pt x="836" y="1381"/>
                    </a:lnTo>
                    <a:lnTo>
                      <a:pt x="833" y="1369"/>
                    </a:lnTo>
                    <a:lnTo>
                      <a:pt x="832" y="1357"/>
                    </a:lnTo>
                    <a:lnTo>
                      <a:pt x="833" y="1345"/>
                    </a:lnTo>
                    <a:lnTo>
                      <a:pt x="836" y="1332"/>
                    </a:lnTo>
                    <a:lnTo>
                      <a:pt x="838" y="1321"/>
                    </a:lnTo>
                    <a:lnTo>
                      <a:pt x="842" y="1309"/>
                    </a:lnTo>
                    <a:lnTo>
                      <a:pt x="847" y="1299"/>
                    </a:lnTo>
                    <a:lnTo>
                      <a:pt x="854" y="1289"/>
                    </a:lnTo>
                    <a:lnTo>
                      <a:pt x="861" y="1280"/>
                    </a:lnTo>
                    <a:lnTo>
                      <a:pt x="868" y="1271"/>
                    </a:lnTo>
                    <a:lnTo>
                      <a:pt x="876" y="1263"/>
                    </a:lnTo>
                    <a:lnTo>
                      <a:pt x="886" y="1256"/>
                    </a:lnTo>
                    <a:lnTo>
                      <a:pt x="896" y="1250"/>
                    </a:lnTo>
                    <a:lnTo>
                      <a:pt x="906" y="1245"/>
                    </a:lnTo>
                    <a:lnTo>
                      <a:pt x="917" y="1241"/>
                    </a:lnTo>
                    <a:lnTo>
                      <a:pt x="929" y="1238"/>
                    </a:lnTo>
                    <a:lnTo>
                      <a:pt x="941" y="1237"/>
                    </a:lnTo>
                    <a:lnTo>
                      <a:pt x="954" y="1236"/>
                    </a:lnTo>
                    <a:lnTo>
                      <a:pt x="966" y="1237"/>
                    </a:lnTo>
                    <a:lnTo>
                      <a:pt x="978" y="1238"/>
                    </a:lnTo>
                    <a:lnTo>
                      <a:pt x="990" y="1241"/>
                    </a:lnTo>
                    <a:lnTo>
                      <a:pt x="1000" y="1245"/>
                    </a:lnTo>
                    <a:lnTo>
                      <a:pt x="1012" y="1250"/>
                    </a:lnTo>
                    <a:lnTo>
                      <a:pt x="1021" y="1256"/>
                    </a:lnTo>
                    <a:lnTo>
                      <a:pt x="1031" y="1263"/>
                    </a:lnTo>
                    <a:lnTo>
                      <a:pt x="1039" y="1271"/>
                    </a:lnTo>
                    <a:lnTo>
                      <a:pt x="1047" y="1280"/>
                    </a:lnTo>
                    <a:lnTo>
                      <a:pt x="1054" y="1289"/>
                    </a:lnTo>
                    <a:lnTo>
                      <a:pt x="1059" y="1299"/>
                    </a:lnTo>
                    <a:lnTo>
                      <a:pt x="1065" y="1309"/>
                    </a:lnTo>
                    <a:lnTo>
                      <a:pt x="1070" y="1321"/>
                    </a:lnTo>
                    <a:lnTo>
                      <a:pt x="1072" y="1332"/>
                    </a:lnTo>
                    <a:lnTo>
                      <a:pt x="1074" y="1345"/>
                    </a:lnTo>
                    <a:lnTo>
                      <a:pt x="1074" y="1357"/>
                    </a:lnTo>
                    <a:lnTo>
                      <a:pt x="1074" y="1369"/>
                    </a:lnTo>
                    <a:lnTo>
                      <a:pt x="1072" y="1381"/>
                    </a:lnTo>
                    <a:lnTo>
                      <a:pt x="1070" y="1392"/>
                    </a:lnTo>
                    <a:lnTo>
                      <a:pt x="1065" y="1404"/>
                    </a:lnTo>
                    <a:lnTo>
                      <a:pt x="1059" y="1414"/>
                    </a:lnTo>
                    <a:lnTo>
                      <a:pt x="1054" y="1424"/>
                    </a:lnTo>
                    <a:lnTo>
                      <a:pt x="1047" y="1433"/>
                    </a:lnTo>
                    <a:lnTo>
                      <a:pt x="1039" y="1442"/>
                    </a:lnTo>
                    <a:lnTo>
                      <a:pt x="1031" y="1450"/>
                    </a:lnTo>
                    <a:lnTo>
                      <a:pt x="1021" y="1457"/>
                    </a:lnTo>
                    <a:lnTo>
                      <a:pt x="1012" y="1463"/>
                    </a:lnTo>
                    <a:lnTo>
                      <a:pt x="1000" y="1469"/>
                    </a:lnTo>
                    <a:lnTo>
                      <a:pt x="990" y="1472"/>
                    </a:lnTo>
                    <a:lnTo>
                      <a:pt x="978" y="1475"/>
                    </a:lnTo>
                    <a:lnTo>
                      <a:pt x="966" y="1477"/>
                    </a:lnTo>
                    <a:lnTo>
                      <a:pt x="954" y="147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04800" y="3931920"/>
            <a:ext cx="1097280" cy="1097280"/>
            <a:chOff x="304800" y="3086100"/>
            <a:chExt cx="1097280" cy="1097280"/>
          </a:xfrm>
        </p:grpSpPr>
        <p:sp>
          <p:nvSpPr>
            <p:cNvPr id="22" name="Oval 21"/>
            <p:cNvSpPr/>
            <p:nvPr/>
          </p:nvSpPr>
          <p:spPr>
            <a:xfrm>
              <a:off x="304800" y="3086100"/>
              <a:ext cx="1097280" cy="10972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41"/>
            <p:cNvSpPr>
              <a:spLocks noEditPoints="1"/>
            </p:cNvSpPr>
            <p:nvPr/>
          </p:nvSpPr>
          <p:spPr bwMode="auto">
            <a:xfrm>
              <a:off x="609600" y="3390900"/>
              <a:ext cx="457200" cy="457200"/>
            </a:xfrm>
            <a:custGeom>
              <a:avLst/>
              <a:gdLst>
                <a:gd name="T0" fmla="*/ 76 w 426"/>
                <a:gd name="T1" fmla="*/ 0 h 569"/>
                <a:gd name="T2" fmla="*/ 0 w 426"/>
                <a:gd name="T3" fmla="*/ 544 h 569"/>
                <a:gd name="T4" fmla="*/ 1 w 426"/>
                <a:gd name="T5" fmla="*/ 553 h 569"/>
                <a:gd name="T6" fmla="*/ 7 w 426"/>
                <a:gd name="T7" fmla="*/ 562 h 569"/>
                <a:gd name="T8" fmla="*/ 14 w 426"/>
                <a:gd name="T9" fmla="*/ 566 h 569"/>
                <a:gd name="T10" fmla="*/ 23 w 426"/>
                <a:gd name="T11" fmla="*/ 569 h 569"/>
                <a:gd name="T12" fmla="*/ 406 w 426"/>
                <a:gd name="T13" fmla="*/ 568 h 569"/>
                <a:gd name="T14" fmla="*/ 416 w 426"/>
                <a:gd name="T15" fmla="*/ 564 h 569"/>
                <a:gd name="T16" fmla="*/ 422 w 426"/>
                <a:gd name="T17" fmla="*/ 558 h 569"/>
                <a:gd name="T18" fmla="*/ 425 w 426"/>
                <a:gd name="T19" fmla="*/ 549 h 569"/>
                <a:gd name="T20" fmla="*/ 426 w 426"/>
                <a:gd name="T21" fmla="*/ 25 h 569"/>
                <a:gd name="T22" fmla="*/ 424 w 426"/>
                <a:gd name="T23" fmla="*/ 16 h 569"/>
                <a:gd name="T24" fmla="*/ 419 w 426"/>
                <a:gd name="T25" fmla="*/ 8 h 569"/>
                <a:gd name="T26" fmla="*/ 411 w 426"/>
                <a:gd name="T27" fmla="*/ 3 h 569"/>
                <a:gd name="T28" fmla="*/ 401 w 426"/>
                <a:gd name="T29" fmla="*/ 0 h 569"/>
                <a:gd name="T30" fmla="*/ 88 w 426"/>
                <a:gd name="T31" fmla="*/ 13 h 569"/>
                <a:gd name="T32" fmla="*/ 88 w 426"/>
                <a:gd name="T33" fmla="*/ 71 h 569"/>
                <a:gd name="T34" fmla="*/ 84 w 426"/>
                <a:gd name="T35" fmla="*/ 79 h 569"/>
                <a:gd name="T36" fmla="*/ 77 w 426"/>
                <a:gd name="T37" fmla="*/ 85 h 569"/>
                <a:gd name="T38" fmla="*/ 69 w 426"/>
                <a:gd name="T39" fmla="*/ 88 h 569"/>
                <a:gd name="T40" fmla="*/ 11 w 426"/>
                <a:gd name="T41" fmla="*/ 90 h 569"/>
                <a:gd name="T42" fmla="*/ 372 w 426"/>
                <a:gd name="T43" fmla="*/ 481 h 569"/>
                <a:gd name="T44" fmla="*/ 366 w 426"/>
                <a:gd name="T45" fmla="*/ 488 h 569"/>
                <a:gd name="T46" fmla="*/ 65 w 426"/>
                <a:gd name="T47" fmla="*/ 489 h 569"/>
                <a:gd name="T48" fmla="*/ 55 w 426"/>
                <a:gd name="T49" fmla="*/ 486 h 569"/>
                <a:gd name="T50" fmla="*/ 52 w 426"/>
                <a:gd name="T51" fmla="*/ 476 h 569"/>
                <a:gd name="T52" fmla="*/ 53 w 426"/>
                <a:gd name="T53" fmla="*/ 455 h 569"/>
                <a:gd name="T54" fmla="*/ 60 w 426"/>
                <a:gd name="T55" fmla="*/ 448 h 569"/>
                <a:gd name="T56" fmla="*/ 360 w 426"/>
                <a:gd name="T57" fmla="*/ 446 h 569"/>
                <a:gd name="T58" fmla="*/ 369 w 426"/>
                <a:gd name="T59" fmla="*/ 450 h 569"/>
                <a:gd name="T60" fmla="*/ 373 w 426"/>
                <a:gd name="T61" fmla="*/ 459 h 569"/>
                <a:gd name="T62" fmla="*/ 373 w 426"/>
                <a:gd name="T63" fmla="*/ 411 h 569"/>
                <a:gd name="T64" fmla="*/ 369 w 426"/>
                <a:gd name="T65" fmla="*/ 420 h 569"/>
                <a:gd name="T66" fmla="*/ 360 w 426"/>
                <a:gd name="T67" fmla="*/ 424 h 569"/>
                <a:gd name="T68" fmla="*/ 60 w 426"/>
                <a:gd name="T69" fmla="*/ 423 h 569"/>
                <a:gd name="T70" fmla="*/ 53 w 426"/>
                <a:gd name="T71" fmla="*/ 415 h 569"/>
                <a:gd name="T72" fmla="*/ 52 w 426"/>
                <a:gd name="T73" fmla="*/ 394 h 569"/>
                <a:gd name="T74" fmla="*/ 55 w 426"/>
                <a:gd name="T75" fmla="*/ 386 h 569"/>
                <a:gd name="T76" fmla="*/ 65 w 426"/>
                <a:gd name="T77" fmla="*/ 381 h 569"/>
                <a:gd name="T78" fmla="*/ 366 w 426"/>
                <a:gd name="T79" fmla="*/ 382 h 569"/>
                <a:gd name="T80" fmla="*/ 372 w 426"/>
                <a:gd name="T81" fmla="*/ 389 h 569"/>
                <a:gd name="T82" fmla="*/ 373 w 426"/>
                <a:gd name="T83" fmla="*/ 411 h 569"/>
                <a:gd name="T84" fmla="*/ 372 w 426"/>
                <a:gd name="T85" fmla="*/ 351 h 569"/>
                <a:gd name="T86" fmla="*/ 366 w 426"/>
                <a:gd name="T87" fmla="*/ 358 h 569"/>
                <a:gd name="T88" fmla="*/ 65 w 426"/>
                <a:gd name="T89" fmla="*/ 358 h 569"/>
                <a:gd name="T90" fmla="*/ 55 w 426"/>
                <a:gd name="T91" fmla="*/ 355 h 569"/>
                <a:gd name="T92" fmla="*/ 52 w 426"/>
                <a:gd name="T93" fmla="*/ 345 h 569"/>
                <a:gd name="T94" fmla="*/ 53 w 426"/>
                <a:gd name="T95" fmla="*/ 324 h 569"/>
                <a:gd name="T96" fmla="*/ 60 w 426"/>
                <a:gd name="T97" fmla="*/ 317 h 569"/>
                <a:gd name="T98" fmla="*/ 360 w 426"/>
                <a:gd name="T99" fmla="*/ 317 h 569"/>
                <a:gd name="T100" fmla="*/ 369 w 426"/>
                <a:gd name="T101" fmla="*/ 320 h 569"/>
                <a:gd name="T102" fmla="*/ 373 w 426"/>
                <a:gd name="T103" fmla="*/ 330 h 569"/>
                <a:gd name="T104" fmla="*/ 373 w 426"/>
                <a:gd name="T105" fmla="*/ 281 h 569"/>
                <a:gd name="T106" fmla="*/ 369 w 426"/>
                <a:gd name="T107" fmla="*/ 289 h 569"/>
                <a:gd name="T108" fmla="*/ 360 w 426"/>
                <a:gd name="T109" fmla="*/ 294 h 569"/>
                <a:gd name="T110" fmla="*/ 60 w 426"/>
                <a:gd name="T111" fmla="*/ 293 h 569"/>
                <a:gd name="T112" fmla="*/ 53 w 426"/>
                <a:gd name="T113" fmla="*/ 286 h 569"/>
                <a:gd name="T114" fmla="*/ 52 w 426"/>
                <a:gd name="T115" fmla="*/ 264 h 569"/>
                <a:gd name="T116" fmla="*/ 55 w 426"/>
                <a:gd name="T117" fmla="*/ 255 h 569"/>
                <a:gd name="T118" fmla="*/ 65 w 426"/>
                <a:gd name="T119" fmla="*/ 251 h 569"/>
                <a:gd name="T120" fmla="*/ 366 w 426"/>
                <a:gd name="T121" fmla="*/ 252 h 569"/>
                <a:gd name="T122" fmla="*/ 372 w 426"/>
                <a:gd name="T123" fmla="*/ 260 h 569"/>
                <a:gd name="T124" fmla="*/ 373 w 426"/>
                <a:gd name="T125" fmla="*/ 28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569">
                  <a:moveTo>
                    <a:pt x="401" y="0"/>
                  </a:moveTo>
                  <a:lnTo>
                    <a:pt x="76" y="0"/>
                  </a:lnTo>
                  <a:lnTo>
                    <a:pt x="0" y="78"/>
                  </a:lnTo>
                  <a:lnTo>
                    <a:pt x="0" y="544"/>
                  </a:lnTo>
                  <a:lnTo>
                    <a:pt x="0" y="549"/>
                  </a:lnTo>
                  <a:lnTo>
                    <a:pt x="1" y="553"/>
                  </a:lnTo>
                  <a:lnTo>
                    <a:pt x="3" y="558"/>
                  </a:lnTo>
                  <a:lnTo>
                    <a:pt x="7" y="562"/>
                  </a:lnTo>
                  <a:lnTo>
                    <a:pt x="10" y="564"/>
                  </a:lnTo>
                  <a:lnTo>
                    <a:pt x="14" y="566"/>
                  </a:lnTo>
                  <a:lnTo>
                    <a:pt x="19" y="568"/>
                  </a:lnTo>
                  <a:lnTo>
                    <a:pt x="23" y="569"/>
                  </a:lnTo>
                  <a:lnTo>
                    <a:pt x="401" y="569"/>
                  </a:lnTo>
                  <a:lnTo>
                    <a:pt x="406" y="568"/>
                  </a:lnTo>
                  <a:lnTo>
                    <a:pt x="411" y="566"/>
                  </a:lnTo>
                  <a:lnTo>
                    <a:pt x="416" y="564"/>
                  </a:lnTo>
                  <a:lnTo>
                    <a:pt x="419" y="562"/>
                  </a:lnTo>
                  <a:lnTo>
                    <a:pt x="422" y="558"/>
                  </a:lnTo>
                  <a:lnTo>
                    <a:pt x="424" y="553"/>
                  </a:lnTo>
                  <a:lnTo>
                    <a:pt x="425" y="549"/>
                  </a:lnTo>
                  <a:lnTo>
                    <a:pt x="426" y="544"/>
                  </a:lnTo>
                  <a:lnTo>
                    <a:pt x="426" y="25"/>
                  </a:lnTo>
                  <a:lnTo>
                    <a:pt x="425" y="21"/>
                  </a:lnTo>
                  <a:lnTo>
                    <a:pt x="424" y="16"/>
                  </a:lnTo>
                  <a:lnTo>
                    <a:pt x="422" y="12"/>
                  </a:lnTo>
                  <a:lnTo>
                    <a:pt x="419" y="8"/>
                  </a:lnTo>
                  <a:lnTo>
                    <a:pt x="416" y="5"/>
                  </a:lnTo>
                  <a:lnTo>
                    <a:pt x="411" y="3"/>
                  </a:lnTo>
                  <a:lnTo>
                    <a:pt x="406" y="2"/>
                  </a:lnTo>
                  <a:lnTo>
                    <a:pt x="401" y="0"/>
                  </a:lnTo>
                  <a:close/>
                  <a:moveTo>
                    <a:pt x="11" y="90"/>
                  </a:moveTo>
                  <a:lnTo>
                    <a:pt x="88" y="13"/>
                  </a:lnTo>
                  <a:lnTo>
                    <a:pt x="88" y="65"/>
                  </a:lnTo>
                  <a:lnTo>
                    <a:pt x="88" y="71"/>
                  </a:lnTo>
                  <a:lnTo>
                    <a:pt x="85" y="74"/>
                  </a:lnTo>
                  <a:lnTo>
                    <a:pt x="84" y="79"/>
                  </a:lnTo>
                  <a:lnTo>
                    <a:pt x="80" y="82"/>
                  </a:lnTo>
                  <a:lnTo>
                    <a:pt x="77" y="85"/>
                  </a:lnTo>
                  <a:lnTo>
                    <a:pt x="73" y="87"/>
                  </a:lnTo>
                  <a:lnTo>
                    <a:pt x="69" y="88"/>
                  </a:lnTo>
                  <a:lnTo>
                    <a:pt x="64" y="90"/>
                  </a:lnTo>
                  <a:lnTo>
                    <a:pt x="11" y="90"/>
                  </a:lnTo>
                  <a:close/>
                  <a:moveTo>
                    <a:pt x="373" y="476"/>
                  </a:moveTo>
                  <a:lnTo>
                    <a:pt x="372" y="481"/>
                  </a:lnTo>
                  <a:lnTo>
                    <a:pt x="369" y="486"/>
                  </a:lnTo>
                  <a:lnTo>
                    <a:pt x="366" y="488"/>
                  </a:lnTo>
                  <a:lnTo>
                    <a:pt x="360" y="489"/>
                  </a:lnTo>
                  <a:lnTo>
                    <a:pt x="65" y="489"/>
                  </a:lnTo>
                  <a:lnTo>
                    <a:pt x="60" y="488"/>
                  </a:lnTo>
                  <a:lnTo>
                    <a:pt x="55" y="486"/>
                  </a:lnTo>
                  <a:lnTo>
                    <a:pt x="53" y="481"/>
                  </a:lnTo>
                  <a:lnTo>
                    <a:pt x="52" y="476"/>
                  </a:lnTo>
                  <a:lnTo>
                    <a:pt x="52" y="459"/>
                  </a:lnTo>
                  <a:lnTo>
                    <a:pt x="53" y="455"/>
                  </a:lnTo>
                  <a:lnTo>
                    <a:pt x="55" y="450"/>
                  </a:lnTo>
                  <a:lnTo>
                    <a:pt x="60" y="448"/>
                  </a:lnTo>
                  <a:lnTo>
                    <a:pt x="65" y="446"/>
                  </a:lnTo>
                  <a:lnTo>
                    <a:pt x="360" y="446"/>
                  </a:lnTo>
                  <a:lnTo>
                    <a:pt x="366" y="448"/>
                  </a:lnTo>
                  <a:lnTo>
                    <a:pt x="369" y="450"/>
                  </a:lnTo>
                  <a:lnTo>
                    <a:pt x="372" y="455"/>
                  </a:lnTo>
                  <a:lnTo>
                    <a:pt x="373" y="459"/>
                  </a:lnTo>
                  <a:lnTo>
                    <a:pt x="373" y="476"/>
                  </a:lnTo>
                  <a:close/>
                  <a:moveTo>
                    <a:pt x="373" y="411"/>
                  </a:moveTo>
                  <a:lnTo>
                    <a:pt x="372" y="415"/>
                  </a:lnTo>
                  <a:lnTo>
                    <a:pt x="369" y="420"/>
                  </a:lnTo>
                  <a:lnTo>
                    <a:pt x="366" y="423"/>
                  </a:lnTo>
                  <a:lnTo>
                    <a:pt x="360" y="424"/>
                  </a:lnTo>
                  <a:lnTo>
                    <a:pt x="65" y="424"/>
                  </a:lnTo>
                  <a:lnTo>
                    <a:pt x="60" y="423"/>
                  </a:lnTo>
                  <a:lnTo>
                    <a:pt x="55" y="420"/>
                  </a:lnTo>
                  <a:lnTo>
                    <a:pt x="53" y="415"/>
                  </a:lnTo>
                  <a:lnTo>
                    <a:pt x="52" y="411"/>
                  </a:lnTo>
                  <a:lnTo>
                    <a:pt x="52" y="394"/>
                  </a:lnTo>
                  <a:lnTo>
                    <a:pt x="53" y="389"/>
                  </a:lnTo>
                  <a:lnTo>
                    <a:pt x="55" y="386"/>
                  </a:lnTo>
                  <a:lnTo>
                    <a:pt x="60" y="382"/>
                  </a:lnTo>
                  <a:lnTo>
                    <a:pt x="65" y="381"/>
                  </a:lnTo>
                  <a:lnTo>
                    <a:pt x="360" y="381"/>
                  </a:lnTo>
                  <a:lnTo>
                    <a:pt x="366" y="382"/>
                  </a:lnTo>
                  <a:lnTo>
                    <a:pt x="369" y="386"/>
                  </a:lnTo>
                  <a:lnTo>
                    <a:pt x="372" y="389"/>
                  </a:lnTo>
                  <a:lnTo>
                    <a:pt x="373" y="394"/>
                  </a:lnTo>
                  <a:lnTo>
                    <a:pt x="373" y="411"/>
                  </a:lnTo>
                  <a:close/>
                  <a:moveTo>
                    <a:pt x="373" y="345"/>
                  </a:moveTo>
                  <a:lnTo>
                    <a:pt x="372" y="351"/>
                  </a:lnTo>
                  <a:lnTo>
                    <a:pt x="369" y="355"/>
                  </a:lnTo>
                  <a:lnTo>
                    <a:pt x="366" y="358"/>
                  </a:lnTo>
                  <a:lnTo>
                    <a:pt x="360" y="358"/>
                  </a:lnTo>
                  <a:lnTo>
                    <a:pt x="65" y="358"/>
                  </a:lnTo>
                  <a:lnTo>
                    <a:pt x="60" y="358"/>
                  </a:lnTo>
                  <a:lnTo>
                    <a:pt x="55" y="355"/>
                  </a:lnTo>
                  <a:lnTo>
                    <a:pt x="53" y="351"/>
                  </a:lnTo>
                  <a:lnTo>
                    <a:pt x="52" y="345"/>
                  </a:lnTo>
                  <a:lnTo>
                    <a:pt x="52" y="330"/>
                  </a:lnTo>
                  <a:lnTo>
                    <a:pt x="53" y="324"/>
                  </a:lnTo>
                  <a:lnTo>
                    <a:pt x="55" y="320"/>
                  </a:lnTo>
                  <a:lnTo>
                    <a:pt x="60" y="317"/>
                  </a:lnTo>
                  <a:lnTo>
                    <a:pt x="65" y="317"/>
                  </a:lnTo>
                  <a:lnTo>
                    <a:pt x="360" y="317"/>
                  </a:lnTo>
                  <a:lnTo>
                    <a:pt x="366" y="317"/>
                  </a:lnTo>
                  <a:lnTo>
                    <a:pt x="369" y="320"/>
                  </a:lnTo>
                  <a:lnTo>
                    <a:pt x="372" y="324"/>
                  </a:lnTo>
                  <a:lnTo>
                    <a:pt x="373" y="330"/>
                  </a:lnTo>
                  <a:lnTo>
                    <a:pt x="373" y="345"/>
                  </a:lnTo>
                  <a:close/>
                  <a:moveTo>
                    <a:pt x="373" y="281"/>
                  </a:moveTo>
                  <a:lnTo>
                    <a:pt x="372" y="286"/>
                  </a:lnTo>
                  <a:lnTo>
                    <a:pt x="369" y="289"/>
                  </a:lnTo>
                  <a:lnTo>
                    <a:pt x="366" y="293"/>
                  </a:lnTo>
                  <a:lnTo>
                    <a:pt x="360" y="294"/>
                  </a:lnTo>
                  <a:lnTo>
                    <a:pt x="65" y="294"/>
                  </a:lnTo>
                  <a:lnTo>
                    <a:pt x="60" y="293"/>
                  </a:lnTo>
                  <a:lnTo>
                    <a:pt x="55" y="289"/>
                  </a:lnTo>
                  <a:lnTo>
                    <a:pt x="53" y="286"/>
                  </a:lnTo>
                  <a:lnTo>
                    <a:pt x="52" y="281"/>
                  </a:lnTo>
                  <a:lnTo>
                    <a:pt x="52" y="264"/>
                  </a:lnTo>
                  <a:lnTo>
                    <a:pt x="53" y="260"/>
                  </a:lnTo>
                  <a:lnTo>
                    <a:pt x="55" y="255"/>
                  </a:lnTo>
                  <a:lnTo>
                    <a:pt x="60" y="252"/>
                  </a:lnTo>
                  <a:lnTo>
                    <a:pt x="65" y="251"/>
                  </a:lnTo>
                  <a:lnTo>
                    <a:pt x="360" y="251"/>
                  </a:lnTo>
                  <a:lnTo>
                    <a:pt x="366" y="252"/>
                  </a:lnTo>
                  <a:lnTo>
                    <a:pt x="369" y="255"/>
                  </a:lnTo>
                  <a:lnTo>
                    <a:pt x="372" y="260"/>
                  </a:lnTo>
                  <a:lnTo>
                    <a:pt x="373" y="264"/>
                  </a:lnTo>
                  <a:lnTo>
                    <a:pt x="373" y="2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1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7" y="2838473"/>
            <a:ext cx="4262437" cy="1436687"/>
          </a:xfrm>
        </p:spPr>
        <p:txBody>
          <a:bodyPr/>
          <a:lstStyle/>
          <a:p>
            <a:pPr>
              <a:buNone/>
            </a:pPr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YOU!</a:t>
            </a:r>
            <a:endParaRPr 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Theme2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Theme2" id="{3C622A36-F9EC-4862-A9DF-B33595E4BA31}" vid="{D154CFD8-42DD-436F-930D-8FB9F3BD2E8A}"/>
    </a:ext>
  </a:extLst>
</a:theme>
</file>

<file path=ppt/theme/theme2.xml><?xml version="1.0" encoding="utf-8"?>
<a:theme xmlns:a="http://schemas.openxmlformats.org/drawingml/2006/main" name="1_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TCSTheme2</Template>
  <TotalTime>5266</TotalTime>
  <Words>290</Words>
  <Application>Microsoft Office PowerPoint</Application>
  <PresentationFormat>Widescreen</PresentationFormat>
  <Paragraphs>59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Calibri</vt:lpstr>
      <vt:lpstr>Cambria</vt:lpstr>
      <vt:lpstr>Courier New</vt:lpstr>
      <vt:lpstr>Myriad Pro</vt:lpstr>
      <vt:lpstr>Wingdings</vt:lpstr>
      <vt:lpstr>TCSTheme2</vt:lpstr>
      <vt:lpstr>1_Corp PPT Template 2014_16x9</vt:lpstr>
      <vt:lpstr>Medtronic – APV Global BO Report TCS Weekly Status Report   21 September, 2016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 – Crop Sciences Project  TCS Fortnightly Status Report  23 Nov, 2015</dc:title>
  <dc:creator>User</dc:creator>
  <cp:lastModifiedBy>Mayank  Pandey</cp:lastModifiedBy>
  <cp:revision>248</cp:revision>
  <dcterms:created xsi:type="dcterms:W3CDTF">2015-11-23T05:17:31Z</dcterms:created>
  <dcterms:modified xsi:type="dcterms:W3CDTF">2016-09-21T08:24:33Z</dcterms:modified>
</cp:coreProperties>
</file>