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p:scale>
          <a:sx n="58" d="100"/>
          <a:sy n="58" d="100"/>
        </p:scale>
        <p:origin x="988"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HI N" userId="8f39ef8ca761373f" providerId="LiveId" clId="{780DB42A-E2E1-4D9F-AC7B-0F0846D03113}"/>
    <pc:docChg chg="modSld">
      <pc:chgData name="KUSHI N" userId="8f39ef8ca761373f" providerId="LiveId" clId="{780DB42A-E2E1-4D9F-AC7B-0F0846D03113}" dt="2024-06-04T07:19:53.641" v="24" actId="2711"/>
      <pc:docMkLst>
        <pc:docMk/>
      </pc:docMkLst>
      <pc:sldChg chg="modSp mod">
        <pc:chgData name="KUSHI N" userId="8f39ef8ca761373f" providerId="LiveId" clId="{780DB42A-E2E1-4D9F-AC7B-0F0846D03113}" dt="2024-06-04T07:19:43.704" v="23" actId="2711"/>
        <pc:sldMkLst>
          <pc:docMk/>
          <pc:sldMk cId="1148935525" sldId="258"/>
        </pc:sldMkLst>
        <pc:spChg chg="mod">
          <ac:chgData name="KUSHI N" userId="8f39ef8ca761373f" providerId="LiveId" clId="{780DB42A-E2E1-4D9F-AC7B-0F0846D03113}" dt="2024-06-04T07:19:43.704" v="23" actId="2711"/>
          <ac:spMkLst>
            <pc:docMk/>
            <pc:sldMk cId="1148935525" sldId="258"/>
            <ac:spMk id="4" creationId="{87D04F72-1BEC-31B2-98D9-AD72330F0919}"/>
          </ac:spMkLst>
        </pc:spChg>
        <pc:spChg chg="mod">
          <ac:chgData name="KUSHI N" userId="8f39ef8ca761373f" providerId="LiveId" clId="{780DB42A-E2E1-4D9F-AC7B-0F0846D03113}" dt="2024-06-04T07:17:11.688" v="22" actId="20577"/>
          <ac:spMkLst>
            <pc:docMk/>
            <pc:sldMk cId="1148935525" sldId="258"/>
            <ac:spMk id="5" creationId="{3A9E875C-2735-D9CF-ED31-5A7FA29C576D}"/>
          </ac:spMkLst>
        </pc:spChg>
      </pc:sldChg>
      <pc:sldChg chg="modSp mod">
        <pc:chgData name="KUSHI N" userId="8f39ef8ca761373f" providerId="LiveId" clId="{780DB42A-E2E1-4D9F-AC7B-0F0846D03113}" dt="2024-06-04T07:19:53.641" v="24" actId="2711"/>
        <pc:sldMkLst>
          <pc:docMk/>
          <pc:sldMk cId="3796423207" sldId="261"/>
        </pc:sldMkLst>
        <pc:spChg chg="mod">
          <ac:chgData name="KUSHI N" userId="8f39ef8ca761373f" providerId="LiveId" clId="{780DB42A-E2E1-4D9F-AC7B-0F0846D03113}" dt="2024-06-04T07:19:53.641" v="24" actId="2711"/>
          <ac:spMkLst>
            <pc:docMk/>
            <pc:sldMk cId="3796423207" sldId="261"/>
            <ac:spMk id="2" creationId="{277B2C13-D511-8545-1735-D0F984F53B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D9C56-D352-0DCD-0005-F04EC36679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D6CCC1-2475-7883-123A-81AD6C1356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64232A-1A57-AE44-3EDF-E2C61DF5FB12}"/>
              </a:ext>
            </a:extLst>
          </p:cNvPr>
          <p:cNvSpPr>
            <a:spLocks noGrp="1"/>
          </p:cNvSpPr>
          <p:nvPr>
            <p:ph type="dt" sz="half" idx="10"/>
          </p:nvPr>
        </p:nvSpPr>
        <p:spPr/>
        <p:txBody>
          <a:bodyPr/>
          <a:lstStyle/>
          <a:p>
            <a:fld id="{4A4B05DE-DE9B-4F41-B50E-02AE970C501A}" type="datetimeFigureOut">
              <a:rPr lang="en-IN" smtClean="0"/>
              <a:t>04-06-2024</a:t>
            </a:fld>
            <a:endParaRPr lang="en-IN"/>
          </a:p>
        </p:txBody>
      </p:sp>
      <p:sp>
        <p:nvSpPr>
          <p:cNvPr id="5" name="Footer Placeholder 4">
            <a:extLst>
              <a:ext uri="{FF2B5EF4-FFF2-40B4-BE49-F238E27FC236}">
                <a16:creationId xmlns:a16="http://schemas.microsoft.com/office/drawing/2014/main" id="{CD8AD12A-3DF4-07A3-A282-2842D92766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C3C67A-1BAF-ACA8-A401-44CB93D55F63}"/>
              </a:ext>
            </a:extLst>
          </p:cNvPr>
          <p:cNvSpPr>
            <a:spLocks noGrp="1"/>
          </p:cNvSpPr>
          <p:nvPr>
            <p:ph type="sldNum" sz="quarter" idx="12"/>
          </p:nvPr>
        </p:nvSpPr>
        <p:spPr/>
        <p:txBody>
          <a:bodyPr/>
          <a:lstStyle/>
          <a:p>
            <a:fld id="{42916BF6-2415-4E77-A616-D3397EFCBADA}" type="slidenum">
              <a:rPr lang="en-IN" smtClean="0"/>
              <a:t>‹#›</a:t>
            </a:fld>
            <a:endParaRPr lang="en-IN"/>
          </a:p>
        </p:txBody>
      </p:sp>
    </p:spTree>
    <p:extLst>
      <p:ext uri="{BB962C8B-B14F-4D97-AF65-F5344CB8AC3E}">
        <p14:creationId xmlns:p14="http://schemas.microsoft.com/office/powerpoint/2010/main" val="2005168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0E9C-4DC3-D9BE-A375-5DD84E4E25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5FB5BA-7BD7-80E6-4A79-A04811C532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FDD1A3-EB0E-1CBF-EE57-BAADE1711347}"/>
              </a:ext>
            </a:extLst>
          </p:cNvPr>
          <p:cNvSpPr>
            <a:spLocks noGrp="1"/>
          </p:cNvSpPr>
          <p:nvPr>
            <p:ph type="dt" sz="half" idx="10"/>
          </p:nvPr>
        </p:nvSpPr>
        <p:spPr/>
        <p:txBody>
          <a:bodyPr/>
          <a:lstStyle/>
          <a:p>
            <a:fld id="{4A4B05DE-DE9B-4F41-B50E-02AE970C501A}" type="datetimeFigureOut">
              <a:rPr lang="en-IN" smtClean="0"/>
              <a:t>04-06-2024</a:t>
            </a:fld>
            <a:endParaRPr lang="en-IN"/>
          </a:p>
        </p:txBody>
      </p:sp>
      <p:sp>
        <p:nvSpPr>
          <p:cNvPr id="5" name="Footer Placeholder 4">
            <a:extLst>
              <a:ext uri="{FF2B5EF4-FFF2-40B4-BE49-F238E27FC236}">
                <a16:creationId xmlns:a16="http://schemas.microsoft.com/office/drawing/2014/main" id="{7A7FF861-4BF8-1792-6F14-679A496477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68B3F9-C589-76A7-DEE6-6F6FF9C431F5}"/>
              </a:ext>
            </a:extLst>
          </p:cNvPr>
          <p:cNvSpPr>
            <a:spLocks noGrp="1"/>
          </p:cNvSpPr>
          <p:nvPr>
            <p:ph type="sldNum" sz="quarter" idx="12"/>
          </p:nvPr>
        </p:nvSpPr>
        <p:spPr/>
        <p:txBody>
          <a:bodyPr/>
          <a:lstStyle/>
          <a:p>
            <a:fld id="{42916BF6-2415-4E77-A616-D3397EFCBADA}" type="slidenum">
              <a:rPr lang="en-IN" smtClean="0"/>
              <a:t>‹#›</a:t>
            </a:fld>
            <a:endParaRPr lang="en-IN"/>
          </a:p>
        </p:txBody>
      </p:sp>
    </p:spTree>
    <p:extLst>
      <p:ext uri="{BB962C8B-B14F-4D97-AF65-F5344CB8AC3E}">
        <p14:creationId xmlns:p14="http://schemas.microsoft.com/office/powerpoint/2010/main" val="298477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CCDAAB-074D-EE59-49F8-48A43066F6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605229-BB81-3E2F-379D-62301638D4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BA14FB-11B3-1A8D-CDC8-7B1C4A99F62E}"/>
              </a:ext>
            </a:extLst>
          </p:cNvPr>
          <p:cNvSpPr>
            <a:spLocks noGrp="1"/>
          </p:cNvSpPr>
          <p:nvPr>
            <p:ph type="dt" sz="half" idx="10"/>
          </p:nvPr>
        </p:nvSpPr>
        <p:spPr/>
        <p:txBody>
          <a:bodyPr/>
          <a:lstStyle/>
          <a:p>
            <a:fld id="{4A4B05DE-DE9B-4F41-B50E-02AE970C501A}" type="datetimeFigureOut">
              <a:rPr lang="en-IN" smtClean="0"/>
              <a:t>04-06-2024</a:t>
            </a:fld>
            <a:endParaRPr lang="en-IN"/>
          </a:p>
        </p:txBody>
      </p:sp>
      <p:sp>
        <p:nvSpPr>
          <p:cNvPr id="5" name="Footer Placeholder 4">
            <a:extLst>
              <a:ext uri="{FF2B5EF4-FFF2-40B4-BE49-F238E27FC236}">
                <a16:creationId xmlns:a16="http://schemas.microsoft.com/office/drawing/2014/main" id="{FA42C384-6CD2-6F10-DC73-18E44FA84F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97126B-E6FA-377C-1CA4-FCE43FA6710A}"/>
              </a:ext>
            </a:extLst>
          </p:cNvPr>
          <p:cNvSpPr>
            <a:spLocks noGrp="1"/>
          </p:cNvSpPr>
          <p:nvPr>
            <p:ph type="sldNum" sz="quarter" idx="12"/>
          </p:nvPr>
        </p:nvSpPr>
        <p:spPr/>
        <p:txBody>
          <a:bodyPr/>
          <a:lstStyle/>
          <a:p>
            <a:fld id="{42916BF6-2415-4E77-A616-D3397EFCBADA}" type="slidenum">
              <a:rPr lang="en-IN" smtClean="0"/>
              <a:t>‹#›</a:t>
            </a:fld>
            <a:endParaRPr lang="en-IN"/>
          </a:p>
        </p:txBody>
      </p:sp>
    </p:spTree>
    <p:extLst>
      <p:ext uri="{BB962C8B-B14F-4D97-AF65-F5344CB8AC3E}">
        <p14:creationId xmlns:p14="http://schemas.microsoft.com/office/powerpoint/2010/main" val="267083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C7E9-ADFD-401C-2B8D-9890289919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D3F915-FB03-B854-A36F-34B267006B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C76C10-C51C-B121-790B-F24520B2BE1B}"/>
              </a:ext>
            </a:extLst>
          </p:cNvPr>
          <p:cNvSpPr>
            <a:spLocks noGrp="1"/>
          </p:cNvSpPr>
          <p:nvPr>
            <p:ph type="dt" sz="half" idx="10"/>
          </p:nvPr>
        </p:nvSpPr>
        <p:spPr/>
        <p:txBody>
          <a:bodyPr/>
          <a:lstStyle/>
          <a:p>
            <a:fld id="{4A4B05DE-DE9B-4F41-B50E-02AE970C501A}" type="datetimeFigureOut">
              <a:rPr lang="en-IN" smtClean="0"/>
              <a:t>04-06-2024</a:t>
            </a:fld>
            <a:endParaRPr lang="en-IN"/>
          </a:p>
        </p:txBody>
      </p:sp>
      <p:sp>
        <p:nvSpPr>
          <p:cNvPr id="5" name="Footer Placeholder 4">
            <a:extLst>
              <a:ext uri="{FF2B5EF4-FFF2-40B4-BE49-F238E27FC236}">
                <a16:creationId xmlns:a16="http://schemas.microsoft.com/office/drawing/2014/main" id="{C88E11E2-05F8-E10D-B421-4E9E7FF184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463880-8587-3CED-5923-F8D492133C6A}"/>
              </a:ext>
            </a:extLst>
          </p:cNvPr>
          <p:cNvSpPr>
            <a:spLocks noGrp="1"/>
          </p:cNvSpPr>
          <p:nvPr>
            <p:ph type="sldNum" sz="quarter" idx="12"/>
          </p:nvPr>
        </p:nvSpPr>
        <p:spPr/>
        <p:txBody>
          <a:bodyPr/>
          <a:lstStyle/>
          <a:p>
            <a:fld id="{42916BF6-2415-4E77-A616-D3397EFCBADA}" type="slidenum">
              <a:rPr lang="en-IN" smtClean="0"/>
              <a:t>‹#›</a:t>
            </a:fld>
            <a:endParaRPr lang="en-IN"/>
          </a:p>
        </p:txBody>
      </p:sp>
    </p:spTree>
    <p:extLst>
      <p:ext uri="{BB962C8B-B14F-4D97-AF65-F5344CB8AC3E}">
        <p14:creationId xmlns:p14="http://schemas.microsoft.com/office/powerpoint/2010/main" val="3998889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7938-2F56-1906-E92A-8AE228A86B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6F8C6E-B685-3FF8-ADCC-60E8975628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4715F0-E152-A24F-7139-3308058082A4}"/>
              </a:ext>
            </a:extLst>
          </p:cNvPr>
          <p:cNvSpPr>
            <a:spLocks noGrp="1"/>
          </p:cNvSpPr>
          <p:nvPr>
            <p:ph type="dt" sz="half" idx="10"/>
          </p:nvPr>
        </p:nvSpPr>
        <p:spPr/>
        <p:txBody>
          <a:bodyPr/>
          <a:lstStyle/>
          <a:p>
            <a:fld id="{4A4B05DE-DE9B-4F41-B50E-02AE970C501A}" type="datetimeFigureOut">
              <a:rPr lang="en-IN" smtClean="0"/>
              <a:t>04-06-2024</a:t>
            </a:fld>
            <a:endParaRPr lang="en-IN"/>
          </a:p>
        </p:txBody>
      </p:sp>
      <p:sp>
        <p:nvSpPr>
          <p:cNvPr id="5" name="Footer Placeholder 4">
            <a:extLst>
              <a:ext uri="{FF2B5EF4-FFF2-40B4-BE49-F238E27FC236}">
                <a16:creationId xmlns:a16="http://schemas.microsoft.com/office/drawing/2014/main" id="{2E3B9ED1-63F3-A47F-65F2-9A7DC1ECC1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866D8B-AAC5-0B4B-21FE-D2B177656513}"/>
              </a:ext>
            </a:extLst>
          </p:cNvPr>
          <p:cNvSpPr>
            <a:spLocks noGrp="1"/>
          </p:cNvSpPr>
          <p:nvPr>
            <p:ph type="sldNum" sz="quarter" idx="12"/>
          </p:nvPr>
        </p:nvSpPr>
        <p:spPr/>
        <p:txBody>
          <a:bodyPr/>
          <a:lstStyle/>
          <a:p>
            <a:fld id="{42916BF6-2415-4E77-A616-D3397EFCBADA}" type="slidenum">
              <a:rPr lang="en-IN" smtClean="0"/>
              <a:t>‹#›</a:t>
            </a:fld>
            <a:endParaRPr lang="en-IN"/>
          </a:p>
        </p:txBody>
      </p:sp>
    </p:spTree>
    <p:extLst>
      <p:ext uri="{BB962C8B-B14F-4D97-AF65-F5344CB8AC3E}">
        <p14:creationId xmlns:p14="http://schemas.microsoft.com/office/powerpoint/2010/main" val="1985075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2095B-5F3B-F684-8EF5-B367AA0CFC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BE2BD7-D3C7-102D-DFE3-2CCB469B71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1061CA-6F7E-570D-16EC-567F924F02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EBABB3-B92A-56BC-4FC5-C9CD372A7E55}"/>
              </a:ext>
            </a:extLst>
          </p:cNvPr>
          <p:cNvSpPr>
            <a:spLocks noGrp="1"/>
          </p:cNvSpPr>
          <p:nvPr>
            <p:ph type="dt" sz="half" idx="10"/>
          </p:nvPr>
        </p:nvSpPr>
        <p:spPr/>
        <p:txBody>
          <a:bodyPr/>
          <a:lstStyle/>
          <a:p>
            <a:fld id="{4A4B05DE-DE9B-4F41-B50E-02AE970C501A}" type="datetimeFigureOut">
              <a:rPr lang="en-IN" smtClean="0"/>
              <a:t>04-06-2024</a:t>
            </a:fld>
            <a:endParaRPr lang="en-IN"/>
          </a:p>
        </p:txBody>
      </p:sp>
      <p:sp>
        <p:nvSpPr>
          <p:cNvPr id="6" name="Footer Placeholder 5">
            <a:extLst>
              <a:ext uri="{FF2B5EF4-FFF2-40B4-BE49-F238E27FC236}">
                <a16:creationId xmlns:a16="http://schemas.microsoft.com/office/drawing/2014/main" id="{3DC280DE-5CEA-7F2C-7F70-B620FD2750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F6326B-4085-272A-C697-DAABC8164269}"/>
              </a:ext>
            </a:extLst>
          </p:cNvPr>
          <p:cNvSpPr>
            <a:spLocks noGrp="1"/>
          </p:cNvSpPr>
          <p:nvPr>
            <p:ph type="sldNum" sz="quarter" idx="12"/>
          </p:nvPr>
        </p:nvSpPr>
        <p:spPr/>
        <p:txBody>
          <a:bodyPr/>
          <a:lstStyle/>
          <a:p>
            <a:fld id="{42916BF6-2415-4E77-A616-D3397EFCBADA}" type="slidenum">
              <a:rPr lang="en-IN" smtClean="0"/>
              <a:t>‹#›</a:t>
            </a:fld>
            <a:endParaRPr lang="en-IN"/>
          </a:p>
        </p:txBody>
      </p:sp>
    </p:spTree>
    <p:extLst>
      <p:ext uri="{BB962C8B-B14F-4D97-AF65-F5344CB8AC3E}">
        <p14:creationId xmlns:p14="http://schemas.microsoft.com/office/powerpoint/2010/main" val="2027356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6E3F-E738-34E1-8BB2-A6D6380706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2D3E98-86DE-6DE0-8E90-AD3DC3F6A8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58C924-6D00-48F1-46F8-C97C5E84D9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D6634F-B808-F305-2727-2DF8744503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C7C079-489D-BA47-CFA6-D7D6284E68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9A6B7D-BC12-A41E-F793-7895426B4144}"/>
              </a:ext>
            </a:extLst>
          </p:cNvPr>
          <p:cNvSpPr>
            <a:spLocks noGrp="1"/>
          </p:cNvSpPr>
          <p:nvPr>
            <p:ph type="dt" sz="half" idx="10"/>
          </p:nvPr>
        </p:nvSpPr>
        <p:spPr/>
        <p:txBody>
          <a:bodyPr/>
          <a:lstStyle/>
          <a:p>
            <a:fld id="{4A4B05DE-DE9B-4F41-B50E-02AE970C501A}" type="datetimeFigureOut">
              <a:rPr lang="en-IN" smtClean="0"/>
              <a:t>04-06-2024</a:t>
            </a:fld>
            <a:endParaRPr lang="en-IN"/>
          </a:p>
        </p:txBody>
      </p:sp>
      <p:sp>
        <p:nvSpPr>
          <p:cNvPr id="8" name="Footer Placeholder 7">
            <a:extLst>
              <a:ext uri="{FF2B5EF4-FFF2-40B4-BE49-F238E27FC236}">
                <a16:creationId xmlns:a16="http://schemas.microsoft.com/office/drawing/2014/main" id="{7D203E90-34D3-6D0F-F732-298A60BBEB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3E4342-E60B-C06A-7A6B-164DCB08DEED}"/>
              </a:ext>
            </a:extLst>
          </p:cNvPr>
          <p:cNvSpPr>
            <a:spLocks noGrp="1"/>
          </p:cNvSpPr>
          <p:nvPr>
            <p:ph type="sldNum" sz="quarter" idx="12"/>
          </p:nvPr>
        </p:nvSpPr>
        <p:spPr/>
        <p:txBody>
          <a:bodyPr/>
          <a:lstStyle/>
          <a:p>
            <a:fld id="{42916BF6-2415-4E77-A616-D3397EFCBADA}" type="slidenum">
              <a:rPr lang="en-IN" smtClean="0"/>
              <a:t>‹#›</a:t>
            </a:fld>
            <a:endParaRPr lang="en-IN"/>
          </a:p>
        </p:txBody>
      </p:sp>
    </p:spTree>
    <p:extLst>
      <p:ext uri="{BB962C8B-B14F-4D97-AF65-F5344CB8AC3E}">
        <p14:creationId xmlns:p14="http://schemas.microsoft.com/office/powerpoint/2010/main" val="149965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36032-AEC0-3F09-066E-71D5CF2315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1B6A91-1618-58BB-F94B-E48440F3D4C8}"/>
              </a:ext>
            </a:extLst>
          </p:cNvPr>
          <p:cNvSpPr>
            <a:spLocks noGrp="1"/>
          </p:cNvSpPr>
          <p:nvPr>
            <p:ph type="dt" sz="half" idx="10"/>
          </p:nvPr>
        </p:nvSpPr>
        <p:spPr/>
        <p:txBody>
          <a:bodyPr/>
          <a:lstStyle/>
          <a:p>
            <a:fld id="{4A4B05DE-DE9B-4F41-B50E-02AE970C501A}" type="datetimeFigureOut">
              <a:rPr lang="en-IN" smtClean="0"/>
              <a:t>04-06-2024</a:t>
            </a:fld>
            <a:endParaRPr lang="en-IN"/>
          </a:p>
        </p:txBody>
      </p:sp>
      <p:sp>
        <p:nvSpPr>
          <p:cNvPr id="4" name="Footer Placeholder 3">
            <a:extLst>
              <a:ext uri="{FF2B5EF4-FFF2-40B4-BE49-F238E27FC236}">
                <a16:creationId xmlns:a16="http://schemas.microsoft.com/office/drawing/2014/main" id="{15F2F6B9-8283-2933-5AD6-B85A743818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FBFA1A-145D-D1EE-843E-E6995CEC514C}"/>
              </a:ext>
            </a:extLst>
          </p:cNvPr>
          <p:cNvSpPr>
            <a:spLocks noGrp="1"/>
          </p:cNvSpPr>
          <p:nvPr>
            <p:ph type="sldNum" sz="quarter" idx="12"/>
          </p:nvPr>
        </p:nvSpPr>
        <p:spPr/>
        <p:txBody>
          <a:bodyPr/>
          <a:lstStyle/>
          <a:p>
            <a:fld id="{42916BF6-2415-4E77-A616-D3397EFCBADA}" type="slidenum">
              <a:rPr lang="en-IN" smtClean="0"/>
              <a:t>‹#›</a:t>
            </a:fld>
            <a:endParaRPr lang="en-IN"/>
          </a:p>
        </p:txBody>
      </p:sp>
    </p:spTree>
    <p:extLst>
      <p:ext uri="{BB962C8B-B14F-4D97-AF65-F5344CB8AC3E}">
        <p14:creationId xmlns:p14="http://schemas.microsoft.com/office/powerpoint/2010/main" val="988030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3DD56D-4B27-12FE-B112-CC01AE126228}"/>
              </a:ext>
            </a:extLst>
          </p:cNvPr>
          <p:cNvSpPr>
            <a:spLocks noGrp="1"/>
          </p:cNvSpPr>
          <p:nvPr>
            <p:ph type="dt" sz="half" idx="10"/>
          </p:nvPr>
        </p:nvSpPr>
        <p:spPr/>
        <p:txBody>
          <a:bodyPr/>
          <a:lstStyle/>
          <a:p>
            <a:fld id="{4A4B05DE-DE9B-4F41-B50E-02AE970C501A}" type="datetimeFigureOut">
              <a:rPr lang="en-IN" smtClean="0"/>
              <a:t>04-06-2024</a:t>
            </a:fld>
            <a:endParaRPr lang="en-IN"/>
          </a:p>
        </p:txBody>
      </p:sp>
      <p:sp>
        <p:nvSpPr>
          <p:cNvPr id="3" name="Footer Placeholder 2">
            <a:extLst>
              <a:ext uri="{FF2B5EF4-FFF2-40B4-BE49-F238E27FC236}">
                <a16:creationId xmlns:a16="http://schemas.microsoft.com/office/drawing/2014/main" id="{0FCEEE3D-D0C7-99C7-2A63-0B396F697C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617497-A1CF-FB56-444E-651DF24B872A}"/>
              </a:ext>
            </a:extLst>
          </p:cNvPr>
          <p:cNvSpPr>
            <a:spLocks noGrp="1"/>
          </p:cNvSpPr>
          <p:nvPr>
            <p:ph type="sldNum" sz="quarter" idx="12"/>
          </p:nvPr>
        </p:nvSpPr>
        <p:spPr/>
        <p:txBody>
          <a:bodyPr/>
          <a:lstStyle/>
          <a:p>
            <a:fld id="{42916BF6-2415-4E77-A616-D3397EFCBADA}" type="slidenum">
              <a:rPr lang="en-IN" smtClean="0"/>
              <a:t>‹#›</a:t>
            </a:fld>
            <a:endParaRPr lang="en-IN"/>
          </a:p>
        </p:txBody>
      </p:sp>
    </p:spTree>
    <p:extLst>
      <p:ext uri="{BB962C8B-B14F-4D97-AF65-F5344CB8AC3E}">
        <p14:creationId xmlns:p14="http://schemas.microsoft.com/office/powerpoint/2010/main" val="3788373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AC06B-0CA2-0F5E-01A8-79904B0D1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EAC7F6-389D-8F81-5B1A-EF66815A29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9B8A1B-AA4E-69AE-692C-EAF1C33B8C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883F5E-DB06-F02E-9E88-E7088D83216E}"/>
              </a:ext>
            </a:extLst>
          </p:cNvPr>
          <p:cNvSpPr>
            <a:spLocks noGrp="1"/>
          </p:cNvSpPr>
          <p:nvPr>
            <p:ph type="dt" sz="half" idx="10"/>
          </p:nvPr>
        </p:nvSpPr>
        <p:spPr/>
        <p:txBody>
          <a:bodyPr/>
          <a:lstStyle/>
          <a:p>
            <a:fld id="{4A4B05DE-DE9B-4F41-B50E-02AE970C501A}" type="datetimeFigureOut">
              <a:rPr lang="en-IN" smtClean="0"/>
              <a:t>04-06-2024</a:t>
            </a:fld>
            <a:endParaRPr lang="en-IN"/>
          </a:p>
        </p:txBody>
      </p:sp>
      <p:sp>
        <p:nvSpPr>
          <p:cNvPr id="6" name="Footer Placeholder 5">
            <a:extLst>
              <a:ext uri="{FF2B5EF4-FFF2-40B4-BE49-F238E27FC236}">
                <a16:creationId xmlns:a16="http://schemas.microsoft.com/office/drawing/2014/main" id="{1280E7E6-60BA-782A-DD36-501BD2AE51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F34427-1584-2A77-4F10-8A43D52680DE}"/>
              </a:ext>
            </a:extLst>
          </p:cNvPr>
          <p:cNvSpPr>
            <a:spLocks noGrp="1"/>
          </p:cNvSpPr>
          <p:nvPr>
            <p:ph type="sldNum" sz="quarter" idx="12"/>
          </p:nvPr>
        </p:nvSpPr>
        <p:spPr/>
        <p:txBody>
          <a:bodyPr/>
          <a:lstStyle/>
          <a:p>
            <a:fld id="{42916BF6-2415-4E77-A616-D3397EFCBADA}" type="slidenum">
              <a:rPr lang="en-IN" smtClean="0"/>
              <a:t>‹#›</a:t>
            </a:fld>
            <a:endParaRPr lang="en-IN"/>
          </a:p>
        </p:txBody>
      </p:sp>
    </p:spTree>
    <p:extLst>
      <p:ext uri="{BB962C8B-B14F-4D97-AF65-F5344CB8AC3E}">
        <p14:creationId xmlns:p14="http://schemas.microsoft.com/office/powerpoint/2010/main" val="1580316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C532-2779-C3E6-B522-CD8B7A4966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D5B96E-84F7-6B02-2073-9B96D5DE0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1B2E71-EAAF-21E8-297F-7BA9E5D42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806E7E-3BAB-9859-56A5-7A72F547E371}"/>
              </a:ext>
            </a:extLst>
          </p:cNvPr>
          <p:cNvSpPr>
            <a:spLocks noGrp="1"/>
          </p:cNvSpPr>
          <p:nvPr>
            <p:ph type="dt" sz="half" idx="10"/>
          </p:nvPr>
        </p:nvSpPr>
        <p:spPr/>
        <p:txBody>
          <a:bodyPr/>
          <a:lstStyle/>
          <a:p>
            <a:fld id="{4A4B05DE-DE9B-4F41-B50E-02AE970C501A}" type="datetimeFigureOut">
              <a:rPr lang="en-IN" smtClean="0"/>
              <a:t>04-06-2024</a:t>
            </a:fld>
            <a:endParaRPr lang="en-IN"/>
          </a:p>
        </p:txBody>
      </p:sp>
      <p:sp>
        <p:nvSpPr>
          <p:cNvPr id="6" name="Footer Placeholder 5">
            <a:extLst>
              <a:ext uri="{FF2B5EF4-FFF2-40B4-BE49-F238E27FC236}">
                <a16:creationId xmlns:a16="http://schemas.microsoft.com/office/drawing/2014/main" id="{F15C690F-112B-5E1E-6C2A-AD0D71B605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0FBD9B-C6A3-0E19-31E9-CE040EFE8D6A}"/>
              </a:ext>
            </a:extLst>
          </p:cNvPr>
          <p:cNvSpPr>
            <a:spLocks noGrp="1"/>
          </p:cNvSpPr>
          <p:nvPr>
            <p:ph type="sldNum" sz="quarter" idx="12"/>
          </p:nvPr>
        </p:nvSpPr>
        <p:spPr/>
        <p:txBody>
          <a:bodyPr/>
          <a:lstStyle/>
          <a:p>
            <a:fld id="{42916BF6-2415-4E77-A616-D3397EFCBADA}" type="slidenum">
              <a:rPr lang="en-IN" smtClean="0"/>
              <a:t>‹#›</a:t>
            </a:fld>
            <a:endParaRPr lang="en-IN"/>
          </a:p>
        </p:txBody>
      </p:sp>
    </p:spTree>
    <p:extLst>
      <p:ext uri="{BB962C8B-B14F-4D97-AF65-F5344CB8AC3E}">
        <p14:creationId xmlns:p14="http://schemas.microsoft.com/office/powerpoint/2010/main" val="11464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334E12-EC1D-E7C0-277F-899262CD0D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E07DDE-AE15-B1B1-F27D-2C54F14243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289CF5-F93D-A5B1-A0F2-6AF513901B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A4B05DE-DE9B-4F41-B50E-02AE970C501A}" type="datetimeFigureOut">
              <a:rPr lang="en-IN" smtClean="0"/>
              <a:t>04-06-2024</a:t>
            </a:fld>
            <a:endParaRPr lang="en-IN"/>
          </a:p>
        </p:txBody>
      </p:sp>
      <p:sp>
        <p:nvSpPr>
          <p:cNvPr id="5" name="Footer Placeholder 4">
            <a:extLst>
              <a:ext uri="{FF2B5EF4-FFF2-40B4-BE49-F238E27FC236}">
                <a16:creationId xmlns:a16="http://schemas.microsoft.com/office/drawing/2014/main" id="{EB802679-AA03-3280-16CB-A41243B39A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3F2E341-E8C6-3428-8D79-D756F2501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916BF6-2415-4E77-A616-D3397EFCBADA}" type="slidenum">
              <a:rPr lang="en-IN" smtClean="0"/>
              <a:t>‹#›</a:t>
            </a:fld>
            <a:endParaRPr lang="en-IN"/>
          </a:p>
        </p:txBody>
      </p:sp>
    </p:spTree>
    <p:extLst>
      <p:ext uri="{BB962C8B-B14F-4D97-AF65-F5344CB8AC3E}">
        <p14:creationId xmlns:p14="http://schemas.microsoft.com/office/powerpoint/2010/main" val="174707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Isosceles Triangle 2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company&#10;&#10;Description automatically generated">
            <a:extLst>
              <a:ext uri="{FF2B5EF4-FFF2-40B4-BE49-F238E27FC236}">
                <a16:creationId xmlns:a16="http://schemas.microsoft.com/office/drawing/2014/main" id="{678AFD42-25F4-F302-5717-036B9A610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2397" y="643467"/>
            <a:ext cx="5087206" cy="2058936"/>
          </a:xfrm>
          <a:prstGeom prst="rect">
            <a:avLst/>
          </a:prstGeom>
        </p:spPr>
      </p:pic>
      <p:sp>
        <p:nvSpPr>
          <p:cNvPr id="7" name="TextBox 6">
            <a:extLst>
              <a:ext uri="{FF2B5EF4-FFF2-40B4-BE49-F238E27FC236}">
                <a16:creationId xmlns:a16="http://schemas.microsoft.com/office/drawing/2014/main" id="{BD53F043-5A44-94A3-670A-FE207CA94831}"/>
              </a:ext>
            </a:extLst>
          </p:cNvPr>
          <p:cNvSpPr txBox="1"/>
          <p:nvPr/>
        </p:nvSpPr>
        <p:spPr>
          <a:xfrm>
            <a:off x="2341547" y="2702403"/>
            <a:ext cx="7937687" cy="194207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defTabSz="877824">
              <a:spcAft>
                <a:spcPts val="600"/>
              </a:spcAft>
            </a:pPr>
            <a:r>
              <a:rPr lang="en-IN" sz="3840" b="1" kern="1200">
                <a:ln/>
                <a:solidFill>
                  <a:schemeClr val="tx1"/>
                </a:solidFill>
                <a:latin typeface="Times New Roman" panose="02020603050405020304" pitchFamily="18" charset="0"/>
                <a:ea typeface="+mn-ea"/>
                <a:cs typeface="Times New Roman" panose="02020603050405020304" pitchFamily="18" charset="0"/>
              </a:rPr>
              <a:t>Project Presentation</a:t>
            </a:r>
          </a:p>
          <a:p>
            <a:pPr algn="ctr" defTabSz="877824">
              <a:spcAft>
                <a:spcPts val="600"/>
              </a:spcAft>
            </a:pPr>
            <a:r>
              <a:rPr lang="en-IN" sz="3840" b="1" kern="1200">
                <a:ln/>
                <a:solidFill>
                  <a:srgbClr val="00598D"/>
                </a:solidFill>
                <a:latin typeface="Times New Roman" panose="02020603050405020304" pitchFamily="18" charset="0"/>
                <a:ea typeface="+mn-ea"/>
                <a:cs typeface="Times New Roman" panose="02020603050405020304" pitchFamily="18" charset="0"/>
              </a:rPr>
              <a:t>FLIGHT CANCELLATION AND DELAY DATA ANALYSIS</a:t>
            </a:r>
            <a:endParaRPr lang="en-IN" sz="4000" b="1">
              <a:ln/>
              <a:solidFill>
                <a:schemeClr val="accent4"/>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6A5C8C8-76FE-76F1-7D56-7AA50CBFA8F0}"/>
              </a:ext>
            </a:extLst>
          </p:cNvPr>
          <p:cNvSpPr txBox="1"/>
          <p:nvPr/>
        </p:nvSpPr>
        <p:spPr>
          <a:xfrm>
            <a:off x="1400319" y="5061356"/>
            <a:ext cx="2656354" cy="1309974"/>
          </a:xfrm>
          <a:prstGeom prst="rect">
            <a:avLst/>
          </a:prstGeom>
          <a:noFill/>
        </p:spPr>
        <p:txBody>
          <a:bodyPr wrap="square" rtlCol="0">
            <a:spAutoFit/>
          </a:bodyPr>
          <a:lstStyle/>
          <a:p>
            <a:pPr defTabSz="877824">
              <a:spcAft>
                <a:spcPts val="600"/>
              </a:spcAft>
            </a:pPr>
            <a:r>
              <a:rPr lang="en-IN" sz="2304" b="1" kern="1200">
                <a:solidFill>
                  <a:schemeClr val="tx1"/>
                </a:solidFill>
                <a:latin typeface="Times New Roman" panose="02020603050405020304" pitchFamily="18" charset="0"/>
                <a:ea typeface="+mn-ea"/>
                <a:cs typeface="Times New Roman" panose="02020603050405020304" pitchFamily="18" charset="0"/>
              </a:rPr>
              <a:t>Project By:</a:t>
            </a:r>
          </a:p>
          <a:p>
            <a:pPr defTabSz="877824">
              <a:spcAft>
                <a:spcPts val="600"/>
              </a:spcAft>
            </a:pPr>
            <a:r>
              <a:rPr lang="en-IN" sz="2304" kern="1200">
                <a:solidFill>
                  <a:srgbClr val="B30000"/>
                </a:solidFill>
                <a:latin typeface="Times New Roman" panose="02020603050405020304" pitchFamily="18" charset="0"/>
                <a:ea typeface="+mn-ea"/>
                <a:cs typeface="Times New Roman" panose="02020603050405020304" pitchFamily="18" charset="0"/>
              </a:rPr>
              <a:t>KUSHI N</a:t>
            </a:r>
          </a:p>
          <a:p>
            <a:pPr defTabSz="877824">
              <a:spcAft>
                <a:spcPts val="600"/>
              </a:spcAft>
            </a:pPr>
            <a:r>
              <a:rPr lang="en-IN" sz="2304" kern="1200">
                <a:solidFill>
                  <a:srgbClr val="B30000"/>
                </a:solidFill>
                <a:latin typeface="Times New Roman" panose="02020603050405020304" pitchFamily="18" charset="0"/>
                <a:ea typeface="+mn-ea"/>
                <a:cs typeface="Times New Roman" panose="02020603050405020304" pitchFamily="18" charset="0"/>
              </a:rPr>
              <a:t>AF0377854</a:t>
            </a:r>
            <a:endParaRPr lang="en-IN" sz="2400">
              <a:solidFill>
                <a:srgbClr val="FF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F36A2D8-8ED2-1728-22EC-16EDECEB834B}"/>
              </a:ext>
            </a:extLst>
          </p:cNvPr>
          <p:cNvSpPr txBox="1"/>
          <p:nvPr/>
        </p:nvSpPr>
        <p:spPr>
          <a:xfrm>
            <a:off x="7528758" y="5061355"/>
            <a:ext cx="3262923" cy="878446"/>
          </a:xfrm>
          <a:prstGeom prst="rect">
            <a:avLst/>
          </a:prstGeom>
          <a:noFill/>
        </p:spPr>
        <p:txBody>
          <a:bodyPr wrap="square" rtlCol="0">
            <a:spAutoFit/>
          </a:bodyPr>
          <a:lstStyle/>
          <a:p>
            <a:pPr defTabSz="877824">
              <a:spcAft>
                <a:spcPts val="600"/>
              </a:spcAft>
            </a:pPr>
            <a:r>
              <a:rPr lang="en-IN" sz="2304" b="1" kern="1200">
                <a:solidFill>
                  <a:schemeClr val="tx1"/>
                </a:solidFill>
                <a:latin typeface="Times New Roman" panose="02020603050405020304" pitchFamily="18" charset="0"/>
                <a:ea typeface="+mn-ea"/>
                <a:cs typeface="Times New Roman" panose="02020603050405020304" pitchFamily="18" charset="0"/>
              </a:rPr>
              <a:t>Guide:</a:t>
            </a:r>
          </a:p>
          <a:p>
            <a:pPr defTabSz="877824">
              <a:spcAft>
                <a:spcPts val="600"/>
              </a:spcAft>
            </a:pPr>
            <a:r>
              <a:rPr lang="en-IN" sz="2304" kern="1200">
                <a:solidFill>
                  <a:srgbClr val="B30000"/>
                </a:solidFill>
                <a:latin typeface="Times New Roman" panose="02020603050405020304" pitchFamily="18" charset="0"/>
                <a:ea typeface="+mn-ea"/>
                <a:cs typeface="Times New Roman" panose="02020603050405020304" pitchFamily="18" charset="0"/>
              </a:rPr>
              <a:t>SIVAKUMAR SELVAM</a:t>
            </a:r>
            <a:endParaRPr lang="en-IN" sz="24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0587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7D04F72-1BEC-31B2-98D9-AD72330F0919}"/>
              </a:ext>
            </a:extLst>
          </p:cNvPr>
          <p:cNvSpPr txBox="1"/>
          <p:nvPr/>
        </p:nvSpPr>
        <p:spPr>
          <a:xfrm>
            <a:off x="838201" y="365125"/>
            <a:ext cx="5251316" cy="1093561"/>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a:lnSpc>
                <a:spcPct val="90000"/>
              </a:lnSpc>
              <a:spcBef>
                <a:spcPct val="0"/>
              </a:spcBef>
              <a:spcAft>
                <a:spcPts val="600"/>
              </a:spcAft>
            </a:pPr>
            <a:r>
              <a:rPr lang="en-US" sz="4400" b="1" dirty="0">
                <a:ln/>
                <a:solidFill>
                  <a:schemeClr val="accent4"/>
                </a:solidFill>
                <a:latin typeface="Times New Roman" panose="02020603050405020304" pitchFamily="18" charset="0"/>
                <a:ea typeface="+mj-ea"/>
                <a:cs typeface="Times New Roman" panose="02020603050405020304" pitchFamily="18" charset="0"/>
              </a:rPr>
              <a:t>INTRODUCTION</a:t>
            </a:r>
          </a:p>
        </p:txBody>
      </p:sp>
      <p:sp>
        <p:nvSpPr>
          <p:cNvPr id="5" name="TextBox 4">
            <a:extLst>
              <a:ext uri="{FF2B5EF4-FFF2-40B4-BE49-F238E27FC236}">
                <a16:creationId xmlns:a16="http://schemas.microsoft.com/office/drawing/2014/main" id="{3A9E875C-2735-D9CF-ED31-5A7FA29C576D}"/>
              </a:ext>
            </a:extLst>
          </p:cNvPr>
          <p:cNvSpPr txBox="1"/>
          <p:nvPr/>
        </p:nvSpPr>
        <p:spPr>
          <a:xfrm>
            <a:off x="838200" y="1828800"/>
            <a:ext cx="5257800" cy="4348163"/>
          </a:xfrm>
          <a:prstGeom prst="rect">
            <a:avLst/>
          </a:prstGeom>
        </p:spPr>
        <p:txBody>
          <a:bodyPr vert="horz" lIns="91440" tIns="45720" rIns="91440" bIns="45720" rtlCol="0">
            <a:noAutofit/>
          </a:bodyPr>
          <a:lstStyle/>
          <a:p>
            <a:pPr algn="just">
              <a:lnSpc>
                <a:spcPct val="90000"/>
              </a:lnSpc>
              <a:spcAft>
                <a:spcPts val="600"/>
              </a:spcAft>
            </a:pPr>
            <a:r>
              <a:rPr lang="en-US" sz="2000" dirty="0">
                <a:latin typeface="Times New Roman" panose="02020603050405020304" pitchFamily="18" charset="0"/>
                <a:cs typeface="Times New Roman" panose="02020603050405020304" pitchFamily="18" charset="0"/>
              </a:rPr>
              <a:t>The analysis of flight cancellation and delay data is crucial for enhancing the efficiency and reliability of air travel. This study aims to delve into the patterns and factors contributing to flight disruptions, providing valuable insights for airlines, passengers. By examining historical data, we can identify trends, common causes, and potential areas for improvement. Such an analysis not only helps in understanding the operational challenges faced by airlines but also aids in developing strategies to minimize delays and cancellations, ultimately improving the overall travel experience for passengers.</a:t>
            </a:r>
          </a:p>
        </p:txBody>
      </p:sp>
      <p:pic>
        <p:nvPicPr>
          <p:cNvPr id="3" name="Picture 2" descr="An airplane flying over water&#10;&#10;Description automatically generated">
            <a:extLst>
              <a:ext uri="{FF2B5EF4-FFF2-40B4-BE49-F238E27FC236}">
                <a16:creationId xmlns:a16="http://schemas.microsoft.com/office/drawing/2014/main" id="{CC5F143A-D2B2-0357-08E3-17A2F7BCBD67}"/>
              </a:ext>
            </a:extLst>
          </p:cNvPr>
          <p:cNvPicPr>
            <a:picLocks noChangeAspect="1"/>
          </p:cNvPicPr>
          <p:nvPr/>
        </p:nvPicPr>
        <p:blipFill rotWithShape="1">
          <a:blip r:embed="rId2">
            <a:extLst>
              <a:ext uri="{28A0092B-C50C-407E-A947-70E740481C1C}">
                <a14:useLocalDpi xmlns:a14="http://schemas.microsoft.com/office/drawing/2010/main" val="0"/>
              </a:ext>
            </a:extLst>
          </a:blip>
          <a:srcRect l="19646" r="2231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148935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5DF5A6-BBA7-8B48-EF7B-4DB69811F743}"/>
              </a:ext>
            </a:extLst>
          </p:cNvPr>
          <p:cNvSpPr txBox="1"/>
          <p:nvPr/>
        </p:nvSpPr>
        <p:spPr>
          <a:xfrm>
            <a:off x="2522862" y="203682"/>
            <a:ext cx="7733710" cy="707886"/>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IN" sz="4000" b="1" dirty="0">
                <a:ln/>
                <a:solidFill>
                  <a:schemeClr val="accent4"/>
                </a:solidFill>
                <a:latin typeface="Times New Roman" panose="02020603050405020304" pitchFamily="18" charset="0"/>
                <a:cs typeface="Times New Roman" panose="02020603050405020304" pitchFamily="18" charset="0"/>
              </a:rPr>
              <a:t>DESCRIPTION OF DATASETS</a:t>
            </a:r>
          </a:p>
        </p:txBody>
      </p:sp>
      <p:sp>
        <p:nvSpPr>
          <p:cNvPr id="5" name="TextBox 4">
            <a:extLst>
              <a:ext uri="{FF2B5EF4-FFF2-40B4-BE49-F238E27FC236}">
                <a16:creationId xmlns:a16="http://schemas.microsoft.com/office/drawing/2014/main" id="{815D2BD2-11C8-D054-7A7C-BD9A6C72C363}"/>
              </a:ext>
            </a:extLst>
          </p:cNvPr>
          <p:cNvSpPr txBox="1"/>
          <p:nvPr/>
        </p:nvSpPr>
        <p:spPr>
          <a:xfrm>
            <a:off x="625731" y="1168419"/>
            <a:ext cx="11527971" cy="5293757"/>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YEAR :Year of the Flight Trip</a:t>
            </a:r>
          </a:p>
          <a:p>
            <a:r>
              <a:rPr lang="en-GB" sz="2000" dirty="0">
                <a:latin typeface="Times New Roman" panose="02020603050405020304" pitchFamily="18" charset="0"/>
                <a:cs typeface="Times New Roman" panose="02020603050405020304" pitchFamily="18" charset="0"/>
              </a:rPr>
              <a:t>MONTH : Month of the Flight Trip</a:t>
            </a:r>
          </a:p>
          <a:p>
            <a:r>
              <a:rPr lang="en-GB" sz="2000" dirty="0">
                <a:latin typeface="Times New Roman" panose="02020603050405020304" pitchFamily="18" charset="0"/>
                <a:cs typeface="Times New Roman" panose="02020603050405020304" pitchFamily="18" charset="0"/>
              </a:rPr>
              <a:t>DAY : Day of the Flight Trip</a:t>
            </a:r>
          </a:p>
          <a:p>
            <a:r>
              <a:rPr lang="en-GB" sz="2000" dirty="0">
                <a:latin typeface="Times New Roman" panose="02020603050405020304" pitchFamily="18" charset="0"/>
                <a:cs typeface="Times New Roman" panose="02020603050405020304" pitchFamily="18" charset="0"/>
              </a:rPr>
              <a:t>DAY_OF_WEEK : Day of week of the Flight Trip</a:t>
            </a:r>
          </a:p>
          <a:p>
            <a:r>
              <a:rPr lang="en-GB" sz="2000" dirty="0">
                <a:latin typeface="Times New Roman" panose="02020603050405020304" pitchFamily="18" charset="0"/>
                <a:cs typeface="Times New Roman" panose="02020603050405020304" pitchFamily="18" charset="0"/>
              </a:rPr>
              <a:t>AIRLINE : Airline Identifier</a:t>
            </a:r>
          </a:p>
          <a:p>
            <a:r>
              <a:rPr lang="en-GB" sz="2000" dirty="0">
                <a:latin typeface="Times New Roman" panose="02020603050405020304" pitchFamily="18" charset="0"/>
                <a:cs typeface="Times New Roman" panose="02020603050405020304" pitchFamily="18" charset="0"/>
              </a:rPr>
              <a:t>FLIGHT_NUMBER : Flight Identifier</a:t>
            </a:r>
          </a:p>
          <a:p>
            <a:r>
              <a:rPr lang="en-GB" sz="2000" dirty="0">
                <a:latin typeface="Times New Roman" panose="02020603050405020304" pitchFamily="18" charset="0"/>
                <a:cs typeface="Times New Roman" panose="02020603050405020304" pitchFamily="18" charset="0"/>
              </a:rPr>
              <a:t>ORIGIN_AIRPORT : Starting Airport</a:t>
            </a:r>
          </a:p>
          <a:p>
            <a:r>
              <a:rPr lang="en-GB" sz="2000" dirty="0">
                <a:latin typeface="Times New Roman" panose="02020603050405020304" pitchFamily="18" charset="0"/>
                <a:cs typeface="Times New Roman" panose="02020603050405020304" pitchFamily="18" charset="0"/>
              </a:rPr>
              <a:t>DESTINATION_AIRPORT : Destination Airport</a:t>
            </a:r>
          </a:p>
          <a:p>
            <a:r>
              <a:rPr lang="en-GB" sz="2000" dirty="0">
                <a:latin typeface="Times New Roman" panose="02020603050405020304" pitchFamily="18" charset="0"/>
                <a:cs typeface="Times New Roman" panose="02020603050405020304" pitchFamily="18" charset="0"/>
              </a:rPr>
              <a:t>SCHEDULED_DEPARTURE : Planned Departure Time</a:t>
            </a:r>
          </a:p>
          <a:p>
            <a:r>
              <a:rPr lang="en-GB" sz="2000" dirty="0">
                <a:latin typeface="Times New Roman" panose="02020603050405020304" pitchFamily="18" charset="0"/>
                <a:cs typeface="Times New Roman" panose="02020603050405020304" pitchFamily="18" charset="0"/>
              </a:rPr>
              <a:t>DEPARTURE_TIME : WHEEL_OFF - TAXI_OUT</a:t>
            </a:r>
          </a:p>
          <a:p>
            <a:r>
              <a:rPr lang="en-GB" sz="2000" dirty="0">
                <a:latin typeface="Times New Roman" panose="02020603050405020304" pitchFamily="18" charset="0"/>
                <a:cs typeface="Times New Roman" panose="02020603050405020304" pitchFamily="18" charset="0"/>
              </a:rPr>
              <a:t>DEPARTURE_DELAY : Total Delay on Departure</a:t>
            </a:r>
          </a:p>
          <a:p>
            <a:r>
              <a:rPr lang="en-GB" sz="2000" dirty="0">
                <a:latin typeface="Times New Roman" panose="02020603050405020304" pitchFamily="18" charset="0"/>
                <a:cs typeface="Times New Roman" panose="02020603050405020304" pitchFamily="18" charset="0"/>
              </a:rPr>
              <a:t>TAXI_OUT : The time duration elapsed between departure from the origin airport gate and wheels off</a:t>
            </a:r>
          </a:p>
          <a:p>
            <a:r>
              <a:rPr lang="en-GB" sz="2000" dirty="0">
                <a:latin typeface="Times New Roman" panose="02020603050405020304" pitchFamily="18" charset="0"/>
                <a:cs typeface="Times New Roman" panose="02020603050405020304" pitchFamily="18" charset="0"/>
              </a:rPr>
              <a:t>WHEELS_OFF : The time point that the aircraft's wheels leave the ground</a:t>
            </a:r>
          </a:p>
          <a:p>
            <a:r>
              <a:rPr lang="en-GB" sz="2000" dirty="0">
                <a:latin typeface="Times New Roman" panose="02020603050405020304" pitchFamily="18" charset="0"/>
                <a:cs typeface="Times New Roman" panose="02020603050405020304" pitchFamily="18" charset="0"/>
              </a:rPr>
              <a:t>SCHEDULED_TIME : Planned time amount needed for the flight trip</a:t>
            </a:r>
          </a:p>
          <a:p>
            <a:r>
              <a:rPr lang="en-GB" sz="2000" dirty="0">
                <a:latin typeface="Times New Roman" panose="02020603050405020304" pitchFamily="18" charset="0"/>
                <a:cs typeface="Times New Roman" panose="02020603050405020304" pitchFamily="18" charset="0"/>
              </a:rPr>
              <a:t>ELAPSED_TIME : AIR_TIME+TAXI_IN+TAXI_OUT</a:t>
            </a:r>
          </a:p>
          <a:p>
            <a:r>
              <a:rPr lang="en-GB" sz="2000" dirty="0">
                <a:latin typeface="Times New Roman" panose="02020603050405020304" pitchFamily="18" charset="0"/>
                <a:cs typeface="Times New Roman" panose="02020603050405020304" pitchFamily="18" charset="0"/>
              </a:rPr>
              <a:t>AIR_TIME : The time duration between </a:t>
            </a:r>
            <a:r>
              <a:rPr lang="en-GB" sz="2000" dirty="0" err="1">
                <a:latin typeface="Times New Roman" panose="02020603050405020304" pitchFamily="18" charset="0"/>
                <a:cs typeface="Times New Roman" panose="02020603050405020304" pitchFamily="18" charset="0"/>
              </a:rPr>
              <a:t>wheels_off</a:t>
            </a:r>
            <a:r>
              <a:rPr lang="en-GB" sz="2000" dirty="0">
                <a:latin typeface="Times New Roman" panose="02020603050405020304" pitchFamily="18" charset="0"/>
                <a:cs typeface="Times New Roman" panose="02020603050405020304" pitchFamily="18" charset="0"/>
              </a:rPr>
              <a:t> and </a:t>
            </a:r>
            <a:r>
              <a:rPr lang="en-GB" sz="2000" dirty="0" err="1">
                <a:latin typeface="Times New Roman" panose="02020603050405020304" pitchFamily="18" charset="0"/>
                <a:cs typeface="Times New Roman" panose="02020603050405020304" pitchFamily="18" charset="0"/>
              </a:rPr>
              <a:t>wheels_on</a:t>
            </a:r>
            <a:r>
              <a:rPr lang="en-GB" sz="2000" dirty="0">
                <a:latin typeface="Times New Roman" panose="02020603050405020304" pitchFamily="18" charset="0"/>
                <a:cs typeface="Times New Roman" panose="02020603050405020304" pitchFamily="18" charset="0"/>
              </a:rPr>
              <a:t> time</a:t>
            </a:r>
          </a:p>
          <a:p>
            <a:endParaRPr lang="en-IN" dirty="0"/>
          </a:p>
        </p:txBody>
      </p:sp>
    </p:spTree>
    <p:extLst>
      <p:ext uri="{BB962C8B-B14F-4D97-AF65-F5344CB8AC3E}">
        <p14:creationId xmlns:p14="http://schemas.microsoft.com/office/powerpoint/2010/main" val="130436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291DF2-6C2A-E27F-0026-9F38CC0CEBD5}"/>
              </a:ext>
            </a:extLst>
          </p:cNvPr>
          <p:cNvSpPr txBox="1"/>
          <p:nvPr/>
        </p:nvSpPr>
        <p:spPr>
          <a:xfrm>
            <a:off x="2522862" y="203682"/>
            <a:ext cx="7733710" cy="707886"/>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IN" sz="4000" b="1" dirty="0">
                <a:ln/>
                <a:solidFill>
                  <a:schemeClr val="accent4"/>
                </a:solidFill>
                <a:latin typeface="Times New Roman" panose="02020603050405020304" pitchFamily="18" charset="0"/>
                <a:cs typeface="Times New Roman" panose="02020603050405020304" pitchFamily="18" charset="0"/>
              </a:rPr>
              <a:t>DESCRIPTION OF DATASETS</a:t>
            </a:r>
          </a:p>
        </p:txBody>
      </p:sp>
      <p:sp>
        <p:nvSpPr>
          <p:cNvPr id="5" name="TextBox 4">
            <a:extLst>
              <a:ext uri="{FF2B5EF4-FFF2-40B4-BE49-F238E27FC236}">
                <a16:creationId xmlns:a16="http://schemas.microsoft.com/office/drawing/2014/main" id="{4619A618-D95A-B448-AC7A-58E03B420572}"/>
              </a:ext>
            </a:extLst>
          </p:cNvPr>
          <p:cNvSpPr txBox="1"/>
          <p:nvPr/>
        </p:nvSpPr>
        <p:spPr>
          <a:xfrm>
            <a:off x="1112704" y="1277957"/>
            <a:ext cx="10499074" cy="4985980"/>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DISTANCE : Distance between two airports</a:t>
            </a:r>
          </a:p>
          <a:p>
            <a:r>
              <a:rPr lang="en-GB" sz="2000" dirty="0">
                <a:latin typeface="Times New Roman" panose="02020603050405020304" pitchFamily="18" charset="0"/>
                <a:cs typeface="Times New Roman" panose="02020603050405020304" pitchFamily="18" charset="0"/>
              </a:rPr>
              <a:t>WHEELS_ON : The time point that the aircraft's wheels touch on the ground</a:t>
            </a:r>
          </a:p>
          <a:p>
            <a:r>
              <a:rPr lang="en-GB" sz="2000" dirty="0">
                <a:latin typeface="Times New Roman" panose="02020603050405020304" pitchFamily="18" charset="0"/>
                <a:cs typeface="Times New Roman" panose="02020603050405020304" pitchFamily="18" charset="0"/>
              </a:rPr>
              <a:t>TAXI_IN : The time duration elapsed between wheels-on and gate arrival at the destination airport</a:t>
            </a:r>
          </a:p>
          <a:p>
            <a:r>
              <a:rPr lang="en-GB" sz="2000" dirty="0">
                <a:latin typeface="Times New Roman" panose="02020603050405020304" pitchFamily="18" charset="0"/>
                <a:cs typeface="Times New Roman" panose="02020603050405020304" pitchFamily="18" charset="0"/>
              </a:rPr>
              <a:t>SCHEDULED_ARRIVAL : Planned arrival time</a:t>
            </a:r>
          </a:p>
          <a:p>
            <a:r>
              <a:rPr lang="en-GB" sz="2000" dirty="0">
                <a:latin typeface="Times New Roman" panose="02020603050405020304" pitchFamily="18" charset="0"/>
                <a:cs typeface="Times New Roman" panose="02020603050405020304" pitchFamily="18" charset="0"/>
              </a:rPr>
              <a:t>ARRIVAL_TIME : WHEELS_ON+TAXI_IN</a:t>
            </a:r>
          </a:p>
          <a:p>
            <a:r>
              <a:rPr lang="en-GB" sz="2000" dirty="0">
                <a:latin typeface="Times New Roman" panose="02020603050405020304" pitchFamily="18" charset="0"/>
                <a:cs typeface="Times New Roman" panose="02020603050405020304" pitchFamily="18" charset="0"/>
              </a:rPr>
              <a:t>ARRIVAL_DELAY : ARRIVAL_TIME-SCHEDULED_ARRIVAL</a:t>
            </a:r>
          </a:p>
          <a:p>
            <a:r>
              <a:rPr lang="en-GB" sz="2000" dirty="0">
                <a:latin typeface="Times New Roman" panose="02020603050405020304" pitchFamily="18" charset="0"/>
                <a:cs typeface="Times New Roman" panose="02020603050405020304" pitchFamily="18" charset="0"/>
              </a:rPr>
              <a:t>DIVERTED: Aircraft landed on airport that out of schedule</a:t>
            </a:r>
          </a:p>
          <a:p>
            <a:r>
              <a:rPr lang="en-GB" sz="2000" dirty="0">
                <a:latin typeface="Times New Roman" panose="02020603050405020304" pitchFamily="18" charset="0"/>
                <a:cs typeface="Times New Roman" panose="02020603050405020304" pitchFamily="18" charset="0"/>
              </a:rPr>
              <a:t>CANCELLED : Flight Cancelled (1 = cancelled)</a:t>
            </a:r>
          </a:p>
          <a:p>
            <a:r>
              <a:rPr lang="en-GB" sz="2000" dirty="0">
                <a:latin typeface="Times New Roman" panose="02020603050405020304" pitchFamily="18" charset="0"/>
                <a:cs typeface="Times New Roman" panose="02020603050405020304" pitchFamily="18" charset="0"/>
              </a:rPr>
              <a:t>CANCELLATION_REASON: Reason for Cancellation of flight: A - Airline/Carrier; B - Weather; C - National Air System; D – Security</a:t>
            </a:r>
          </a:p>
          <a:p>
            <a:r>
              <a:rPr lang="en-GB" sz="2000" dirty="0">
                <a:latin typeface="Times New Roman" panose="02020603050405020304" pitchFamily="18" charset="0"/>
                <a:cs typeface="Times New Roman" panose="02020603050405020304" pitchFamily="18" charset="0"/>
              </a:rPr>
              <a:t>AIR_SYSTEM_DELAY : Delay caused by air system</a:t>
            </a:r>
          </a:p>
          <a:p>
            <a:r>
              <a:rPr lang="en-GB" sz="2000" dirty="0">
                <a:latin typeface="Times New Roman" panose="02020603050405020304" pitchFamily="18" charset="0"/>
                <a:cs typeface="Times New Roman" panose="02020603050405020304" pitchFamily="18" charset="0"/>
              </a:rPr>
              <a:t>SECURITY_DELAY : Delay caused by security</a:t>
            </a:r>
          </a:p>
          <a:p>
            <a:r>
              <a:rPr lang="en-GB" sz="2000" dirty="0">
                <a:latin typeface="Times New Roman" panose="02020603050405020304" pitchFamily="18" charset="0"/>
                <a:cs typeface="Times New Roman" panose="02020603050405020304" pitchFamily="18" charset="0"/>
              </a:rPr>
              <a:t>AIRLINE_DELAY : Delay caused by the airline</a:t>
            </a:r>
          </a:p>
          <a:p>
            <a:r>
              <a:rPr lang="en-GB" sz="2000" dirty="0">
                <a:latin typeface="Times New Roman" panose="02020603050405020304" pitchFamily="18" charset="0"/>
                <a:cs typeface="Times New Roman" panose="02020603050405020304" pitchFamily="18" charset="0"/>
              </a:rPr>
              <a:t>LATE_AIRCRAFT_DELAY : Delay caused by aircraft</a:t>
            </a:r>
          </a:p>
          <a:p>
            <a:r>
              <a:rPr lang="en-GB" sz="2000" dirty="0">
                <a:latin typeface="Times New Roman" panose="02020603050405020304" pitchFamily="18" charset="0"/>
                <a:cs typeface="Times New Roman" panose="02020603050405020304" pitchFamily="18" charset="0"/>
              </a:rPr>
              <a:t>WEATHER_DELAY : Delay caused by weather</a:t>
            </a:r>
          </a:p>
          <a:p>
            <a:endParaRPr lang="en-IN" dirty="0"/>
          </a:p>
        </p:txBody>
      </p:sp>
    </p:spTree>
    <p:extLst>
      <p:ext uri="{BB962C8B-B14F-4D97-AF65-F5344CB8AC3E}">
        <p14:creationId xmlns:p14="http://schemas.microsoft.com/office/powerpoint/2010/main" val="2202654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7B2C13-D511-8545-1735-D0F984F53B00}"/>
              </a:ext>
            </a:extLst>
          </p:cNvPr>
          <p:cNvSpPr txBox="1"/>
          <p:nvPr/>
        </p:nvSpPr>
        <p:spPr>
          <a:xfrm>
            <a:off x="838201" y="365125"/>
            <a:ext cx="5251316" cy="1807305"/>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a:lnSpc>
                <a:spcPct val="90000"/>
              </a:lnSpc>
              <a:spcBef>
                <a:spcPct val="0"/>
              </a:spcBef>
              <a:spcAft>
                <a:spcPts val="600"/>
              </a:spcAft>
            </a:pPr>
            <a:r>
              <a:rPr lang="en-US" sz="4100" b="1" dirty="0">
                <a:ln/>
                <a:solidFill>
                  <a:schemeClr val="accent4"/>
                </a:solidFill>
                <a:latin typeface="Times New Roman" panose="02020603050405020304" pitchFamily="18" charset="0"/>
                <a:ea typeface="+mj-ea"/>
                <a:cs typeface="Times New Roman" panose="02020603050405020304" pitchFamily="18" charset="0"/>
              </a:rPr>
              <a:t>HARDWARE AND SOFTWARE REQUIREMENTS</a:t>
            </a:r>
          </a:p>
        </p:txBody>
      </p:sp>
      <p:sp>
        <p:nvSpPr>
          <p:cNvPr id="7" name="TextBox 6">
            <a:extLst>
              <a:ext uri="{FF2B5EF4-FFF2-40B4-BE49-F238E27FC236}">
                <a16:creationId xmlns:a16="http://schemas.microsoft.com/office/drawing/2014/main" id="{5679EB85-6424-4CD1-E5D7-847FB8F0E109}"/>
              </a:ext>
            </a:extLst>
          </p:cNvPr>
          <p:cNvSpPr txBox="1"/>
          <p:nvPr/>
        </p:nvSpPr>
        <p:spPr>
          <a:xfrm>
            <a:off x="838200" y="2333297"/>
            <a:ext cx="4619621" cy="3843666"/>
          </a:xfrm>
          <a:prstGeom prst="rect">
            <a:avLst/>
          </a:prstGeom>
        </p:spPr>
        <p:txBody>
          <a:bodyPr vert="horz" lIns="91440" tIns="45720" rIns="91440" bIns="45720" rtlCol="0">
            <a:normAutofit lnSpcReduction="10000"/>
          </a:bodyPr>
          <a:lstStyle/>
          <a:p>
            <a:pPr>
              <a:lnSpc>
                <a:spcPct val="90000"/>
              </a:lnSpc>
              <a:spcAft>
                <a:spcPts val="600"/>
              </a:spcAft>
            </a:pPr>
            <a:r>
              <a:rPr lang="en-US" sz="2800" dirty="0">
                <a:solidFill>
                  <a:schemeClr val="tx2">
                    <a:lumMod val="50000"/>
                    <a:lumOff val="50000"/>
                  </a:schemeClr>
                </a:solidFill>
                <a:latin typeface="Times New Roman" panose="02020603050405020304" pitchFamily="18" charset="0"/>
                <a:cs typeface="Times New Roman" panose="02020603050405020304" pitchFamily="18" charset="0"/>
              </a:rPr>
              <a:t>Hardware Requirements:</a:t>
            </a:r>
          </a:p>
          <a:p>
            <a:pPr>
              <a:lnSpc>
                <a:spcPct val="90000"/>
              </a:lnSpc>
              <a:spcAft>
                <a:spcPts val="600"/>
              </a:spcAft>
            </a:pPr>
            <a:r>
              <a:rPr lang="en-US" sz="2000" dirty="0">
                <a:latin typeface="Times New Roman" panose="02020603050405020304" pitchFamily="18" charset="0"/>
                <a:cs typeface="Times New Roman" panose="02020603050405020304" pitchFamily="18" charset="0"/>
              </a:rPr>
              <a:t>Hard Disk : 512GB</a:t>
            </a:r>
          </a:p>
          <a:p>
            <a:pPr>
              <a:lnSpc>
                <a:spcPct val="90000"/>
              </a:lnSpc>
              <a:spcAft>
                <a:spcPts val="600"/>
              </a:spcAft>
            </a:pPr>
            <a:r>
              <a:rPr lang="en-US" sz="2000" dirty="0">
                <a:latin typeface="Times New Roman" panose="02020603050405020304" pitchFamily="18" charset="0"/>
                <a:cs typeface="Times New Roman" panose="02020603050405020304" pitchFamily="18" charset="0"/>
              </a:rPr>
              <a:t>Ram : 8GB</a:t>
            </a:r>
          </a:p>
          <a:p>
            <a:pPr>
              <a:lnSpc>
                <a:spcPct val="90000"/>
              </a:lnSpc>
              <a:spcAft>
                <a:spcPts val="600"/>
              </a:spcAft>
            </a:pPr>
            <a:r>
              <a:rPr lang="en-US" sz="2000" dirty="0">
                <a:latin typeface="Times New Roman" panose="02020603050405020304" pitchFamily="18" charset="0"/>
                <a:cs typeface="Times New Roman" panose="02020603050405020304" pitchFamily="18" charset="0"/>
              </a:rPr>
              <a:t>Input Devices : Keyboard, Mouse.</a:t>
            </a:r>
          </a:p>
          <a:p>
            <a:pPr>
              <a:lnSpc>
                <a:spcPct val="90000"/>
              </a:lnSpc>
              <a:spcAft>
                <a:spcPts val="600"/>
              </a:spcAft>
            </a:pPr>
            <a:endParaRPr lang="en-US" sz="2000" dirty="0">
              <a:latin typeface="Times New Roman" panose="02020603050405020304" pitchFamily="18" charset="0"/>
              <a:cs typeface="Times New Roman" panose="02020603050405020304" pitchFamily="18" charset="0"/>
            </a:endParaRPr>
          </a:p>
          <a:p>
            <a:pPr>
              <a:lnSpc>
                <a:spcPct val="90000"/>
              </a:lnSpc>
              <a:spcAft>
                <a:spcPts val="600"/>
              </a:spcAft>
            </a:pPr>
            <a:r>
              <a:rPr lang="en-US" sz="2800" dirty="0">
                <a:solidFill>
                  <a:schemeClr val="tx2">
                    <a:lumMod val="50000"/>
                    <a:lumOff val="50000"/>
                  </a:schemeClr>
                </a:solidFill>
                <a:latin typeface="Times New Roman" panose="02020603050405020304" pitchFamily="18" charset="0"/>
                <a:cs typeface="Times New Roman" panose="02020603050405020304" pitchFamily="18" charset="0"/>
              </a:rPr>
              <a:t>Software Requirements:</a:t>
            </a:r>
          </a:p>
          <a:p>
            <a:pPr>
              <a:lnSpc>
                <a:spcPct val="90000"/>
              </a:lnSpc>
              <a:spcAft>
                <a:spcPts val="600"/>
              </a:spcAft>
            </a:pPr>
            <a:r>
              <a:rPr lang="en-US" sz="2000" dirty="0">
                <a:latin typeface="Times New Roman" panose="02020603050405020304" pitchFamily="18" charset="0"/>
                <a:cs typeface="Times New Roman" panose="02020603050405020304" pitchFamily="18" charset="0"/>
              </a:rPr>
              <a:t>Operating System : Windows 64-bit</a:t>
            </a:r>
          </a:p>
          <a:p>
            <a:pPr>
              <a:lnSpc>
                <a:spcPct val="90000"/>
              </a:lnSpc>
              <a:spcAft>
                <a:spcPts val="600"/>
              </a:spcAft>
            </a:pPr>
            <a:r>
              <a:rPr lang="en-US" sz="2000" dirty="0">
                <a:latin typeface="Times New Roman" panose="02020603050405020304" pitchFamily="18" charset="0"/>
                <a:cs typeface="Times New Roman" panose="02020603050405020304" pitchFamily="18" charset="0"/>
              </a:rPr>
              <a:t>Programming Language : Python</a:t>
            </a:r>
          </a:p>
          <a:p>
            <a:pPr>
              <a:lnSpc>
                <a:spcPct val="90000"/>
              </a:lnSpc>
              <a:spcAft>
                <a:spcPts val="600"/>
              </a:spcAft>
            </a:pPr>
            <a:r>
              <a:rPr lang="en-US" sz="2000" dirty="0">
                <a:latin typeface="Times New Roman" panose="02020603050405020304" pitchFamily="18" charset="0"/>
                <a:cs typeface="Times New Roman" panose="02020603050405020304" pitchFamily="18" charset="0"/>
              </a:rPr>
              <a:t>Python Libraries : Pandas, </a:t>
            </a:r>
            <a:r>
              <a:rPr lang="en-US" sz="2000" dirty="0" err="1">
                <a:latin typeface="Times New Roman" panose="02020603050405020304" pitchFamily="18" charset="0"/>
                <a:cs typeface="Times New Roman" panose="02020603050405020304" pitchFamily="18" charset="0"/>
              </a:rPr>
              <a:t>Numpy</a:t>
            </a:r>
            <a:r>
              <a:rPr lang="en-US" sz="2000" dirty="0">
                <a:latin typeface="Times New Roman" panose="02020603050405020304" pitchFamily="18" charset="0"/>
                <a:cs typeface="Times New Roman" panose="02020603050405020304" pitchFamily="18" charset="0"/>
              </a:rPr>
              <a:t>, Matplotlib, Seaborn.</a:t>
            </a:r>
          </a:p>
          <a:p>
            <a:pPr>
              <a:lnSpc>
                <a:spcPct val="90000"/>
              </a:lnSpc>
              <a:spcAft>
                <a:spcPts val="600"/>
              </a:spcAft>
            </a:pPr>
            <a:r>
              <a:rPr lang="en-US" sz="2000" dirty="0">
                <a:latin typeface="Times New Roman" panose="02020603050405020304" pitchFamily="18" charset="0"/>
                <a:cs typeface="Times New Roman" panose="02020603050405020304" pitchFamily="18" charset="0"/>
              </a:rPr>
              <a:t>IDE :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a:t>
            </a:r>
          </a:p>
        </p:txBody>
      </p:sp>
      <p:pic>
        <p:nvPicPr>
          <p:cNvPr id="8" name="Picture 7" descr="Illuminated server room panel">
            <a:extLst>
              <a:ext uri="{FF2B5EF4-FFF2-40B4-BE49-F238E27FC236}">
                <a16:creationId xmlns:a16="http://schemas.microsoft.com/office/drawing/2014/main" id="{985BF58F-B6E5-C6A2-4E5A-3703A0150970}"/>
              </a:ext>
            </a:extLst>
          </p:cNvPr>
          <p:cNvPicPr>
            <a:picLocks noChangeAspect="1"/>
          </p:cNvPicPr>
          <p:nvPr/>
        </p:nvPicPr>
        <p:blipFill rotWithShape="1">
          <a:blip r:embed="rId2"/>
          <a:srcRect l="17616" r="2434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796423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2B1C6F8-8F32-5879-5709-E06EEE614DCC}"/>
              </a:ext>
            </a:extLst>
          </p:cNvPr>
          <p:cNvSpPr txBox="1"/>
          <p:nvPr/>
        </p:nvSpPr>
        <p:spPr>
          <a:xfrm>
            <a:off x="264405" y="99153"/>
            <a:ext cx="6984694" cy="1355074"/>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a:lnSpc>
                <a:spcPct val="90000"/>
              </a:lnSpc>
              <a:spcBef>
                <a:spcPct val="0"/>
              </a:spcBef>
              <a:spcAft>
                <a:spcPts val="600"/>
              </a:spcAft>
            </a:pPr>
            <a:r>
              <a:rPr lang="en-US" sz="4000" b="1" dirty="0">
                <a:ln/>
                <a:solidFill>
                  <a:schemeClr val="accent4"/>
                </a:solidFill>
                <a:latin typeface="Times New Roman" panose="02020603050405020304" pitchFamily="18" charset="0"/>
                <a:ea typeface="+mj-ea"/>
                <a:cs typeface="Times New Roman" panose="02020603050405020304" pitchFamily="18" charset="0"/>
              </a:rPr>
              <a:t>PROBLEM</a:t>
            </a:r>
            <a:r>
              <a:rPr lang="en-US" sz="4400" b="1" dirty="0">
                <a:ln/>
                <a:solidFill>
                  <a:schemeClr val="accent4"/>
                </a:solidFill>
                <a:latin typeface="Times New Roman" panose="02020603050405020304" pitchFamily="18" charset="0"/>
                <a:ea typeface="+mj-ea"/>
                <a:cs typeface="Times New Roman" panose="02020603050405020304" pitchFamily="18" charset="0"/>
              </a:rPr>
              <a:t> </a:t>
            </a:r>
            <a:r>
              <a:rPr lang="en-US" sz="4000" b="1" dirty="0">
                <a:ln/>
                <a:solidFill>
                  <a:schemeClr val="accent4"/>
                </a:solidFill>
                <a:latin typeface="Times New Roman" panose="02020603050405020304" pitchFamily="18" charset="0"/>
                <a:ea typeface="+mj-ea"/>
                <a:cs typeface="Times New Roman" panose="02020603050405020304" pitchFamily="18" charset="0"/>
              </a:rPr>
              <a:t>STATEMENT</a:t>
            </a:r>
          </a:p>
        </p:txBody>
      </p:sp>
      <p:sp>
        <p:nvSpPr>
          <p:cNvPr id="3" name="TextBox 2">
            <a:extLst>
              <a:ext uri="{FF2B5EF4-FFF2-40B4-BE49-F238E27FC236}">
                <a16:creationId xmlns:a16="http://schemas.microsoft.com/office/drawing/2014/main" id="{CAE66D90-AC6C-8089-CE9E-B533AE7ED7E0}"/>
              </a:ext>
            </a:extLst>
          </p:cNvPr>
          <p:cNvSpPr txBox="1"/>
          <p:nvPr/>
        </p:nvSpPr>
        <p:spPr>
          <a:xfrm>
            <a:off x="385590" y="1903909"/>
            <a:ext cx="5840577" cy="4012149"/>
          </a:xfrm>
          <a:prstGeom prst="rect">
            <a:avLst/>
          </a:prstGeom>
        </p:spPr>
        <p:txBody>
          <a:bodyPr vert="horz" lIns="91440" tIns="45720" rIns="91440" bIns="45720" rtlCol="0">
            <a:noAutofit/>
          </a:bodyPr>
          <a:lstStyle/>
          <a:p>
            <a:pPr algn="just">
              <a:lnSpc>
                <a:spcPct val="90000"/>
              </a:lnSpc>
              <a:spcAft>
                <a:spcPts val="600"/>
              </a:spcAft>
            </a:pPr>
            <a:r>
              <a:rPr lang="en-US" sz="2400" dirty="0">
                <a:latin typeface="Times New Roman" panose="02020603050405020304" pitchFamily="18" charset="0"/>
                <a:cs typeface="Times New Roman" panose="02020603050405020304" pitchFamily="18" charset="0"/>
              </a:rPr>
              <a:t>Flight cancellations and delays disrupt travel plans, cause passenger frustration, and cost airlines significant revenue.  While weather is a recognized factor, a comprehensive analysis of flight cancellation and delay data is needed to identify the underlying causes,  including potential airline-controllable issues. This analysis will help develop strategies to improve on-time performance, enhance passenger satisfaction, and optimize airline operations.</a:t>
            </a:r>
          </a:p>
        </p:txBody>
      </p:sp>
      <p:pic>
        <p:nvPicPr>
          <p:cNvPr id="5" name="Picture 4" descr="Plane on tarmac">
            <a:extLst>
              <a:ext uri="{FF2B5EF4-FFF2-40B4-BE49-F238E27FC236}">
                <a16:creationId xmlns:a16="http://schemas.microsoft.com/office/drawing/2014/main" id="{F4E277EC-9A35-9438-23CA-00100244FB8C}"/>
              </a:ext>
            </a:extLst>
          </p:cNvPr>
          <p:cNvPicPr>
            <a:picLocks noChangeAspect="1"/>
          </p:cNvPicPr>
          <p:nvPr/>
        </p:nvPicPr>
        <p:blipFill rotWithShape="1">
          <a:blip r:embed="rId2"/>
          <a:srcRect l="33872" r="809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005156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E386C6F-C523-C454-909B-96C6E137B617}"/>
              </a:ext>
            </a:extLst>
          </p:cNvPr>
          <p:cNvSpPr txBox="1"/>
          <p:nvPr/>
        </p:nvSpPr>
        <p:spPr>
          <a:xfrm>
            <a:off x="838201" y="365125"/>
            <a:ext cx="5251316" cy="857747"/>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a:lnSpc>
                <a:spcPct val="90000"/>
              </a:lnSpc>
              <a:spcBef>
                <a:spcPct val="0"/>
              </a:spcBef>
              <a:spcAft>
                <a:spcPts val="600"/>
              </a:spcAft>
            </a:pPr>
            <a:r>
              <a:rPr lang="en-US" sz="4400" b="1" dirty="0">
                <a:ln/>
                <a:solidFill>
                  <a:schemeClr val="accent4"/>
                </a:solidFill>
                <a:latin typeface="Times New Roman" panose="02020603050405020304" pitchFamily="18" charset="0"/>
                <a:ea typeface="+mj-ea"/>
                <a:cs typeface="Times New Roman" panose="02020603050405020304" pitchFamily="18" charset="0"/>
              </a:rPr>
              <a:t>CONCLUSION</a:t>
            </a:r>
          </a:p>
        </p:txBody>
      </p:sp>
      <p:sp>
        <p:nvSpPr>
          <p:cNvPr id="3" name="TextBox 2">
            <a:extLst>
              <a:ext uri="{FF2B5EF4-FFF2-40B4-BE49-F238E27FC236}">
                <a16:creationId xmlns:a16="http://schemas.microsoft.com/office/drawing/2014/main" id="{5EC2EE91-347F-BC7B-BD06-CC2755CD0F16}"/>
              </a:ext>
            </a:extLst>
          </p:cNvPr>
          <p:cNvSpPr txBox="1"/>
          <p:nvPr/>
        </p:nvSpPr>
        <p:spPr>
          <a:xfrm>
            <a:off x="484742" y="1222872"/>
            <a:ext cx="5617743" cy="4954091"/>
          </a:xfrm>
          <a:prstGeom prst="rect">
            <a:avLst/>
          </a:prstGeom>
        </p:spPr>
        <p:txBody>
          <a:bodyPr vert="horz" lIns="91440" tIns="45720" rIns="91440" bIns="45720" rtlCol="0">
            <a:noAutofit/>
          </a:bodyPr>
          <a:lstStyle/>
          <a:p>
            <a:pPr algn="just">
              <a:lnSpc>
                <a:spcPct val="90000"/>
              </a:lnSpc>
              <a:spcAft>
                <a:spcPts val="600"/>
              </a:spcAft>
            </a:pPr>
            <a:r>
              <a:rPr lang="en-US" sz="2400" dirty="0">
                <a:latin typeface="Times New Roman" panose="02020603050405020304" pitchFamily="18" charset="0"/>
                <a:cs typeface="Times New Roman" panose="02020603050405020304" pitchFamily="18" charset="0"/>
              </a:rPr>
              <a:t>In conclusion, this analysis of flight cancellation and delay data has provided valuable insights into the factors impacting air travel punctuality. By understanding the root causes of disruptions, airlines and regulatory bodies can develop targeted strategies to minimize cancellations, reduce delays, and improve the overall air travel experience for passengers. This will not only benefit the industry economically, but also enhance customer satisfaction and ensure a more reliable air transport system.</a:t>
            </a:r>
          </a:p>
        </p:txBody>
      </p:sp>
      <p:pic>
        <p:nvPicPr>
          <p:cNvPr id="5" name="Picture 4" descr="Plane on tarmac">
            <a:extLst>
              <a:ext uri="{FF2B5EF4-FFF2-40B4-BE49-F238E27FC236}">
                <a16:creationId xmlns:a16="http://schemas.microsoft.com/office/drawing/2014/main" id="{6A746CF9-2DF5-9950-7793-2C0F5AED09A9}"/>
              </a:ext>
            </a:extLst>
          </p:cNvPr>
          <p:cNvPicPr>
            <a:picLocks noChangeAspect="1"/>
          </p:cNvPicPr>
          <p:nvPr/>
        </p:nvPicPr>
        <p:blipFill rotWithShape="1">
          <a:blip r:embed="rId2"/>
          <a:srcRect l="30141" r="2682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613355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3E58BD17-4CF8-AFAE-DA7D-6D851AE35BF3}"/>
              </a:ext>
            </a:extLst>
          </p:cNvPr>
          <p:cNvSpPr txBox="1"/>
          <p:nvPr/>
        </p:nvSpPr>
        <p:spPr>
          <a:xfrm>
            <a:off x="1524003" y="1999615"/>
            <a:ext cx="9144000" cy="2764028"/>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algn="ctr">
              <a:lnSpc>
                <a:spcPct val="90000"/>
              </a:lnSpc>
              <a:spcBef>
                <a:spcPct val="0"/>
              </a:spcBef>
              <a:spcAft>
                <a:spcPts val="600"/>
              </a:spcAft>
            </a:pPr>
            <a:r>
              <a:rPr lang="en-US" sz="7200" b="1" kern="1200" dirty="0">
                <a:ln/>
                <a:solidFill>
                  <a:schemeClr val="accent4"/>
                </a:solidFill>
                <a:latin typeface="Times New Roman" panose="02020603050405020304" pitchFamily="18" charset="0"/>
                <a:ea typeface="+mj-ea"/>
                <a:cs typeface="Times New Roman" panose="02020603050405020304" pitchFamily="18" charset="0"/>
              </a:rPr>
              <a:t>Thank you</a:t>
            </a:r>
          </a:p>
          <a:p>
            <a:pPr algn="ctr">
              <a:lnSpc>
                <a:spcPct val="90000"/>
              </a:lnSpc>
              <a:spcBef>
                <a:spcPct val="0"/>
              </a:spcBef>
              <a:spcAft>
                <a:spcPts val="600"/>
              </a:spcAft>
            </a:pPr>
            <a:endParaRPr lang="en-US" sz="7200" b="1" kern="1200" dirty="0">
              <a:ln/>
              <a:solidFill>
                <a:schemeClr val="accent4"/>
              </a:solidFill>
              <a:latin typeface="+mj-lt"/>
              <a:ea typeface="+mj-ea"/>
              <a:cs typeface="+mj-cs"/>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1537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105</TotalTime>
  <Words>637</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KUSHI N</dc:creator>
  <cp:lastModifiedBy>KUSHI N</cp:lastModifiedBy>
  <cp:revision>1</cp:revision>
  <dcterms:created xsi:type="dcterms:W3CDTF">2024-06-04T05:35:00Z</dcterms:created>
  <dcterms:modified xsi:type="dcterms:W3CDTF">2024-06-04T07:20:01Z</dcterms:modified>
</cp:coreProperties>
</file>