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0" r:id="rId5"/>
    <p:sldId id="261" r:id="rId6"/>
    <p:sldId id="264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1905"/>
            <a:ext cx="12238990" cy="6826885"/>
          </a:xfrm>
          <a:prstGeom prst="rect">
            <a:avLst/>
          </a:prstGeom>
        </p:spPr>
      </p:pic>
      <p:sp>
        <p:nvSpPr>
          <p:cNvPr id="1048594" name="Rectangles 1"/>
          <p:cNvSpPr/>
          <p:nvPr/>
        </p:nvSpPr>
        <p:spPr>
          <a:xfrm>
            <a:off x="89535" y="29210"/>
            <a:ext cx="12012930" cy="6623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8595" name="Rectangles 2"/>
          <p:cNvSpPr/>
          <p:nvPr/>
        </p:nvSpPr>
        <p:spPr>
          <a:xfrm>
            <a:off x="467360" y="405130"/>
            <a:ext cx="11353800" cy="6423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rit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130" y="238125"/>
            <a:ext cx="6494145" cy="11620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221865" y="2919730"/>
            <a:ext cx="90347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N" altLang="en-US" sz="2000" b="1"/>
              <a:t>Internship Domain</a:t>
            </a:r>
            <a:r>
              <a:rPr lang="en-US" sz="2000" b="1"/>
              <a:t> :</a:t>
            </a:r>
            <a:r>
              <a:rPr lang="en-IN" altLang="en-US" sz="2000"/>
              <a:t> GRIPMAY2021 -</a:t>
            </a:r>
            <a:r>
              <a:rPr lang="en-US" sz="2000"/>
              <a:t> </a:t>
            </a:r>
            <a:r>
              <a:rPr lang="en-IN" altLang="en-US" sz="2000"/>
              <a:t>Data Science &amp; Business Analytics Intern</a:t>
            </a:r>
            <a:endParaRPr lang="en-IN" altLang="en-US" sz="2000"/>
          </a:p>
          <a:p>
            <a:pPr algn="just"/>
            <a:r>
              <a:rPr lang="en-IN" altLang="en-US" sz="2000"/>
              <a:t> </a:t>
            </a:r>
            <a:endParaRPr lang="en-IN" altLang="en-US" sz="2000"/>
          </a:p>
          <a:p>
            <a:pPr algn="just"/>
            <a:r>
              <a:rPr lang="en-IN" altLang="en-US" sz="2000" b="1"/>
              <a:t>Task Number : </a:t>
            </a:r>
            <a:r>
              <a:rPr lang="en-IN" altLang="en-US" sz="2000"/>
              <a:t>#Task8</a:t>
            </a:r>
            <a:endParaRPr lang="en-IN" altLang="en-US" sz="2000" b="1"/>
          </a:p>
          <a:p>
            <a:pPr algn="just"/>
            <a:endParaRPr lang="en-US" sz="2000"/>
          </a:p>
          <a:p>
            <a:pPr algn="just"/>
            <a:r>
              <a:rPr lang="en-IN" altLang="en-US" sz="2000" b="1"/>
              <a:t>Task</a:t>
            </a:r>
            <a:r>
              <a:rPr lang="en-US" sz="2000" b="1"/>
              <a:t> </a:t>
            </a:r>
            <a:r>
              <a:rPr lang="en-IN" altLang="en-US" sz="2000" b="1"/>
              <a:t>Domain :</a:t>
            </a:r>
            <a:r>
              <a:rPr lang="en-US" sz="2000"/>
              <a:t> </a:t>
            </a:r>
            <a:r>
              <a:rPr lang="en-IN" altLang="en-US" sz="2000"/>
              <a:t>Data Science </a:t>
            </a:r>
            <a:endParaRPr lang="en-US" sz="2000"/>
          </a:p>
          <a:p>
            <a:pPr algn="just"/>
            <a:endParaRPr lang="en-IN" altLang="en-US" sz="2000"/>
          </a:p>
        </p:txBody>
      </p:sp>
      <p:sp>
        <p:nvSpPr>
          <p:cNvPr id="1048596" name="TextBox 5"/>
          <p:cNvSpPr txBox="1"/>
          <p:nvPr/>
        </p:nvSpPr>
        <p:spPr>
          <a:xfrm>
            <a:off x="777240" y="1741805"/>
            <a:ext cx="11043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3600" b="1" dirty="0"/>
              <a:t>Exploratory Data Analysis - </a:t>
            </a:r>
            <a:r>
              <a:rPr lang="en-IN" sz="3600" b="1" dirty="0"/>
              <a:t>COVID19Analysis</a:t>
            </a:r>
            <a:endParaRPr lang="en-IN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" y="124460"/>
            <a:ext cx="1557655" cy="1275715"/>
          </a:xfrm>
          <a:prstGeom prst="rect">
            <a:avLst/>
          </a:prstGeom>
        </p:spPr>
      </p:pic>
      <p:sp>
        <p:nvSpPr>
          <p:cNvPr id="1048597" name="TextBox 10"/>
          <p:cNvSpPr txBox="1"/>
          <p:nvPr/>
        </p:nvSpPr>
        <p:spPr>
          <a:xfrm>
            <a:off x="9294495" y="5915660"/>
            <a:ext cx="28079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/>
              <a:t>PRESENTED BY</a:t>
            </a:r>
            <a:r>
              <a:rPr lang="en-US" sz="2400" dirty="0"/>
              <a:t>:</a:t>
            </a:r>
            <a:endParaRPr lang="en-US" sz="2400" dirty="0"/>
          </a:p>
          <a:p>
            <a:r>
              <a:rPr lang="en-US" dirty="0"/>
              <a:t>SUSHANTH ARUNACHALAM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-635"/>
            <a:ext cx="12243435" cy="682942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139700" y="124460"/>
            <a:ext cx="12012930" cy="66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2052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700" y="124460"/>
            <a:ext cx="12012295" cy="66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PROBLEM</a:t>
            </a:r>
            <a:endParaRPr lang="en-IN" altLang="en-US" sz="3600" b="1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 Create a storyboard showing spread of Covid-19 cases in your country or any region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>
              <a:buFont typeface="Wingdings" panose="05000000000000000000" charset="0"/>
              <a:buNone/>
            </a:pPr>
            <a:endParaRPr lang="en-IN" altLang="en-US" sz="3600" b="1" dirty="0">
              <a:solidFill>
                <a:srgbClr val="000000"/>
              </a:solidFill>
            </a:endParaRPr>
          </a:p>
          <a:p>
            <a:pPr marL="571500" indent="-571500">
              <a:buFont typeface="Wingdings" panose="05000000000000000000" charset="0"/>
              <a:buNone/>
            </a:pPr>
            <a:r>
              <a:rPr lang="en-IN" altLang="en-US" sz="3600" b="1" dirty="0">
                <a:solidFill>
                  <a:srgbClr val="000000"/>
                </a:solidFill>
              </a:rPr>
              <a:t>SOLUTION </a:t>
            </a:r>
            <a:endParaRPr lang="en-IN" altLang="en-US" sz="3600" b="1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36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Download Realtime Covid19 Dataset from given link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Use Tableau Desktop for creating realtime visualizations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Based on countries, plot horizontal bar visualizations with number of cases, deaths, geographical representation, total vaccination, gdp &amp; poverty ,cardiovascular death details 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indent="0" algn="l">
              <a:buFont typeface="Wingdings" panose="05000000000000000000" charset="0"/>
              <a:buNone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ym typeface="+mn-ea"/>
              </a:rPr>
              <a:t>Build a Dashboard with countries as filter and combine the sheets </a:t>
            </a:r>
            <a:endParaRPr lang="en-IN" altLang="en-US" sz="2400" dirty="0">
              <a:sym typeface="+mn-ea"/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ym typeface="+mn-ea"/>
              </a:rPr>
              <a:t>Create a story-telling dashboard and record the analysis made in each visualizations 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-635"/>
            <a:ext cx="12243435" cy="682942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139700" y="124460"/>
            <a:ext cx="12012930" cy="66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2052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700" y="124460"/>
            <a:ext cx="1201229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2800" b="1" dirty="0">
                <a:solidFill>
                  <a:srgbClr val="000000"/>
                </a:solidFill>
              </a:rPr>
              <a:t>OUTPUT</a:t>
            </a:r>
            <a:endParaRPr lang="en-IN" altLang="en-US" sz="2800" b="1" dirty="0">
              <a:solidFill>
                <a:srgbClr val="000000"/>
              </a:solidFill>
            </a:endParaRPr>
          </a:p>
          <a:p>
            <a:pPr algn="just"/>
            <a:endParaRPr lang="en-IN" altLang="en-US" sz="2800" b="1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The number of new cases is higher in Asia and number of new cases per milllion is higher in Montenegro and total cases is higher in Europe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The number of  new deaths is higher in Europe and number of new deaths per million is higher in Hungary and total number of deaths is higher in Europe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Number of people vaccinated is higher in North America, People vaccinated per hundred is higher in Israel, Total number of vaccinations is higher in Asia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Number of people fully vaccinated is higher in North America, People fully vaccinated per hundred is higher in Israel, Total number of vaccinations is higher in Asia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-635"/>
            <a:ext cx="12243435" cy="682942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139700" y="124460"/>
            <a:ext cx="12012930" cy="66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2052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700" y="124460"/>
            <a:ext cx="120122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2800" b="1" dirty="0">
                <a:solidFill>
                  <a:srgbClr val="000000"/>
                </a:solidFill>
              </a:rPr>
              <a:t>OUTPUT</a:t>
            </a:r>
            <a:endParaRPr lang="en-IN" altLang="en-US" sz="2800" b="1" dirty="0">
              <a:solidFill>
                <a:srgbClr val="000000"/>
              </a:solidFill>
            </a:endParaRPr>
          </a:p>
          <a:p>
            <a:pPr algn="just"/>
            <a:endParaRPr lang="en-IN" altLang="en-US" sz="2800" b="1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Uzbekistan ranks highest in Cardiovascular death rate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Quatar ranks highest in GDP per capita and Democratic Republic of Congo ranks highest in extreme poverty 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-635"/>
            <a:ext cx="12243435" cy="682942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139700" y="124460"/>
            <a:ext cx="12012930" cy="66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2052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700" y="124460"/>
            <a:ext cx="120122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2800" b="1" dirty="0">
                <a:solidFill>
                  <a:srgbClr val="000000"/>
                </a:solidFill>
                <a:sym typeface="+mn-ea"/>
              </a:rPr>
              <a:t>OUTCOMES from #Task8</a:t>
            </a:r>
            <a:endParaRPr lang="en-IN" altLang="en-US" sz="2800" b="1" dirty="0">
              <a:solidFill>
                <a:srgbClr val="000000"/>
              </a:solidFill>
              <a:sym typeface="+mn-ea"/>
            </a:endParaRPr>
          </a:p>
          <a:p>
            <a:pPr algn="just"/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Learnt about Tableau Desktop 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Learnt how to plot visualizations using built-in features available in tableau desktop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Learnt to create story telling dashboards and stories by recording the analysis made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Learnt to customize dashboard and story for showing the visualizations in a easy and presentable way 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1905"/>
            <a:ext cx="12238990" cy="6826885"/>
          </a:xfrm>
          <a:prstGeom prst="rect">
            <a:avLst/>
          </a:prstGeom>
        </p:spPr>
      </p:pic>
      <p:sp>
        <p:nvSpPr>
          <p:cNvPr id="1048594" name="Rectangles 1"/>
          <p:cNvSpPr/>
          <p:nvPr/>
        </p:nvSpPr>
        <p:spPr>
          <a:xfrm>
            <a:off x="89535" y="29210"/>
            <a:ext cx="12012930" cy="6623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8595" name="Rectangles 2"/>
          <p:cNvSpPr/>
          <p:nvPr/>
        </p:nvSpPr>
        <p:spPr>
          <a:xfrm>
            <a:off x="467360" y="405130"/>
            <a:ext cx="11353800" cy="6423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86425" y="4704246"/>
            <a:ext cx="9316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 dirty="0"/>
              <a:t>THANK YOU</a:t>
            </a:r>
            <a:endParaRPr lang="en-US" sz="8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30" y="943610"/>
            <a:ext cx="4531360" cy="3107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1835</Words>
  <Application>WPS Presentation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sushanth</cp:lastModifiedBy>
  <cp:revision>12</cp:revision>
  <dcterms:created xsi:type="dcterms:W3CDTF">2021-05-19T07:28:00Z</dcterms:created>
  <dcterms:modified xsi:type="dcterms:W3CDTF">2021-05-21T18:04:10Z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