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ri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238125"/>
            <a:ext cx="6494145" cy="11620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64435" y="3071495"/>
            <a:ext cx="90347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000" b="1"/>
              <a:t>Internship Domain</a:t>
            </a:r>
            <a:r>
              <a:rPr lang="en-US" sz="2000" b="1"/>
              <a:t> :</a:t>
            </a:r>
            <a:r>
              <a:rPr lang="en-IN" altLang="en-US" sz="2000"/>
              <a:t> GRIPMAY2021 -</a:t>
            </a:r>
            <a:r>
              <a:rPr lang="en-US" sz="2000"/>
              <a:t> </a:t>
            </a:r>
            <a:r>
              <a:rPr lang="en-IN" altLang="en-US" sz="2000"/>
              <a:t>Data Science &amp; Business Analytics Intern</a:t>
            </a:r>
            <a:endParaRPr lang="en-IN" altLang="en-US" sz="2000"/>
          </a:p>
          <a:p>
            <a:pPr algn="just"/>
            <a:r>
              <a:rPr lang="en-IN" altLang="en-US" sz="2000"/>
              <a:t> </a:t>
            </a:r>
            <a:endParaRPr lang="en-IN" altLang="en-US" sz="2000"/>
          </a:p>
          <a:p>
            <a:pPr algn="just"/>
            <a:r>
              <a:rPr lang="en-IN" altLang="en-US" sz="2000" b="1"/>
              <a:t>Task Number : </a:t>
            </a:r>
            <a:r>
              <a:rPr lang="en-IN" altLang="en-US" sz="2000"/>
              <a:t>#Task2</a:t>
            </a:r>
            <a:endParaRPr lang="en-IN" altLang="en-US" sz="2000" b="1"/>
          </a:p>
          <a:p>
            <a:pPr algn="just"/>
            <a:endParaRPr lang="en-US" sz="2000"/>
          </a:p>
          <a:p>
            <a:pPr algn="just"/>
            <a:r>
              <a:rPr lang="en-IN" altLang="en-US" sz="2000" b="1"/>
              <a:t>Task</a:t>
            </a:r>
            <a:r>
              <a:rPr lang="en-US" sz="2000" b="1"/>
              <a:t> </a:t>
            </a:r>
            <a:r>
              <a:rPr lang="en-IN" altLang="en-US" sz="2000" b="1"/>
              <a:t>Domain :</a:t>
            </a:r>
            <a:r>
              <a:rPr lang="en-US" sz="2000"/>
              <a:t> </a:t>
            </a:r>
            <a:r>
              <a:rPr lang="en-IN" altLang="en-US" sz="2000"/>
              <a:t>Machine Learning </a:t>
            </a:r>
            <a:endParaRPr lang="en-US" sz="2000"/>
          </a:p>
          <a:p>
            <a:pPr algn="just"/>
            <a:endParaRPr lang="en-IN" altLang="en-US" sz="2000"/>
          </a:p>
        </p:txBody>
      </p:sp>
      <p:sp>
        <p:nvSpPr>
          <p:cNvPr id="1048596" name="TextBox 5"/>
          <p:cNvSpPr txBox="1"/>
          <p:nvPr/>
        </p:nvSpPr>
        <p:spPr>
          <a:xfrm>
            <a:off x="1823085" y="1741805"/>
            <a:ext cx="999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 dirty="0"/>
              <a:t>Prediction using </a:t>
            </a:r>
            <a:r>
              <a:rPr lang="en-IN" altLang="en-US" sz="3600" b="1" dirty="0"/>
              <a:t>Uns</a:t>
            </a:r>
            <a:r>
              <a:rPr lang="en-US" sz="3600" b="1" dirty="0"/>
              <a:t>upervised Machine Learning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24460"/>
            <a:ext cx="1557655" cy="1275715"/>
          </a:xfrm>
          <a:prstGeom prst="rect">
            <a:avLst/>
          </a:prstGeom>
        </p:spPr>
      </p:pic>
      <p:sp>
        <p:nvSpPr>
          <p:cNvPr id="1048597" name="TextBox 10"/>
          <p:cNvSpPr txBox="1"/>
          <p:nvPr/>
        </p:nvSpPr>
        <p:spPr>
          <a:xfrm>
            <a:off x="9294495" y="5915660"/>
            <a:ext cx="2807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/>
              <a:t>PRESENTED BY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dirty="0"/>
              <a:t>SUSHANTH ARUNACHALAM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76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PROBLEM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endParaRPr lang="en-IN" altLang="en-US" sz="4400" b="1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From the given ‘Iris’ dataset, predict the optimum number of clusters and represent it visually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44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SOLUTION 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Unsupervised Learning Algorithm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K-means Clustering algorithm which uses unlabelled data for training and testing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Find optimum number of clusters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Visualize clusters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1200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OUTPUT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endParaRPr lang="en-IN" altLang="en-US" sz="44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44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OUTCOMES from #Task2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2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Unsupervised Machine Learning Algorithms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K-means Clustering Algorithm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creating centroids for each cluster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plotting visualizations </a:t>
            </a:r>
            <a:endParaRPr lang="en-IN" alt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724" t="4748" r="2920" b="10027"/>
          <a:stretch>
            <a:fillRect/>
          </a:stretch>
        </p:blipFill>
        <p:spPr>
          <a:xfrm>
            <a:off x="3453765" y="402590"/>
            <a:ext cx="4084320" cy="2450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6425" y="4704246"/>
            <a:ext cx="931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 dirty="0"/>
              <a:t>THANK YOU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43610"/>
            <a:ext cx="4531360" cy="310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sushanth</cp:lastModifiedBy>
  <cp:revision>4</cp:revision>
  <dcterms:created xsi:type="dcterms:W3CDTF">2021-05-19T07:28:00Z</dcterms:created>
  <dcterms:modified xsi:type="dcterms:W3CDTF">2021-05-19T07:45:11Z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