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905"/>
            <a:ext cx="12238990" cy="6826885"/>
          </a:xfrm>
          <a:prstGeom prst="rect">
            <a:avLst/>
          </a:prstGeom>
        </p:spPr>
      </p:pic>
      <p:sp>
        <p:nvSpPr>
          <p:cNvPr id="1048594" name="Rectangles 1"/>
          <p:cNvSpPr/>
          <p:nvPr/>
        </p:nvSpPr>
        <p:spPr>
          <a:xfrm>
            <a:off x="89535" y="29210"/>
            <a:ext cx="12012930" cy="662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8595" name="Rectangles 2"/>
          <p:cNvSpPr/>
          <p:nvPr/>
        </p:nvSpPr>
        <p:spPr>
          <a:xfrm>
            <a:off x="467360" y="405130"/>
            <a:ext cx="11353800" cy="6423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ri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30" y="238125"/>
            <a:ext cx="6494145" cy="11620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464435" y="3071495"/>
            <a:ext cx="90347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2000" b="1"/>
              <a:t>Internship Domain</a:t>
            </a:r>
            <a:r>
              <a:rPr lang="en-US" sz="2000" b="1"/>
              <a:t> :</a:t>
            </a:r>
            <a:r>
              <a:rPr lang="en-IN" altLang="en-US" sz="2000"/>
              <a:t> GRIPMAY2021 -</a:t>
            </a:r>
            <a:r>
              <a:rPr lang="en-US" sz="2000"/>
              <a:t> </a:t>
            </a:r>
            <a:r>
              <a:rPr lang="en-IN" altLang="en-US" sz="2000"/>
              <a:t>Data Science &amp; Business Analytics Intern</a:t>
            </a:r>
            <a:endParaRPr lang="en-IN" altLang="en-US" sz="2000"/>
          </a:p>
          <a:p>
            <a:pPr algn="just"/>
            <a:r>
              <a:rPr lang="en-IN" altLang="en-US" sz="2000"/>
              <a:t> </a:t>
            </a:r>
            <a:endParaRPr lang="en-IN" altLang="en-US" sz="2000"/>
          </a:p>
          <a:p>
            <a:pPr algn="just"/>
            <a:r>
              <a:rPr lang="en-IN" altLang="en-US" sz="2000" b="1"/>
              <a:t>Task Number : </a:t>
            </a:r>
            <a:r>
              <a:rPr lang="en-IN" altLang="en-US" sz="2000"/>
              <a:t>#Task1</a:t>
            </a:r>
            <a:endParaRPr lang="en-IN" altLang="en-US" sz="2000" b="1"/>
          </a:p>
          <a:p>
            <a:pPr algn="just"/>
            <a:endParaRPr lang="en-US" sz="2000"/>
          </a:p>
          <a:p>
            <a:pPr algn="just"/>
            <a:r>
              <a:rPr lang="en-IN" altLang="en-US" sz="2000" b="1"/>
              <a:t>Task</a:t>
            </a:r>
            <a:r>
              <a:rPr lang="en-US" sz="2000" b="1"/>
              <a:t> </a:t>
            </a:r>
            <a:r>
              <a:rPr lang="en-IN" altLang="en-US" sz="2000" b="1"/>
              <a:t>Domain :</a:t>
            </a:r>
            <a:r>
              <a:rPr lang="en-US" sz="2000"/>
              <a:t> </a:t>
            </a:r>
            <a:r>
              <a:rPr lang="en-IN" altLang="en-US" sz="2000"/>
              <a:t>Machine Learning </a:t>
            </a:r>
            <a:endParaRPr lang="en-US" sz="2000"/>
          </a:p>
          <a:p>
            <a:pPr algn="just"/>
            <a:endParaRPr lang="en-IN" altLang="en-US" sz="2000"/>
          </a:p>
        </p:txBody>
      </p:sp>
      <p:sp>
        <p:nvSpPr>
          <p:cNvPr id="1048596" name="TextBox 5"/>
          <p:cNvSpPr txBox="1"/>
          <p:nvPr/>
        </p:nvSpPr>
        <p:spPr>
          <a:xfrm>
            <a:off x="1823085" y="1741805"/>
            <a:ext cx="9998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 dirty="0"/>
              <a:t>Prediction using Supervised Machine Learning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" y="124460"/>
            <a:ext cx="1557655" cy="1275715"/>
          </a:xfrm>
          <a:prstGeom prst="rect">
            <a:avLst/>
          </a:prstGeom>
        </p:spPr>
      </p:pic>
      <p:sp>
        <p:nvSpPr>
          <p:cNvPr id="1048597" name="TextBox 10"/>
          <p:cNvSpPr txBox="1"/>
          <p:nvPr/>
        </p:nvSpPr>
        <p:spPr>
          <a:xfrm>
            <a:off x="9294495" y="5915660"/>
            <a:ext cx="28079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/>
              <a:t>PRESENTED BY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dirty="0"/>
              <a:t>SUSHANTH ARUNACHALAM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65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PROBLEM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endParaRPr lang="en-IN" altLang="en-US" sz="4400" b="1" dirty="0">
              <a:solidFill>
                <a:srgbClr val="000000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What will be predicted score if a student studies for 9.25 hrs/ day?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44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3600" b="1" dirty="0">
                <a:solidFill>
                  <a:srgbClr val="000000"/>
                </a:solidFill>
              </a:rPr>
              <a:t>SOLUTION 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36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Use Supervised Learning Algorithm 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Use Linear Regression algorithm which uses labelled data for training and testing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Train the algorithm with given dataset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Test the algorithm and Predict the score if hours is provided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1200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-635"/>
            <a:ext cx="12243435" cy="68294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139700" y="124460"/>
            <a:ext cx="12012930" cy="66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052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00" y="124460"/>
            <a:ext cx="1201229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OUTPUT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endParaRPr lang="en-IN" altLang="en-US" sz="4400" b="1" dirty="0">
              <a:solidFill>
                <a:srgbClr val="000000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The predicted score if a student studies for 9.25 hrs/ day is 93.69173249.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44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3600" b="1" dirty="0">
                <a:solidFill>
                  <a:srgbClr val="000000"/>
                </a:solidFill>
              </a:rPr>
              <a:t>OUTCOMES from #Task1</a:t>
            </a:r>
            <a:endParaRPr lang="en-IN" altLang="en-US" sz="3600" b="1" dirty="0">
              <a:solidFill>
                <a:srgbClr val="00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32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Learnt about Supervised Machine Learning Algorithms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Learnt Linear Regression Algorithm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Learnt about splitting dataset into Train and Test 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2400" dirty="0">
              <a:solidFill>
                <a:srgbClr val="000000"/>
              </a:solidFill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2400" dirty="0">
                <a:solidFill>
                  <a:srgbClr val="000000"/>
                </a:solidFill>
              </a:rPr>
              <a:t>Learnt about evaluating an trained machine learning model</a:t>
            </a:r>
            <a:endParaRPr lang="en-IN" altLang="en-US" sz="2400" dirty="0">
              <a:solidFill>
                <a:srgbClr val="000000"/>
              </a:solidFill>
            </a:endParaRPr>
          </a:p>
          <a:p>
            <a:endParaRPr lang="en-I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ppttempl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905"/>
            <a:ext cx="12238990" cy="6826885"/>
          </a:xfrm>
          <a:prstGeom prst="rect">
            <a:avLst/>
          </a:prstGeom>
        </p:spPr>
      </p:pic>
      <p:sp>
        <p:nvSpPr>
          <p:cNvPr id="1048594" name="Rectangles 1"/>
          <p:cNvSpPr/>
          <p:nvPr/>
        </p:nvSpPr>
        <p:spPr>
          <a:xfrm>
            <a:off x="89535" y="29210"/>
            <a:ext cx="12012930" cy="662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8595" name="Rectangles 2"/>
          <p:cNvSpPr/>
          <p:nvPr/>
        </p:nvSpPr>
        <p:spPr>
          <a:xfrm>
            <a:off x="467360" y="405130"/>
            <a:ext cx="11353800" cy="6423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86425" y="4704246"/>
            <a:ext cx="9316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 dirty="0"/>
              <a:t>THANK YOU</a:t>
            </a:r>
            <a:endParaRPr lang="en-US" sz="8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943610"/>
            <a:ext cx="4531360" cy="3107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Presentation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sushanth</cp:lastModifiedBy>
  <cp:revision>2</cp:revision>
  <dcterms:created xsi:type="dcterms:W3CDTF">2021-05-19T07:28:00Z</dcterms:created>
  <dcterms:modified xsi:type="dcterms:W3CDTF">2021-05-19T07:43:32Z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