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0BA23-8704-4FE7-99AF-92FC719C9643}" type="datetimeFigureOut">
              <a:rPr lang="en-IN" smtClean="0"/>
              <a:t>12-05-2022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E4485-FDB6-4110-AB11-97E72244D84E}" type="slidenum">
              <a:rPr lang="en-IN" smtClean="0"/>
              <a:t>‹#›</a:t>
            </a:fld>
            <a:endParaRPr lang="en-IN"/>
          </a:p>
        </p:txBody>
      </p:sp>
    </p:spTree>
    <p:extLst>
      <p:ext uri="{BB962C8B-B14F-4D97-AF65-F5344CB8AC3E}">
        <p14:creationId xmlns:p14="http://schemas.microsoft.com/office/powerpoint/2010/main" val="800991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CE4485-FDB6-4110-AB11-97E72244D84E}" type="slidenum">
              <a:rPr lang="en-IN" smtClean="0"/>
              <a:t>7</a:t>
            </a:fld>
            <a:endParaRPr lang="en-IN"/>
          </a:p>
        </p:txBody>
      </p:sp>
    </p:spTree>
    <p:extLst>
      <p:ext uri="{BB962C8B-B14F-4D97-AF65-F5344CB8AC3E}">
        <p14:creationId xmlns:p14="http://schemas.microsoft.com/office/powerpoint/2010/main" val="147165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5C096-2F6A-4688-A9D3-ACCDB6D02E92}"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15128-DD61-438F-8263-1D15899D5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33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95C096-2F6A-4688-A9D3-ACCDB6D02E92}"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15128-DD61-438F-8263-1D15899D5479}" type="slidenum">
              <a:rPr lang="en-IN" smtClean="0"/>
              <a:t>‹#›</a:t>
            </a:fld>
            <a:endParaRPr lang="en-IN"/>
          </a:p>
        </p:txBody>
      </p:sp>
    </p:spTree>
    <p:extLst>
      <p:ext uri="{BB962C8B-B14F-4D97-AF65-F5344CB8AC3E}">
        <p14:creationId xmlns:p14="http://schemas.microsoft.com/office/powerpoint/2010/main" val="381000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95C096-2F6A-4688-A9D3-ACCDB6D02E92}"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15128-DD61-438F-8263-1D15899D5479}" type="slidenum">
              <a:rPr lang="en-IN" smtClean="0"/>
              <a:t>‹#›</a:t>
            </a:fld>
            <a:endParaRPr lang="en-IN"/>
          </a:p>
        </p:txBody>
      </p:sp>
    </p:spTree>
    <p:extLst>
      <p:ext uri="{BB962C8B-B14F-4D97-AF65-F5344CB8AC3E}">
        <p14:creationId xmlns:p14="http://schemas.microsoft.com/office/powerpoint/2010/main" val="149267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95C096-2F6A-4688-A9D3-ACCDB6D02E92}"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15128-DD61-438F-8263-1D15899D5479}" type="slidenum">
              <a:rPr lang="en-IN" smtClean="0"/>
              <a:t>‹#›</a:t>
            </a:fld>
            <a:endParaRPr lang="en-IN"/>
          </a:p>
        </p:txBody>
      </p:sp>
    </p:spTree>
    <p:extLst>
      <p:ext uri="{BB962C8B-B14F-4D97-AF65-F5344CB8AC3E}">
        <p14:creationId xmlns:p14="http://schemas.microsoft.com/office/powerpoint/2010/main" val="335312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95C096-2F6A-4688-A9D3-ACCDB6D02E92}"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15128-DD61-438F-8263-1D15899D5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21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95C096-2F6A-4688-A9D3-ACCDB6D02E92}"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15128-DD61-438F-8263-1D15899D5479}" type="slidenum">
              <a:rPr lang="en-IN" smtClean="0"/>
              <a:t>‹#›</a:t>
            </a:fld>
            <a:endParaRPr lang="en-IN"/>
          </a:p>
        </p:txBody>
      </p:sp>
    </p:spTree>
    <p:extLst>
      <p:ext uri="{BB962C8B-B14F-4D97-AF65-F5344CB8AC3E}">
        <p14:creationId xmlns:p14="http://schemas.microsoft.com/office/powerpoint/2010/main" val="19466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95C096-2F6A-4688-A9D3-ACCDB6D02E92}"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A15128-DD61-438F-8263-1D15899D5479}" type="slidenum">
              <a:rPr lang="en-IN" smtClean="0"/>
              <a:t>‹#›</a:t>
            </a:fld>
            <a:endParaRPr lang="en-IN"/>
          </a:p>
        </p:txBody>
      </p:sp>
    </p:spTree>
    <p:extLst>
      <p:ext uri="{BB962C8B-B14F-4D97-AF65-F5344CB8AC3E}">
        <p14:creationId xmlns:p14="http://schemas.microsoft.com/office/powerpoint/2010/main" val="237591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95C096-2F6A-4688-A9D3-ACCDB6D02E92}"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A15128-DD61-438F-8263-1D15899D5479}" type="slidenum">
              <a:rPr lang="en-IN" smtClean="0"/>
              <a:t>‹#›</a:t>
            </a:fld>
            <a:endParaRPr lang="en-IN"/>
          </a:p>
        </p:txBody>
      </p:sp>
    </p:spTree>
    <p:extLst>
      <p:ext uri="{BB962C8B-B14F-4D97-AF65-F5344CB8AC3E}">
        <p14:creationId xmlns:p14="http://schemas.microsoft.com/office/powerpoint/2010/main" val="201228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95C096-2F6A-4688-A9D3-ACCDB6D02E92}" type="datetimeFigureOut">
              <a:rPr lang="en-IN" smtClean="0"/>
              <a:t>12-05-2022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8A15128-DD61-438F-8263-1D15899D5479}" type="slidenum">
              <a:rPr lang="en-IN" smtClean="0"/>
              <a:t>‹#›</a:t>
            </a:fld>
            <a:endParaRPr lang="en-IN"/>
          </a:p>
        </p:txBody>
      </p:sp>
    </p:spTree>
    <p:extLst>
      <p:ext uri="{BB962C8B-B14F-4D97-AF65-F5344CB8AC3E}">
        <p14:creationId xmlns:p14="http://schemas.microsoft.com/office/powerpoint/2010/main" val="373109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95C096-2F6A-4688-A9D3-ACCDB6D02E92}" type="datetimeFigureOut">
              <a:rPr lang="en-IN" smtClean="0"/>
              <a:t>12-05-2022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A15128-DD61-438F-8263-1D15899D5479}" type="slidenum">
              <a:rPr lang="en-IN" smtClean="0"/>
              <a:t>‹#›</a:t>
            </a:fld>
            <a:endParaRPr lang="en-IN"/>
          </a:p>
        </p:txBody>
      </p:sp>
    </p:spTree>
    <p:extLst>
      <p:ext uri="{BB962C8B-B14F-4D97-AF65-F5344CB8AC3E}">
        <p14:creationId xmlns:p14="http://schemas.microsoft.com/office/powerpoint/2010/main" val="199419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95C096-2F6A-4688-A9D3-ACCDB6D02E92}"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15128-DD61-438F-8263-1D15899D5479}" type="slidenum">
              <a:rPr lang="en-IN" smtClean="0"/>
              <a:t>‹#›</a:t>
            </a:fld>
            <a:endParaRPr lang="en-IN"/>
          </a:p>
        </p:txBody>
      </p:sp>
    </p:spTree>
    <p:extLst>
      <p:ext uri="{BB962C8B-B14F-4D97-AF65-F5344CB8AC3E}">
        <p14:creationId xmlns:p14="http://schemas.microsoft.com/office/powerpoint/2010/main" val="411382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95C096-2F6A-4688-A9D3-ACCDB6D02E92}" type="datetimeFigureOut">
              <a:rPr lang="en-IN" smtClean="0"/>
              <a:t>12-05-2022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A15128-DD61-438F-8263-1D15899D54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7938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       MUSIC APP</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85972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User can signup and login into the music app</a:t>
            </a:r>
          </a:p>
          <a:p>
            <a:pPr>
              <a:buFont typeface="Wingdings" panose="05000000000000000000" pitchFamily="2" charset="2"/>
              <a:buChar char="Ø"/>
            </a:pPr>
            <a:r>
              <a:rPr lang="en-IN" dirty="0"/>
              <a:t>User can add and delete songs. User has to register itself to access music player</a:t>
            </a:r>
            <a:r>
              <a:rPr lang="en-IN" dirty="0" smtClean="0"/>
              <a:t>.</a:t>
            </a:r>
          </a:p>
          <a:p>
            <a:pPr>
              <a:buFont typeface="Wingdings" panose="05000000000000000000" pitchFamily="2" charset="2"/>
              <a:buChar char="Ø"/>
            </a:pPr>
            <a:r>
              <a:rPr lang="en-IN" dirty="0"/>
              <a:t>User can use this service free of cost. </a:t>
            </a:r>
            <a:r>
              <a:rPr lang="en-IN"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196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Topics need to discuss</a:t>
            </a:r>
            <a:r>
              <a:rPr lang="en-US" dirty="0" smtClean="0"/>
              <a:t/>
            </a:r>
            <a:br>
              <a:rPr lang="en-US" dirty="0" smtClean="0"/>
            </a:br>
            <a:endParaRPr lang="en-IN"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1.Detailed description  of music app</a:t>
            </a:r>
          </a:p>
          <a:p>
            <a:pPr marL="0" indent="0">
              <a:buNone/>
            </a:pPr>
            <a:r>
              <a:rPr lang="en-US" dirty="0" smtClean="0">
                <a:latin typeface="Times New Roman" panose="02020603050405020304" pitchFamily="18" charset="0"/>
                <a:cs typeface="Times New Roman" panose="02020603050405020304" pitchFamily="18" charset="0"/>
              </a:rPr>
              <a:t>2.Requirements used in music app</a:t>
            </a:r>
          </a:p>
          <a:p>
            <a:pPr marL="0" indent="0">
              <a:buNone/>
            </a:pP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.What are Micro services in Music app</a:t>
            </a:r>
          </a:p>
          <a:p>
            <a:pPr marL="0" indent="0">
              <a:buNone/>
            </a:pP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.Flow chart</a:t>
            </a:r>
          </a:p>
          <a:p>
            <a:pPr marL="0" indent="0">
              <a:buNone/>
            </a:pPr>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.Class Diagram</a:t>
            </a:r>
          </a:p>
          <a:p>
            <a:pPr marL="0" indent="0">
              <a:buNone/>
            </a:pPr>
            <a:r>
              <a:rPr lang="en-US" dirty="0" smtClean="0">
                <a:latin typeface="Times New Roman" panose="02020603050405020304" pitchFamily="18" charset="0"/>
                <a:cs typeface="Times New Roman" panose="02020603050405020304" pitchFamily="18" charset="0"/>
              </a:rPr>
              <a:t>6.Conclusion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404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Detailed Description of music app</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Fill your world with the songs, albums and artists that define you. Get unlimited access to millions of tracks, curated playlists and original content from the artists you know and love.</a:t>
            </a:r>
          </a:p>
          <a:p>
            <a:r>
              <a:rPr lang="en-US" dirty="0" smtClean="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Music app is developed on spring boot. In music app we have player list which we can play the music track by searching artist name. </a:t>
            </a:r>
          </a:p>
          <a:p>
            <a:endParaRPr lang="en-IN" dirty="0"/>
          </a:p>
        </p:txBody>
      </p:sp>
    </p:spTree>
    <p:extLst>
      <p:ext uri="{BB962C8B-B14F-4D97-AF65-F5344CB8AC3E}">
        <p14:creationId xmlns:p14="http://schemas.microsoft.com/office/powerpoint/2010/main" val="3587756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Requirements used in Music App</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r>
              <a:rPr lang="en-US" sz="2500" dirty="0" smtClean="0">
                <a:latin typeface="Times New Roman" panose="02020603050405020304" pitchFamily="18" charset="0"/>
                <a:cs typeface="Times New Roman" panose="02020603050405020304" pitchFamily="18" charset="0"/>
              </a:rPr>
              <a:t>1.Hard Ware Requirements:</a:t>
            </a:r>
          </a:p>
          <a:p>
            <a:pPr>
              <a:buFont typeface="Wingdings" panose="05000000000000000000" pitchFamily="2" charset="2"/>
              <a:buChar char="Ø"/>
            </a:pPr>
            <a:r>
              <a:rPr lang="en-IN" dirty="0" smtClean="0"/>
              <a:t>CPU</a:t>
            </a:r>
            <a:r>
              <a:rPr lang="en-IN" dirty="0"/>
              <a:t>: 1.2 GHz </a:t>
            </a:r>
            <a:r>
              <a:rPr lang="en-IN" dirty="0" smtClean="0"/>
              <a:t>Processor</a:t>
            </a:r>
          </a:p>
          <a:p>
            <a:pPr>
              <a:buFont typeface="Wingdings" panose="05000000000000000000" pitchFamily="2" charset="2"/>
              <a:buChar char="Ø"/>
            </a:pPr>
            <a:r>
              <a:rPr lang="en-IN" dirty="0" smtClean="0"/>
              <a:t>RAM</a:t>
            </a:r>
            <a:r>
              <a:rPr lang="en-IN" dirty="0"/>
              <a:t>: Minimum </a:t>
            </a:r>
            <a:r>
              <a:rPr lang="en-IN" dirty="0" smtClean="0"/>
              <a:t>1GB</a:t>
            </a:r>
          </a:p>
          <a:p>
            <a:pPr>
              <a:buFont typeface="Wingdings" panose="05000000000000000000" pitchFamily="2" charset="2"/>
              <a:buChar char="Ø"/>
            </a:pPr>
            <a:r>
              <a:rPr lang="en-IN" dirty="0" smtClean="0"/>
              <a:t>Hard </a:t>
            </a:r>
            <a:r>
              <a:rPr lang="en-IN" dirty="0"/>
              <a:t>Disk: 10GB</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138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2500" dirty="0" smtClean="0">
                <a:latin typeface="Times New Roman" panose="02020603050405020304" pitchFamily="18" charset="0"/>
                <a:cs typeface="Times New Roman" panose="02020603050405020304" pitchFamily="18" charset="0"/>
              </a:rPr>
              <a:t>2.Software Requirements:</a:t>
            </a:r>
          </a:p>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JDK-11 </a:t>
            </a:r>
            <a:endParaRPr lang="en-IN"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MongoDB</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Junit 5</a:t>
            </a:r>
          </a:p>
          <a:p>
            <a:pPr lvl="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Mockito</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Spring </a:t>
            </a:r>
            <a:r>
              <a:rPr lang="en-IN" dirty="0">
                <a:latin typeface="Times New Roman" panose="02020603050405020304" pitchFamily="18" charset="0"/>
                <a:cs typeface="Times New Roman" panose="02020603050405020304" pitchFamily="18" charset="0"/>
              </a:rPr>
              <a:t>Suite Tool </a:t>
            </a:r>
            <a:r>
              <a:rPr lang="en-IN" dirty="0" smtClean="0">
                <a:latin typeface="Times New Roman" panose="02020603050405020304" pitchFamily="18" charset="0"/>
                <a:cs typeface="Times New Roman" panose="02020603050405020304" pitchFamily="18" charset="0"/>
              </a:rPr>
              <a:t>IDE</a:t>
            </a:r>
          </a:p>
          <a:p>
            <a:pPr lvl="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Web Server</a:t>
            </a:r>
          </a:p>
          <a:p>
            <a:pPr lvl="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Postman</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Git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213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Micro Services</a:t>
            </a:r>
            <a:r>
              <a:rPr lang="en-US" dirty="0" smtClean="0"/>
              <a:t/>
            </a:r>
            <a:br>
              <a:rPr lang="en-US" dirty="0" smtClean="0"/>
            </a:br>
            <a:endParaRPr lang="en-IN" dirty="0"/>
          </a:p>
        </p:txBody>
      </p:sp>
      <p:sp>
        <p:nvSpPr>
          <p:cNvPr id="3" name="Content Placeholder 2"/>
          <p:cNvSpPr>
            <a:spLocks noGrp="1"/>
          </p:cNvSpPr>
          <p:nvPr>
            <p:ph idx="1"/>
          </p:nvPr>
        </p:nvSpPr>
        <p:spPr>
          <a:xfrm>
            <a:off x="928255" y="1845734"/>
            <a:ext cx="10227425" cy="4023360"/>
          </a:xfrm>
        </p:spPr>
        <p:txBody>
          <a:bodyPr/>
          <a:lstStyle/>
          <a:p>
            <a:pPr lvl="0">
              <a:buFont typeface="Wingdings" panose="05000000000000000000" pitchFamily="2" charset="2"/>
              <a:buChar char="Ø"/>
            </a:pPr>
            <a:r>
              <a:rPr lang="en-IN" sz="2300" dirty="0" smtClean="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Music </a:t>
            </a:r>
            <a:r>
              <a:rPr lang="en-IN" sz="2300" dirty="0" smtClean="0">
                <a:latin typeface="Times New Roman" panose="02020603050405020304" pitchFamily="18" charset="0"/>
                <a:cs typeface="Times New Roman" panose="02020603050405020304" pitchFamily="18" charset="0"/>
              </a:rPr>
              <a:t>Category</a:t>
            </a:r>
            <a:endParaRPr lang="en-IN" sz="23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300" dirty="0" smtClean="0">
                <a:latin typeface="Times New Roman" panose="02020603050405020304" pitchFamily="18" charset="0"/>
                <a:cs typeface="Times New Roman" panose="02020603050405020304" pitchFamily="18" charset="0"/>
              </a:rPr>
              <a:t>Play List Service</a:t>
            </a:r>
          </a:p>
          <a:p>
            <a:pPr>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Album Service</a:t>
            </a:r>
          </a:p>
          <a:p>
            <a:pPr>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Contact Service</a:t>
            </a:r>
          </a:p>
          <a:p>
            <a:pPr marL="0" indent="0">
              <a:buNone/>
            </a:pPr>
            <a:endParaRPr lang="en-IN" sz="23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350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7280" y="286603"/>
            <a:ext cx="10097193" cy="1306670"/>
          </a:xfrm>
        </p:spPr>
        <p:txBody>
          <a:bodyPr>
            <a:normAutofit/>
          </a:bodyPr>
          <a:lstStyle/>
          <a:p>
            <a:r>
              <a:rPr lang="en-US" dirty="0" smtClean="0"/>
              <a:t>Micro Services</a:t>
            </a:r>
            <a:endParaRPr lang="en-IN" dirty="0"/>
          </a:p>
        </p:txBody>
      </p:sp>
      <p:sp>
        <p:nvSpPr>
          <p:cNvPr id="7" name="Content Placeholder 6"/>
          <p:cNvSpPr>
            <a:spLocks noGrp="1"/>
          </p:cNvSpPr>
          <p:nvPr>
            <p:ph idx="1"/>
          </p:nvPr>
        </p:nvSpPr>
        <p:spPr>
          <a:xfrm>
            <a:off x="955964" y="1717964"/>
            <a:ext cx="9836727" cy="4151130"/>
          </a:xfrm>
        </p:spPr>
        <p:txBody>
          <a:bodyPr>
            <a:normAutofit lnSpcReduction="10000"/>
          </a:bodyPr>
          <a:lstStyle/>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Music </a:t>
            </a:r>
            <a:r>
              <a:rPr lang="en-IN" dirty="0" smtClean="0">
                <a:latin typeface="Times New Roman" panose="02020603050405020304" pitchFamily="18" charset="0"/>
                <a:cs typeface="Times New Roman" panose="02020603050405020304" pitchFamily="18" charset="0"/>
              </a:rPr>
              <a:t>Category:</a:t>
            </a:r>
            <a:endParaRPr lang="en-IN"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The User can choose favourite music as their own choice. User can also make changes in the favourite list they can add, remove the songs from list. Also it can fetch the details by searching Songs by their Id. </a:t>
            </a:r>
          </a:p>
          <a:p>
            <a:pPr lvl="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Play List</a:t>
            </a:r>
            <a:endParaRPr lang="en-IN" b="1"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user can create their playlist with id and they can add songs what they want. In playlist the user can also find artist name with song name. </a:t>
            </a:r>
            <a:endParaRPr lang="en-IN" sz="18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Album</a:t>
            </a:r>
            <a:endParaRPr lang="en-IN"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User can choose their album and they can see details like album name, song name, artist </a:t>
            </a:r>
            <a:r>
              <a:rPr lang="en-IN" sz="1800" dirty="0" smtClean="0">
                <a:latin typeface="Times New Roman" panose="02020603050405020304" pitchFamily="18" charset="0"/>
                <a:cs typeface="Times New Roman" panose="02020603050405020304" pitchFamily="18" charset="0"/>
              </a:rPr>
              <a:t>name and </a:t>
            </a:r>
            <a:r>
              <a:rPr lang="en-IN" sz="1800" dirty="0">
                <a:latin typeface="Times New Roman" panose="02020603050405020304" pitchFamily="18" charset="0"/>
                <a:cs typeface="Times New Roman" panose="02020603050405020304" pitchFamily="18" charset="0"/>
              </a:rPr>
              <a:t>they can view what songs they want</a:t>
            </a:r>
            <a:r>
              <a:rPr lang="en-IN"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Contact Service</a:t>
            </a:r>
            <a:endParaRPr lang="en-IN" sz="2200" b="1" dirty="0">
              <a:latin typeface="Times New Roman" panose="02020603050405020304" pitchFamily="18" charset="0"/>
              <a:cs typeface="Times New Roman" panose="02020603050405020304" pitchFamily="18" charset="0"/>
            </a:endParaRPr>
          </a:p>
          <a:p>
            <a:r>
              <a:rPr lang="en-IN" sz="1900" dirty="0" smtClean="0">
                <a:latin typeface="Times New Roman" panose="02020603050405020304" pitchFamily="18" charset="0"/>
                <a:cs typeface="Times New Roman" panose="02020603050405020304" pitchFamily="18" charset="0"/>
              </a:rPr>
              <a:t>In this we have admin if user have any difficulty user can check the information and give the details</a:t>
            </a:r>
            <a:r>
              <a:rPr lang="en-IN" dirty="0" smtClean="0"/>
              <a:t>.</a:t>
            </a:r>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3449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51252"/>
          </a:xfrm>
        </p:spPr>
        <p:txBody>
          <a:bodyPr/>
          <a:lstStyle/>
          <a:p>
            <a:r>
              <a:rPr lang="en-US" dirty="0" smtClean="0"/>
              <a:t>Flow Chart</a:t>
            </a:r>
            <a:endParaRPr lang="en-IN" dirty="0"/>
          </a:p>
        </p:txBody>
      </p:sp>
      <p:pic>
        <p:nvPicPr>
          <p:cNvPr id="4" name="Content Placeholder 3" descr="C:\Users\Kushi\Downloads\Drawing4 (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45527" y="1737360"/>
            <a:ext cx="4752109" cy="4566458"/>
          </a:xfrm>
          <a:prstGeom prst="rect">
            <a:avLst/>
          </a:prstGeom>
          <a:noFill/>
          <a:ln>
            <a:noFill/>
          </a:ln>
        </p:spPr>
      </p:pic>
    </p:spTree>
    <p:extLst>
      <p:ext uri="{BB962C8B-B14F-4D97-AF65-F5344CB8AC3E}">
        <p14:creationId xmlns:p14="http://schemas.microsoft.com/office/powerpoint/2010/main" val="2107213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IN" dirty="0"/>
          </a:p>
        </p:txBody>
      </p:sp>
      <p:pic>
        <p:nvPicPr>
          <p:cNvPr id="4" name="Content Placeholder 3" descr="C:\Users\Kushi\Downloads\Untitle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8287" y="2078183"/>
            <a:ext cx="4774767" cy="3879272"/>
          </a:xfrm>
          <a:prstGeom prst="rect">
            <a:avLst/>
          </a:prstGeom>
          <a:noFill/>
          <a:ln>
            <a:noFill/>
          </a:ln>
        </p:spPr>
      </p:pic>
    </p:spTree>
    <p:extLst>
      <p:ext uri="{BB962C8B-B14F-4D97-AF65-F5344CB8AC3E}">
        <p14:creationId xmlns:p14="http://schemas.microsoft.com/office/powerpoint/2010/main" val="1195116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372</TotalTime>
  <Words>323</Words>
  <Application>Microsoft Office PowerPoint</Application>
  <PresentationFormat>Widescreen</PresentationFormat>
  <Paragraphs>48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Times New Roman</vt:lpstr>
      <vt:lpstr>Wingdings</vt:lpstr>
      <vt:lpstr>Retrospect</vt:lpstr>
      <vt:lpstr>       MUSIC APP</vt:lpstr>
      <vt:lpstr>Topics need to discuss </vt:lpstr>
      <vt:lpstr>Detailed Description of music app</vt:lpstr>
      <vt:lpstr>Requirements used in Music App</vt:lpstr>
      <vt:lpstr>PowerPoint Presentation</vt:lpstr>
      <vt:lpstr>Micro Services </vt:lpstr>
      <vt:lpstr>Micro Services</vt:lpstr>
      <vt:lpstr>Flow Chart</vt:lpstr>
      <vt:lpstr>Class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APP</dc:title>
  <dc:creator>Kushi</dc:creator>
  <cp:lastModifiedBy>Kushi</cp:lastModifiedBy>
  <cp:revision>9</cp:revision>
  <dcterms:created xsi:type="dcterms:W3CDTF">2022-05-12T13:09:59Z</dcterms:created>
  <dcterms:modified xsi:type="dcterms:W3CDTF">2022-05-12T19:22:32Z</dcterms:modified>
</cp:coreProperties>
</file>