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66" r:id="rId10"/>
    <p:sldId id="270" r:id="rId11"/>
  </p:sldIdLst>
  <p:sldSz cx="9144000" cy="5143500" type="screen16x9"/>
  <p:notesSz cx="6858000" cy="9144000"/>
  <p:embeddedFontLst>
    <p:embeddedFont>
      <p:font typeface="Google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081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070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46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5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2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70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0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5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92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6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VTechno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Nishika M D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Despite </a:t>
            </a:r>
            <a:r>
              <a:rPr lang="en-US" sz="1800" b="1" dirty="0">
                <a:latin typeface="Google Sans"/>
                <a:ea typeface="Google Sans"/>
                <a:cs typeface="Google Sans"/>
                <a:sym typeface="Google Sans"/>
              </a:rPr>
              <a:t>progress, gender inequality in education and career opportunities persists. Girls, especially in underprivileged areas, lack access to mentorship, education, and career guidance.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8C4B31-E124-A46E-7187-0D66EA9A81EB}"/>
              </a:ext>
            </a:extLst>
          </p:cNvPr>
          <p:cNvSpPr txBox="1"/>
          <p:nvPr/>
        </p:nvSpPr>
        <p:spPr>
          <a:xfrm>
            <a:off x="179614" y="525126"/>
            <a:ext cx="87847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AI-Powered Platform for Girl Child </a:t>
            </a:r>
            <a:r>
              <a:rPr lang="en-IN" dirty="0" err="1"/>
              <a:t>EmpowermentKey</a:t>
            </a:r>
            <a:r>
              <a:rPr lang="en-IN" dirty="0"/>
              <a:t> </a:t>
            </a:r>
          </a:p>
          <a:p>
            <a:r>
              <a:rPr lang="en-IN" dirty="0"/>
              <a:t>Features:1. Personalized Learning: AI-driven educational content and skills training.</a:t>
            </a:r>
          </a:p>
          <a:p>
            <a:r>
              <a:rPr lang="en-IN" dirty="0"/>
              <a:t>2. Mentorship Matching: AI-powered mentor matching for guidance and support.</a:t>
            </a:r>
          </a:p>
          <a:p>
            <a:r>
              <a:rPr lang="en-IN" dirty="0"/>
              <a:t>3. Health and Wellness: Access to health resources, </a:t>
            </a:r>
            <a:r>
              <a:rPr lang="en-IN" dirty="0" err="1"/>
              <a:t>counseling</a:t>
            </a:r>
            <a:r>
              <a:rPr lang="en-IN" dirty="0"/>
              <a:t>, and wellness programs.</a:t>
            </a:r>
          </a:p>
          <a:p>
            <a:r>
              <a:rPr lang="en-IN" dirty="0"/>
              <a:t>4. Career Guidance: AI-driven career assessments and job matching.</a:t>
            </a:r>
          </a:p>
          <a:p>
            <a:r>
              <a:rPr lang="en-IN" dirty="0"/>
              <a:t>5. Community Forum: Safe online space for girls to connect, share, and learn.</a:t>
            </a:r>
          </a:p>
          <a:p>
            <a:r>
              <a:rPr lang="en-IN" dirty="0"/>
              <a:t>Benefits:</a:t>
            </a:r>
          </a:p>
          <a:p>
            <a:pPr marL="342900" indent="-342900">
              <a:buAutoNum type="arabicPeriod"/>
            </a:pPr>
            <a:r>
              <a:rPr lang="en-IN" dirty="0"/>
              <a:t>Improved Education: Increased access to quality education and skills training</a:t>
            </a:r>
          </a:p>
          <a:p>
            <a:pPr marL="342900" indent="-342900">
              <a:buAutoNum type="arabicPeriod"/>
            </a:pPr>
            <a:r>
              <a:rPr lang="en-IN" dirty="0"/>
              <a:t>Increased Confidence: Mentorship and support to build self-esteem and confidence.</a:t>
            </a:r>
          </a:p>
          <a:p>
            <a:pPr marL="342900" indent="-342900">
              <a:buAutoNum type="arabicPeriod"/>
            </a:pPr>
            <a:r>
              <a:rPr lang="en-IN" dirty="0"/>
              <a:t> Better Health: Access to health resources and wellness programs.</a:t>
            </a:r>
          </a:p>
          <a:p>
            <a:pPr marL="342900" indent="-342900">
              <a:buAutoNum type="arabicPeriod"/>
            </a:pPr>
            <a:r>
              <a:rPr lang="en-IN" dirty="0"/>
              <a:t> Economic Empowerment: Career guidance and job matching for economic independence.</a:t>
            </a:r>
          </a:p>
          <a:p>
            <a:pPr marL="342900" indent="-342900">
              <a:buAutoNum type="arabicPeriod"/>
            </a:pPr>
            <a:r>
              <a:rPr lang="en-IN" dirty="0"/>
              <a:t> Stronger Community: Connection and support from a community of peers and mentors.</a:t>
            </a:r>
          </a:p>
          <a:p>
            <a:r>
              <a:rPr lang="en-IN" dirty="0"/>
              <a:t>Goals:</a:t>
            </a:r>
          </a:p>
          <a:p>
            <a:pPr marL="342900" indent="-342900">
              <a:buAutoNum type="arabicPeriod"/>
            </a:pPr>
            <a:r>
              <a:rPr lang="en-IN" dirty="0"/>
              <a:t>Empower 1 million girls in the next 5 years.</a:t>
            </a:r>
          </a:p>
          <a:p>
            <a:pPr marL="342900" indent="-342900">
              <a:buAutoNum type="arabicPeriod"/>
            </a:pPr>
            <a:r>
              <a:rPr lang="en-IN" dirty="0"/>
              <a:t> Improve education and skills for 80% of users.</a:t>
            </a:r>
          </a:p>
          <a:p>
            <a:pPr marL="342900" indent="-342900">
              <a:buAutoNum type="arabicPeriod"/>
            </a:pPr>
            <a:r>
              <a:rPr lang="en-IN" dirty="0"/>
              <a:t>Increase confidence and self-esteem for 90% of users.</a:t>
            </a:r>
          </a:p>
          <a:p>
            <a:r>
              <a:rPr lang="en-IN" dirty="0"/>
              <a:t>Impact:</a:t>
            </a:r>
          </a:p>
          <a:p>
            <a:pPr marL="342900" indent="-342900">
              <a:buAutoNum type="arabicPeriod"/>
            </a:pPr>
            <a:r>
              <a:rPr lang="en-IN" dirty="0"/>
              <a:t>Reduced gender gap in education and employment.</a:t>
            </a:r>
          </a:p>
          <a:p>
            <a:pPr marL="342900" indent="-342900">
              <a:buAutoNum type="arabicPeriod"/>
            </a:pPr>
            <a:r>
              <a:rPr lang="en-IN" dirty="0"/>
              <a:t> Improved health and wellness for girls and women.</a:t>
            </a:r>
          </a:p>
          <a:p>
            <a:pPr marL="342900" indent="-342900">
              <a:buAutoNum type="arabicPeriod"/>
            </a:pPr>
            <a:r>
              <a:rPr lang="en-IN" dirty="0"/>
              <a:t> Increased economic growth through women's empowerment.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203BD-6517-8085-696B-625EC9252AE7}"/>
              </a:ext>
            </a:extLst>
          </p:cNvPr>
          <p:cNvSpPr txBox="1"/>
          <p:nvPr/>
        </p:nvSpPr>
        <p:spPr>
          <a:xfrm>
            <a:off x="408214" y="711109"/>
            <a:ext cx="838472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Bridging the Gender Gap – Empowering the Girl Child Through Opportunities</a:t>
            </a:r>
          </a:p>
          <a:p>
            <a:pPr algn="just"/>
            <a:r>
              <a:rPr lang="en-IN" dirty="0"/>
              <a:t>How Is It Different Targeted Approach:</a:t>
            </a:r>
          </a:p>
          <a:p>
            <a:pPr algn="just"/>
            <a:r>
              <a:rPr lang="en-IN" dirty="0"/>
              <a:t> It targets rural and semi-urban regions, in contrast to the majority of urban-focused programs.- Mentorship Support: The girls are provided with female mentors in areas such as STEM, business, and leadership.- Practical Skills Training: Provides training in digital literacy, financial management, and entrepreneurship.- Community Involvement: Involves parents and local leaders to change attitudes and empower girls' development.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How Will It Fix the Problem?</a:t>
            </a:r>
          </a:p>
          <a:p>
            <a:pPr algn="just"/>
            <a:r>
              <a:rPr lang="en-IN" dirty="0"/>
              <a:t> Education Support: Offers scholarship, books, and online resources.- </a:t>
            </a:r>
          </a:p>
          <a:p>
            <a:pPr algn="just"/>
            <a:r>
              <a:rPr lang="en-IN" dirty="0"/>
              <a:t>Job Readiness: Provides coding, healthcare, and new industries' training workshops.- Entrepreneurship: Empowers small businesses through micro-loans and training.- Confidence Building: Offers </a:t>
            </a:r>
            <a:r>
              <a:rPr lang="en-IN" dirty="0" err="1"/>
              <a:t>self-defense</a:t>
            </a:r>
            <a:r>
              <a:rPr lang="en-IN" dirty="0"/>
              <a:t> training and mental health counselling.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Unique Selling Points (USP)- AI-Guidance:</a:t>
            </a:r>
          </a:p>
          <a:p>
            <a:pPr algn="just"/>
            <a:r>
              <a:rPr lang="en-IN" dirty="0"/>
              <a:t> Leverages technology to recommend individualized career and study directions.- Mentorship Platform: Links girls with mentors, learning materials, and employment opportunities.- Community Support: Partners with NGOs, schools, and local companies.- Progress Monitoring: Tracks impact through data to enhance the program..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06649-A89D-1F55-4E70-8BE22D81794B}"/>
              </a:ext>
            </a:extLst>
          </p:cNvPr>
          <p:cNvSpPr txBox="1"/>
          <p:nvPr/>
        </p:nvSpPr>
        <p:spPr>
          <a:xfrm>
            <a:off x="898071" y="616077"/>
            <a:ext cx="747032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 of Features Provided by the Solution</a:t>
            </a:r>
          </a:p>
          <a:p>
            <a:pPr marL="342900" indent="-342900">
              <a:buAutoNum type="arabicPeriod"/>
            </a:pPr>
            <a:r>
              <a:rPr lang="en-IN" dirty="0"/>
              <a:t>Customized Learning Paths: AI recommends study and career paths on the basis of strengths and interests.</a:t>
            </a:r>
          </a:p>
          <a:p>
            <a:pPr marL="342900" indent="-342900">
              <a:buAutoNum type="arabicPeriod"/>
            </a:pPr>
            <a:r>
              <a:rPr lang="en-IN" dirty="0"/>
              <a:t> Mentorship Guidance: Girls are guided by female role models in different professions.</a:t>
            </a:r>
          </a:p>
          <a:p>
            <a:pPr marL="342900" indent="-342900">
              <a:buAutoNum type="arabicPeriod"/>
            </a:pPr>
            <a:r>
              <a:rPr lang="en-IN" dirty="0"/>
              <a:t> Development of Skills: Offers digital literacy, coding, financial literacy, and entrepreneurship training</a:t>
            </a:r>
          </a:p>
          <a:p>
            <a:pPr marL="342900" indent="-342900">
              <a:buAutoNum type="arabicPeriod"/>
            </a:pPr>
            <a:r>
              <a:rPr lang="en-IN" dirty="0"/>
              <a:t>.Academic Assistance: Offers scholarships, study guides, and online learning tools</a:t>
            </a:r>
          </a:p>
          <a:p>
            <a:pPr marL="342900" indent="-342900">
              <a:buAutoNum type="arabicPeriod"/>
            </a:pPr>
            <a:r>
              <a:rPr lang="en-IN" dirty="0"/>
              <a:t>Career Readiness: Conducts workshops and internships in sectors like STEM, healthcare, and cybersecurity.</a:t>
            </a:r>
          </a:p>
          <a:p>
            <a:pPr marL="342900" indent="-342900">
              <a:buAutoNum type="arabicPeriod"/>
            </a:pPr>
            <a:r>
              <a:rPr lang="en-IN" dirty="0"/>
              <a:t>Entrepreneurship Support: Provides access to small business loans, training, and networking opportunities.</a:t>
            </a:r>
          </a:p>
          <a:p>
            <a:pPr marL="342900" indent="-342900">
              <a:buAutoNum type="arabicPeriod"/>
            </a:pPr>
            <a:r>
              <a:rPr lang="en-IN" dirty="0"/>
              <a:t> Mental Health Support: Offers </a:t>
            </a:r>
            <a:r>
              <a:rPr lang="en-IN" dirty="0" err="1"/>
              <a:t>counseling</a:t>
            </a:r>
            <a:r>
              <a:rPr lang="en-IN" dirty="0"/>
              <a:t> and workshops to build confidence and resilience.</a:t>
            </a:r>
          </a:p>
          <a:p>
            <a:pPr marL="342900" indent="-342900">
              <a:buAutoNum type="arabicPeriod"/>
            </a:pPr>
            <a:r>
              <a:rPr lang="en-IN" dirty="0"/>
              <a:t>Self-</a:t>
            </a:r>
            <a:r>
              <a:rPr lang="en-IN" dirty="0" err="1"/>
              <a:t>Defense</a:t>
            </a:r>
            <a:r>
              <a:rPr lang="en-IN" dirty="0"/>
              <a:t> Training: Provides classes to improve safety and self-confidence.</a:t>
            </a:r>
          </a:p>
          <a:p>
            <a:pPr marL="342900" indent="-342900">
              <a:buAutoNum type="arabicPeriod"/>
            </a:pPr>
            <a:r>
              <a:rPr lang="en-IN" dirty="0"/>
              <a:t>Community Participation: Organizes awareness programs in order to bring about a shift in societal attitude and elicit community support.</a:t>
            </a:r>
          </a:p>
          <a:p>
            <a:pPr marL="342900" indent="-342900">
              <a:buAutoNum type="arabicPeriod"/>
            </a:pPr>
            <a:r>
              <a:rPr lang="en-IN" dirty="0"/>
              <a:t> Progress Monitoring: Monitors progress based on data in order to better the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73E9B4-7498-5E4E-3BD6-E8FD945D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36" y="1235042"/>
            <a:ext cx="8832292" cy="3049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F9BB5-3B39-2253-F5FC-09FE8815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693"/>
            <a:ext cx="9144000" cy="4147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DD2870-9544-3968-C224-E2DF20D92F32}"/>
              </a:ext>
            </a:extLst>
          </p:cNvPr>
          <p:cNvSpPr txBox="1"/>
          <p:nvPr/>
        </p:nvSpPr>
        <p:spPr>
          <a:xfrm>
            <a:off x="228599" y="539768"/>
            <a:ext cx="881742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err="1"/>
              <a:t>Frontend:React.js</a:t>
            </a:r>
            <a:r>
              <a:rPr lang="en-IN" sz="1600" dirty="0"/>
              <a:t> (for building a responsive web platform) OR Flutter/React Native (for a mobile app).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err="1"/>
              <a:t>Backend:Node.js</a:t>
            </a:r>
            <a:r>
              <a:rPr lang="en-IN" sz="1600" dirty="0"/>
              <a:t> + Express (to handle API development and server-side logic)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err="1"/>
              <a:t>DatabaseFirebase</a:t>
            </a:r>
            <a:r>
              <a:rPr lang="en-IN" sz="1600" dirty="0"/>
              <a:t> (for real-time data storage, user authentication, and seamless synchronization).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PostgreSQL (to manage structured data like scholarships, job listings, and user records).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AI &amp; Google </a:t>
            </a:r>
            <a:r>
              <a:rPr lang="en-IN" sz="1600" dirty="0" err="1"/>
              <a:t>APIsGemini</a:t>
            </a:r>
            <a:r>
              <a:rPr lang="en-IN" sz="1600" dirty="0"/>
              <a:t> API – Provides AI-driven mentorship, career guidance, and learning support.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Google Vision API – Detects biases in educational content and enhances inclusivity.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Google Translate API – Supports multilingual access for a diverse audience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.Google Speech-to-Text API – Improves accessibility by converting voice inputs into text.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Google Maps API – Helps locate NGOs, women’s safety </a:t>
            </a:r>
            <a:r>
              <a:rPr lang="en-IN" sz="1600" dirty="0" err="1"/>
              <a:t>centers</a:t>
            </a:r>
            <a:r>
              <a:rPr lang="en-IN" sz="1600" dirty="0"/>
              <a:t>, and educational institutions.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Cloud &amp; Development </a:t>
            </a:r>
            <a:r>
              <a:rPr lang="en-IN" sz="1600" dirty="0" err="1"/>
              <a:t>ToolsGoogle</a:t>
            </a:r>
            <a:r>
              <a:rPr lang="en-IN" sz="1600" dirty="0"/>
              <a:t> IDX – A cloud-based AI-powered development environment for efficient coding and collaboration.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Google Cloud Platform (GCP) – For hosting, AI model deployment, and scalable cloud storage.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C90D7-0108-2F6D-10E0-62824E723F4A}"/>
              </a:ext>
            </a:extLst>
          </p:cNvPr>
          <p:cNvSpPr txBox="1"/>
          <p:nvPr/>
        </p:nvSpPr>
        <p:spPr>
          <a:xfrm>
            <a:off x="1167494" y="647381"/>
            <a:ext cx="634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AI-Driven </a:t>
            </a:r>
            <a:r>
              <a:rPr lang="en-IN" dirty="0" err="1"/>
              <a:t>GrowthIntelligent</a:t>
            </a:r>
            <a:r>
              <a:rPr lang="en-IN" dirty="0"/>
              <a:t> mentorship using Gemini AI for career advice &amp; learning </a:t>
            </a:r>
            <a:r>
              <a:rPr lang="en-IN" dirty="0" err="1"/>
              <a:t>assistance.Bias</a:t>
            </a:r>
            <a:r>
              <a:rPr lang="en-IN" dirty="0"/>
              <a:t> detection using AI in learning materials to ensure diversity.</a:t>
            </a:r>
          </a:p>
          <a:p>
            <a:pPr marL="342900" indent="-342900">
              <a:buAutoNum type="arabicPeriod"/>
            </a:pPr>
            <a:r>
              <a:rPr lang="en-IN" dirty="0"/>
              <a:t> Increased FeaturesGamification – Badges, quizzes, and rewards to drive engagement.AI-powered job &amp; scholarship matching for career </a:t>
            </a:r>
            <a:r>
              <a:rPr lang="en-IN" dirty="0" err="1"/>
              <a:t>growth.Community</a:t>
            </a:r>
            <a:r>
              <a:rPr lang="en-IN" dirty="0"/>
              <a:t> &amp; Peer Learning – Forums &amp; mentor-led discussion groups.</a:t>
            </a:r>
          </a:p>
          <a:p>
            <a:pPr marL="342900" indent="-342900">
              <a:buAutoNum type="arabicPeriod"/>
            </a:pPr>
            <a:r>
              <a:rPr lang="en-IN" dirty="0"/>
              <a:t> Scalability &amp; </a:t>
            </a:r>
            <a:r>
              <a:rPr lang="en-IN" dirty="0" err="1"/>
              <a:t>PerformanceMicroservices</a:t>
            </a:r>
            <a:r>
              <a:rPr lang="en-IN" dirty="0"/>
              <a:t> Architecture – Modular, scalable, and efficient </a:t>
            </a:r>
            <a:r>
              <a:rPr lang="en-IN" dirty="0" err="1"/>
              <a:t>backend.Offline</a:t>
            </a:r>
            <a:r>
              <a:rPr lang="en-IN" dirty="0"/>
              <a:t> AI with Edge Computing – Guarantees availability without </a:t>
            </a:r>
            <a:r>
              <a:rPr lang="en-IN" dirty="0" err="1"/>
              <a:t>internet.Multi</a:t>
            </a:r>
            <a:r>
              <a:rPr lang="en-IN" dirty="0"/>
              <a:t>-Tenant Support – NGOs &amp; institutions can build their own platforms.</a:t>
            </a:r>
          </a:p>
          <a:p>
            <a:pPr marL="342900" indent="-342900">
              <a:buAutoNum type="arabicPeriod"/>
            </a:pPr>
            <a:r>
              <a:rPr lang="en-IN" dirty="0"/>
              <a:t> Security &amp; </a:t>
            </a:r>
            <a:r>
              <a:rPr lang="en-IN" dirty="0" err="1"/>
              <a:t>ComplianceData</a:t>
            </a:r>
            <a:r>
              <a:rPr lang="en-IN" dirty="0"/>
              <a:t> Privacy &amp; Encryption – Safe storage of user </a:t>
            </a:r>
            <a:r>
              <a:rPr lang="en-IN" dirty="0" err="1"/>
              <a:t>data.Child</a:t>
            </a:r>
            <a:r>
              <a:rPr lang="en-IN" dirty="0"/>
              <a:t> Protection &amp; GDPR Compliance – Ethical AI and security policies.AI Transparency – Explainable AI models to establish user trust.</a:t>
            </a:r>
          </a:p>
          <a:p>
            <a:pPr marL="342900" indent="-342900">
              <a:buAutoNum type="arabicPeriod"/>
            </a:pPr>
            <a:r>
              <a:rPr lang="en-IN" dirty="0"/>
              <a:t> Global Impact &amp; </a:t>
            </a:r>
            <a:r>
              <a:rPr lang="en-IN" dirty="0" err="1"/>
              <a:t>PartnershipsLocalization</a:t>
            </a:r>
            <a:r>
              <a:rPr lang="en-IN" dirty="0"/>
              <a:t> &amp; Multilingual Support – Accessing different </a:t>
            </a:r>
            <a:r>
              <a:rPr lang="en-IN" dirty="0" err="1"/>
              <a:t>communities.NGO</a:t>
            </a:r>
            <a:r>
              <a:rPr lang="en-IN" dirty="0"/>
              <a:t> &amp; Government Collaborations – Broadening educational </a:t>
            </a:r>
            <a:r>
              <a:rPr lang="en-IN" dirty="0" err="1"/>
              <a:t>reach.Corporate</a:t>
            </a:r>
            <a:r>
              <a:rPr lang="en-IN" dirty="0"/>
              <a:t> Sponsorships &amp; Internships – Career opportunities in the real world.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970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Google Sans</vt:lpstr>
      <vt:lpstr>Courier New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v r rao</dc:creator>
  <cp:lastModifiedBy>rithvik s</cp:lastModifiedBy>
  <cp:revision>4</cp:revision>
  <dcterms:modified xsi:type="dcterms:W3CDTF">2025-03-24T08:53:25Z</dcterms:modified>
</cp:coreProperties>
</file>