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4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4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7C33E7-C526-48DC-9792-680F4EFEC7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102CC-847D-41C7-9E3F-69CC0FC7A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mographics_of_Toront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FC14-E97D-4B67-9414-F676D8090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Predicting the areas to start an Indian Restaurant in Toronto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41562-B7E2-4691-BB80-5809FF2F0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Ankush </a:t>
            </a:r>
            <a:r>
              <a:rPr lang="en-US" dirty="0" err="1"/>
              <a:t>lakkanna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4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6E1C-8378-4309-BC87-A766B93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FA54-ED45-4164-A694-311A08A8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the boroughs where the most common venues are Indian Restaurant. </a:t>
            </a:r>
          </a:p>
          <a:p>
            <a:r>
              <a:rPr lang="en-US" dirty="0"/>
              <a:t>Printed out the neighborhood and boroughs to get an idea of the areas to avoid in order to get a loyal customer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BEF55-AB85-405A-BF00-283FE45FE9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27" y="3429000"/>
            <a:ext cx="4385945" cy="180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1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7C4CB-4865-4EEB-8294-A2EF2F8D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Target Neighborhoods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DD03A-1F2F-470A-BAE1-956315F981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1619862"/>
            <a:ext cx="5451627" cy="3298234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3F1C-DBC3-4F44-B124-E7BC8302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 that Etobicoke North was the best area to start a restaurant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were no popular Indian Restaurants in the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Had a high Indian Population.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Plotted the neighborhoods in Etobicoke north on a folium map.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861BD1-7ED9-4BF3-9C5F-D73A63D9FB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5270923"/>
            <a:ext cx="5935345" cy="236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0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D506-88F9-45E2-BF61-D555F5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26D2-1C94-4A8C-8666-990F6FF1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program that can help Indians identify the areas to start an Indian Restaurant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tweaked to help other people to start a business of their 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a more detailed ethnicity dataset we can improve the accuracy of the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also rank the neighborhoods from best to worst with such a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1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D767-1857-40D2-B87F-0DA96A99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interest of starting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999B-B77B-42B0-A56E-9045EC20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Toronto is one of the most developed cities in the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lot  of people have aspirations to start a business of their own in a city like Toronto.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Restaurants, the area surrounding it matters a 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right area can help create a loyal customer base that will provide a lot of profit for the restaurant.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tedious task looking around each neighborhood in search for the right neighborhood and that is where data science comes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will be useful for the people of India who wish to move to Toronto to start a restaurant of their own.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can also be tweaked to help people with other interests as well.</a:t>
            </a:r>
          </a:p>
        </p:txBody>
      </p:sp>
    </p:spTree>
    <p:extLst>
      <p:ext uri="{BB962C8B-B14F-4D97-AF65-F5344CB8AC3E}">
        <p14:creationId xmlns:p14="http://schemas.microsoft.com/office/powerpoint/2010/main" val="43912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7C79-D888-4B6D-9F69-D4091CB3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cleaning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A74A-2D3C-47E9-8B12-C8CED555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obtain the list of neighborhoods using 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geospatial coordinates we use </a:t>
            </a:r>
            <a:r>
              <a:rPr lang="en-US" u="sng" dirty="0">
                <a:hlinkClick r:id="rId3"/>
              </a:rPr>
              <a:t>http://cocl.us/Geospatial_data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Ethnicity data is obtained from </a:t>
            </a:r>
            <a:r>
              <a:rPr lang="en-US" u="sng" dirty="0">
                <a:hlinkClick r:id="rId4"/>
              </a:rPr>
              <a:t>https://en.wikipedia.org/wiki/Demographics_of_Toronto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of neighborhoods contains the postcode, borough and the neighborhood.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Geospatial data consists of postcode, latitude and longitude.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Ethnicity data consists of the ethnicity with percentage in each neighborhood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8511-DCA9-4E6B-8DBF-A891F3D5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cleaning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88C0-C146-4680-AA1B-23CD6F38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Rows that do not contain Neighborhood names are assigned Borough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Rows that do not contain Borough names are eliminated.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Rows that contain the same post code are merged.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postcode, the geospatial data is merged with the neighborhood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103 rows and 5 columns.</a:t>
            </a:r>
          </a:p>
        </p:txBody>
      </p:sp>
    </p:spTree>
    <p:extLst>
      <p:ext uri="{BB962C8B-B14F-4D97-AF65-F5344CB8AC3E}">
        <p14:creationId xmlns:p14="http://schemas.microsoft.com/office/powerpoint/2010/main" val="8909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A688A-5F74-4C4D-B2AB-61AD7AD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/>
              <a:t>Neighborhoods in Toronto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E9A1B-4E4D-4EC2-AE8A-5ABE1D7BDC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207069"/>
            <a:ext cx="6909801" cy="4180430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6B9-D3DA-4F81-B90F-1F43C104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Now that we have all the names of the neighborhoods, boroughs, postcodes, latitudes and longitudes, lets plot the neighborhoods using the folium package. </a:t>
            </a:r>
          </a:p>
          <a:p>
            <a:r>
              <a:rPr lang="en-US" dirty="0"/>
              <a:t>Folium provides interactive </a:t>
            </a:r>
            <a:r>
              <a:rPr lang="en-US" dirty="0" err="1"/>
              <a:t>maps.We</a:t>
            </a:r>
            <a:r>
              <a:rPr lang="en-US" dirty="0"/>
              <a:t> can zoom in and out and we can move the map around.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0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0955-066C-4465-BC6A-2FAAC983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E574-4880-4B2C-A281-A2410FB4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foursquare API we get the venues and venues categories in each neighborhood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738CB-1361-4E1E-BDDF-44C89E887C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27" y="2688272"/>
            <a:ext cx="5935345" cy="148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9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498D-C43D-426F-B0E1-352B5541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venues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CC20-B909-4F80-976E-630021F7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all the venues for each neighborhood, we then create a dataset which contains the top 10 most common venues for each neighborhood.</a:t>
            </a:r>
          </a:p>
          <a:p>
            <a:r>
              <a:rPr lang="en-US" dirty="0"/>
              <a:t> The common venues are based on the venue category and not by the name of the 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2C799-5C00-4BCF-8F81-2E77797F9B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0" y="3278394"/>
            <a:ext cx="5638800" cy="2115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25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0D193-D3F0-4D01-A94B-31EB5BB2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Predictive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F235-B585-4678-A35B-82BD311D6F4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r="16396" b="-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7DCB-84D1-42CC-AC77-525A97D2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n-US" dirty="0"/>
              <a:t>Used K Means to cluster similar neighborhoods together</a:t>
            </a:r>
          </a:p>
          <a:p>
            <a:r>
              <a:rPr lang="en-US" dirty="0"/>
              <a:t>Plotted the result on a folium map.</a:t>
            </a:r>
          </a:p>
          <a:p>
            <a:r>
              <a:rPr lang="en-US" dirty="0"/>
              <a:t>Based on the top 10 venues of each neighborhood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687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4C23-676E-400A-9870-0878CE91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8201-5A73-4227-8698-CD44114C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dataset that contains the ethnicity of each electoral area. It also consisted of a percentage of the most ethnic group in each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D3625-076B-4724-9DB1-F2AC3971C4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30" y="2633579"/>
            <a:ext cx="3234055" cy="187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972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Predicting the areas to start an Indian Restaurant in Toronto</vt:lpstr>
      <vt:lpstr>The interest of starting a Restaurant</vt:lpstr>
      <vt:lpstr>Data Acquisition and cleaning </vt:lpstr>
      <vt:lpstr>Data Acquisition and cleaning </vt:lpstr>
      <vt:lpstr>Neighborhoods in Toronto</vt:lpstr>
      <vt:lpstr>Foursquare API</vt:lpstr>
      <vt:lpstr>Top 10 venues</vt:lpstr>
      <vt:lpstr>Predictive Modelling</vt:lpstr>
      <vt:lpstr>Ethnicity Analysis</vt:lpstr>
      <vt:lpstr>Ethnicity Analysis</vt:lpstr>
      <vt:lpstr>Target Neighborhoods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areas to start an Indian Restaurant in Toronto</dc:title>
  <dc:creator>Ankush Lakkanna</dc:creator>
  <cp:lastModifiedBy>Ankush Lakkanna</cp:lastModifiedBy>
  <cp:revision>1</cp:revision>
  <dcterms:created xsi:type="dcterms:W3CDTF">2019-04-01T11:54:52Z</dcterms:created>
  <dcterms:modified xsi:type="dcterms:W3CDTF">2019-04-01T12:04:11Z</dcterms:modified>
</cp:coreProperties>
</file>