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7" r:id="rId2"/>
    <p:sldId id="26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20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A662-0C77-405C-A430-D103C7ED256B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6F9F-2CB1-42ED-AEA2-07E5A925B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26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A662-0C77-405C-A430-D103C7ED256B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6F9F-2CB1-42ED-AEA2-07E5A925B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19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A662-0C77-405C-A430-D103C7ED256B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6F9F-2CB1-42ED-AEA2-07E5A925B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741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A662-0C77-405C-A430-D103C7ED256B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6F9F-2CB1-42ED-AEA2-07E5A925B82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4386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A662-0C77-405C-A430-D103C7ED256B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6F9F-2CB1-42ED-AEA2-07E5A925B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881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A662-0C77-405C-A430-D103C7ED256B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6F9F-2CB1-42ED-AEA2-07E5A925B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898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A662-0C77-405C-A430-D103C7ED256B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6F9F-2CB1-42ED-AEA2-07E5A925B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06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A662-0C77-405C-A430-D103C7ED256B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6F9F-2CB1-42ED-AEA2-07E5A925B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904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A662-0C77-405C-A430-D103C7ED256B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6F9F-2CB1-42ED-AEA2-07E5A925B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61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A662-0C77-405C-A430-D103C7ED256B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6F9F-2CB1-42ED-AEA2-07E5A925B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59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A662-0C77-405C-A430-D103C7ED256B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6F9F-2CB1-42ED-AEA2-07E5A925B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12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A662-0C77-405C-A430-D103C7ED256B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6F9F-2CB1-42ED-AEA2-07E5A925B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05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A662-0C77-405C-A430-D103C7ED256B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6F9F-2CB1-42ED-AEA2-07E5A925B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13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A662-0C77-405C-A430-D103C7ED256B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6F9F-2CB1-42ED-AEA2-07E5A925B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6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A662-0C77-405C-A430-D103C7ED256B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6F9F-2CB1-42ED-AEA2-07E5A925B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67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A662-0C77-405C-A430-D103C7ED256B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6F9F-2CB1-42ED-AEA2-07E5A925B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22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A662-0C77-405C-A430-D103C7ED256B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6F9F-2CB1-42ED-AEA2-07E5A925B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69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2BA662-0C77-405C-A430-D103C7ED256B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D6F9F-2CB1-42ED-AEA2-07E5A925B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932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346AD6-C1CC-4976-8114-6F1E58934BBE}"/>
              </a:ext>
            </a:extLst>
          </p:cNvPr>
          <p:cNvSpPr/>
          <p:nvPr/>
        </p:nvSpPr>
        <p:spPr>
          <a:xfrm>
            <a:off x="3285775" y="151563"/>
            <a:ext cx="56204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PROJECT ARTRO</a:t>
            </a:r>
            <a:endParaRPr lang="en-US" sz="5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7BAD5B-158A-41B0-BBDB-1BB9AC1D6C0D}"/>
              </a:ext>
            </a:extLst>
          </p:cNvPr>
          <p:cNvSpPr txBox="1"/>
          <p:nvPr/>
        </p:nvSpPr>
        <p:spPr>
          <a:xfrm>
            <a:off x="1654629" y="1988457"/>
            <a:ext cx="80554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Designed by </a:t>
            </a:r>
            <a:r>
              <a:rPr lang="en-IN" sz="2800" dirty="0"/>
              <a:t>:-   Raghav </a:t>
            </a:r>
            <a:r>
              <a:rPr lang="en-IN" sz="2800" dirty="0" err="1"/>
              <a:t>Sethi</a:t>
            </a:r>
            <a:endParaRPr lang="en-IN" sz="2800" dirty="0"/>
          </a:p>
          <a:p>
            <a:r>
              <a:rPr lang="en-IN" sz="2800" dirty="0"/>
              <a:t>                                 Kushagra Mittal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8BB95-E71C-4842-B456-A541EF1018B5}"/>
              </a:ext>
            </a:extLst>
          </p:cNvPr>
          <p:cNvSpPr txBox="1"/>
          <p:nvPr/>
        </p:nvSpPr>
        <p:spPr>
          <a:xfrm>
            <a:off x="1016000" y="3657600"/>
            <a:ext cx="9202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:- </a:t>
            </a:r>
            <a:r>
              <a:rPr lang="en-IN" sz="2800" b="1" dirty="0">
                <a:latin typeface="Bahnschrift" panose="020B0502040204020203" pitchFamily="34" charset="0"/>
              </a:rPr>
              <a:t>I.K GUJRAL PUNJAB TECHNICAL UNIVERSITY , MAIN CAMPUS</a:t>
            </a:r>
          </a:p>
        </p:txBody>
      </p:sp>
    </p:spTree>
    <p:extLst>
      <p:ext uri="{BB962C8B-B14F-4D97-AF65-F5344CB8AC3E}">
        <p14:creationId xmlns:p14="http://schemas.microsoft.com/office/powerpoint/2010/main" val="4242221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272A99-7C17-4AA9-8630-1A21B1647E8E}"/>
              </a:ext>
            </a:extLst>
          </p:cNvPr>
          <p:cNvSpPr txBox="1"/>
          <p:nvPr/>
        </p:nvSpPr>
        <p:spPr>
          <a:xfrm>
            <a:off x="1163782" y="1496291"/>
            <a:ext cx="10127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can be used in shopping centre as shopping cart. As used keep our selected items in it , but some times it becomes difficult to carry or to move it . By this we can easily control our shopping cart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364A94-867E-4415-BEBF-4D87D4E95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240" y="3255818"/>
            <a:ext cx="3193905" cy="2438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9A05F2-A581-4D20-BF87-7D0CE5274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4308764" cy="21128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2602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15B128-AEB3-44C2-BE28-F5CA321450FE}"/>
              </a:ext>
            </a:extLst>
          </p:cNvPr>
          <p:cNvSpPr/>
          <p:nvPr/>
        </p:nvSpPr>
        <p:spPr>
          <a:xfrm>
            <a:off x="3675076" y="304800"/>
            <a:ext cx="53960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BIBILIOGRAPHY </a:t>
            </a:r>
          </a:p>
        </p:txBody>
      </p:sp>
    </p:spTree>
    <p:extLst>
      <p:ext uri="{BB962C8B-B14F-4D97-AF65-F5344CB8AC3E}">
        <p14:creationId xmlns:p14="http://schemas.microsoft.com/office/powerpoint/2010/main" val="164218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15E96D-D29F-42BD-871D-4C26207BD297}"/>
              </a:ext>
            </a:extLst>
          </p:cNvPr>
          <p:cNvSpPr txBox="1"/>
          <p:nvPr/>
        </p:nvSpPr>
        <p:spPr>
          <a:xfrm>
            <a:off x="1625600" y="2090172"/>
            <a:ext cx="99277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Bahnschrift" panose="020B0502040204020203" pitchFamily="34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Bahnschrift" panose="020B0502040204020203" pitchFamily="34" charset="0"/>
              </a:rPr>
              <a:t>MAIN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Bahnschrift" panose="020B0502040204020203" pitchFamily="34" charset="0"/>
              </a:rPr>
              <a:t>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Bahnschrift" panose="020B0502040204020203" pitchFamily="34" charset="0"/>
              </a:rPr>
              <a:t>CIRCUIT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Bahnschrift" panose="020B0502040204020203" pitchFamily="34" charset="0"/>
              </a:rPr>
              <a:t>APPLICATION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Bahnschrift" panose="020B0502040204020203" pitchFamily="34" charset="0"/>
              </a:rPr>
              <a:t>BIBILIOGRAPHY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0873F3-32E0-405B-8757-5F841C324D25}"/>
              </a:ext>
            </a:extLst>
          </p:cNvPr>
          <p:cNvSpPr/>
          <p:nvPr/>
        </p:nvSpPr>
        <p:spPr>
          <a:xfrm>
            <a:off x="4579186" y="0"/>
            <a:ext cx="21627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45518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755BA6-0C47-43CC-BB64-1DAF47213555}"/>
              </a:ext>
            </a:extLst>
          </p:cNvPr>
          <p:cNvSpPr/>
          <p:nvPr/>
        </p:nvSpPr>
        <p:spPr>
          <a:xfrm>
            <a:off x="2693504" y="399727"/>
            <a:ext cx="680499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C8B9AE-F657-40BD-800A-98DFE4248555}"/>
              </a:ext>
            </a:extLst>
          </p:cNvPr>
          <p:cNvSpPr txBox="1"/>
          <p:nvPr/>
        </p:nvSpPr>
        <p:spPr>
          <a:xfrm>
            <a:off x="2544417" y="1736036"/>
            <a:ext cx="75007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Bahnschrift SemiBold" panose="020B0502040204020203" pitchFamily="34" charset="0"/>
              </a:rPr>
              <a:t> The </a:t>
            </a:r>
            <a:r>
              <a:rPr lang="en-IN" sz="2000" dirty="0" err="1">
                <a:latin typeface="Bahnschrift SemiBold" panose="020B0502040204020203" pitchFamily="34" charset="0"/>
              </a:rPr>
              <a:t>Artro</a:t>
            </a:r>
            <a:r>
              <a:rPr lang="en-IN" sz="2000" dirty="0">
                <a:latin typeface="Bahnschrift SemiBold" panose="020B0502040204020203" pitchFamily="34" charset="0"/>
              </a:rPr>
              <a:t> Project is based on the  autonomous trolley which is designed for human comforts , commonly we call it Smart Trolley.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Bahnschrift SemiBold" panose="020B0502040204020203" pitchFamily="34" charset="0"/>
              </a:rPr>
              <a:t>The main aim of our project is to replace the manual trolley which is currently being used at Airport , shopping centre,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Bahnschrift SemiBold" panose="020B0502040204020203" pitchFamily="34" charset="0"/>
            </a:endParaRPr>
          </a:p>
          <a:p>
            <a:endParaRPr lang="en-IN" sz="2000" dirty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Bahnschrift SemiBol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CE0C08-A8C0-4024-A4DD-7833446E8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10" y="3808419"/>
            <a:ext cx="4091940" cy="21262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F3B07A-69CC-4212-824D-0CCF2D73D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782" y="3637561"/>
            <a:ext cx="1933575" cy="2362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7D0F14-9F1C-47F7-8689-46205E88F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015" y="3808419"/>
            <a:ext cx="3061252" cy="22300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6993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A860D8-A00C-4621-AA3E-45A7179FFA44}"/>
              </a:ext>
            </a:extLst>
          </p:cNvPr>
          <p:cNvSpPr txBox="1"/>
          <p:nvPr/>
        </p:nvSpPr>
        <p:spPr>
          <a:xfrm>
            <a:off x="1466850" y="1743075"/>
            <a:ext cx="7848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Bahnschrift SemiBold" panose="020B0502040204020203" pitchFamily="34" charset="0"/>
              </a:rPr>
              <a:t>It is very futuristic , not only because of future capabilities , but because of its dynamic design  and technology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Bahnschrift SemiBold" panose="020B0502040204020203" pitchFamily="34" charset="0"/>
              </a:rPr>
              <a:t>It will hold our luggage or items and follow us where we will approach by avoiding obstacles around 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Bahnschrift SemiBold" panose="020B0502040204020203" pitchFamily="34" charset="0"/>
              </a:rPr>
              <a:t>It is perfectly controlled through microprocessor and controller ,which is coded and then accordingly work.</a:t>
            </a:r>
          </a:p>
          <a:p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5A833-BB2A-435E-AF31-7BDACF8C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52" y="3989844"/>
            <a:ext cx="2181225" cy="2095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B2CD1F-EB30-4354-9EEF-06D316466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149" y="4247018"/>
            <a:ext cx="3819111" cy="20954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2D545F-7E2C-4580-92E3-B06FEE20E45D}"/>
              </a:ext>
            </a:extLst>
          </p:cNvPr>
          <p:cNvSpPr/>
          <p:nvPr/>
        </p:nvSpPr>
        <p:spPr>
          <a:xfrm>
            <a:off x="2757254" y="158026"/>
            <a:ext cx="52677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082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1832740-6C40-4E25-B819-5BA03F447210}"/>
              </a:ext>
            </a:extLst>
          </p:cNvPr>
          <p:cNvSpPr/>
          <p:nvPr/>
        </p:nvSpPr>
        <p:spPr>
          <a:xfrm>
            <a:off x="3171582" y="0"/>
            <a:ext cx="54777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Main Components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FED319-5C7D-4217-BFC3-B51CB12FB147}"/>
              </a:ext>
            </a:extLst>
          </p:cNvPr>
          <p:cNvSpPr txBox="1"/>
          <p:nvPr/>
        </p:nvSpPr>
        <p:spPr>
          <a:xfrm>
            <a:off x="609600" y="2014331"/>
            <a:ext cx="86934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Bahnschrift" panose="020B0502040204020203" pitchFamily="34" charset="0"/>
              </a:rPr>
              <a:t>Arduino UNO R3 ATmega328 (Microprocessor board)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Bahnschrift" panose="020B0502040204020203" pitchFamily="34" charset="0"/>
              </a:rPr>
              <a:t>Motor Driver dual H L293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Bahnschrift" panose="020B0502040204020203" pitchFamily="34" charset="0"/>
              </a:rPr>
              <a:t>Battery 12V , 1 A (for motors)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Bahnschrift" panose="020B0502040204020203" pitchFamily="34" charset="0"/>
              </a:rPr>
              <a:t>Battery 9V ,           (for Arduino)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Bahnschrift" panose="020B0502040204020203" pitchFamily="34" charset="0"/>
              </a:rPr>
              <a:t>Ultrasound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Bahnschrift" panose="020B0502040204020203" pitchFamily="34" charset="0"/>
              </a:rPr>
              <a:t>Motors 12V ,250 rpm, torque = 0.5 Nm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93559-AADB-4F40-907C-0A8132F9B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82" y="4407143"/>
            <a:ext cx="2438400" cy="15422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4242BF-AC82-4A02-A637-019EF75D3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281" y="4034906"/>
            <a:ext cx="2390775" cy="1914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AC8D5E-15AF-4703-832F-1ECBA6F05B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250" y="3806306"/>
            <a:ext cx="214312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3827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1352C4-3553-4404-B037-E01CF9FABB57}"/>
              </a:ext>
            </a:extLst>
          </p:cNvPr>
          <p:cNvSpPr/>
          <p:nvPr/>
        </p:nvSpPr>
        <p:spPr>
          <a:xfrm>
            <a:off x="4534739" y="104866"/>
            <a:ext cx="31225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WORKING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B2E993-A590-46C7-81F4-2F5A50A33E7F}"/>
              </a:ext>
            </a:extLst>
          </p:cNvPr>
          <p:cNvSpPr txBox="1"/>
          <p:nvPr/>
        </p:nvSpPr>
        <p:spPr>
          <a:xfrm>
            <a:off x="1205948" y="1577009"/>
            <a:ext cx="92102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Bahnschrift" panose="020B0502040204020203" pitchFamily="34" charset="0"/>
              </a:rPr>
              <a:t>It is autonomous trolley which is under control of human , where a person will approach it will follow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Bahnschrift" panose="020B0502040204020203" pitchFamily="34" charset="0"/>
              </a:rPr>
              <a:t>It consist of two ultrasound sensor(L : left ,R : right) which transmits the ultrasound waves , these waves will reflected back if any object is there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Bahnschrift" panose="020B0502040204020203" pitchFamily="34" charset="0"/>
              </a:rPr>
              <a:t>After returning back of waves , it is receive at receiver of sensor and here it calculate the distance between the object and sensor.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Bahnschrift" panose="020B0502040204020203" pitchFamily="34" charset="0"/>
              </a:rPr>
              <a:t>The main component of our project is Arduino (microprocessor board) through which we coded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Bahnschrift" panose="020B0502040204020203" pitchFamily="34" charset="0"/>
            </a:endParaRPr>
          </a:p>
          <a:p>
            <a:endParaRPr lang="en-IN" sz="20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Bahnschrift" panose="020B0502040204020203" pitchFamily="34" charset="0"/>
            </a:endParaRPr>
          </a:p>
          <a:p>
            <a:endParaRPr lang="en-IN" sz="2000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A586B-2786-4CB6-B53D-32E684872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468" y="4469590"/>
            <a:ext cx="3726609" cy="16228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D40C16-FFA8-4681-8B1E-EDF66FFB1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925" y="4469589"/>
            <a:ext cx="3234603" cy="16228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1276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D47AC5-64C0-4996-9FD3-B94F41D2298C}"/>
              </a:ext>
            </a:extLst>
          </p:cNvPr>
          <p:cNvSpPr/>
          <p:nvPr/>
        </p:nvSpPr>
        <p:spPr>
          <a:xfrm>
            <a:off x="3994186" y="-88052"/>
            <a:ext cx="35108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WORKING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D58BD0-22AC-4DC2-BE5B-75E799FCB2C4}"/>
              </a:ext>
            </a:extLst>
          </p:cNvPr>
          <p:cNvSpPr txBox="1"/>
          <p:nvPr/>
        </p:nvSpPr>
        <p:spPr>
          <a:xfrm>
            <a:off x="886691" y="1884218"/>
            <a:ext cx="105294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" panose="020B0502040204020203" pitchFamily="34" charset="0"/>
              </a:rPr>
              <a:t>As the distance we get from both L,R sensor and distance is greater than 20 cm then it will start moving in the forward direction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" panose="020B0502040204020203" pitchFamily="34" charset="0"/>
              </a:rPr>
              <a:t>If the distance is less than 20 cm but greater than 10 cm then it will stop.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" panose="020B0502040204020203" pitchFamily="34" charset="0"/>
              </a:rPr>
              <a:t>If distance is less than  10 cm then it will move backward.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" panose="020B0502040204020203" pitchFamily="34" charset="0"/>
              </a:rPr>
              <a:t>If it get the distance from R sensor but not from L sensor then it will turn in right direction or it get distance from L sensor but not from R sensor then it will turn left.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45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93CB59-C891-4453-8DBD-4BBE0740CA2B}"/>
              </a:ext>
            </a:extLst>
          </p:cNvPr>
          <p:cNvSpPr/>
          <p:nvPr/>
        </p:nvSpPr>
        <p:spPr>
          <a:xfrm>
            <a:off x="3591624" y="0"/>
            <a:ext cx="55123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CIRCUIT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5A774-9AC5-41ED-9A22-1E22638FD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63" y="1353280"/>
            <a:ext cx="9545781" cy="515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35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D28C56-D0EC-4C1A-97AF-AFEB8C75054C}"/>
              </a:ext>
            </a:extLst>
          </p:cNvPr>
          <p:cNvSpPr/>
          <p:nvPr/>
        </p:nvSpPr>
        <p:spPr>
          <a:xfrm>
            <a:off x="3604773" y="168717"/>
            <a:ext cx="49824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APPLICATIONS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93A295-9CDD-4169-8024-87EAB7995C6E}"/>
              </a:ext>
            </a:extLst>
          </p:cNvPr>
          <p:cNvSpPr txBox="1"/>
          <p:nvPr/>
        </p:nvSpPr>
        <p:spPr>
          <a:xfrm>
            <a:off x="1330036" y="2147455"/>
            <a:ext cx="9088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can be used in airports , railway station platforms as Smart Trolley . As there we have to cover  large distance with our luggage which becomes difficult to carry those. But by this it makes us more comfortable to carry our luggage.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8811F-FC3C-4035-9D08-54422C241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36" y="3688772"/>
            <a:ext cx="1933575" cy="2362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5DB10C-88AB-4D15-85D2-F0C2BEDCA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791" y="4079297"/>
            <a:ext cx="2895600" cy="1581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87596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233</TotalTime>
  <Words>471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Bahnschrift</vt:lpstr>
      <vt:lpstr>Bahnschrift SemiBold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Kushagra Mittal</dc:creator>
  <cp:lastModifiedBy>Kushagra Mittal</cp:lastModifiedBy>
  <cp:revision>15</cp:revision>
  <dcterms:created xsi:type="dcterms:W3CDTF">2018-03-16T17:51:57Z</dcterms:created>
  <dcterms:modified xsi:type="dcterms:W3CDTF">2018-03-17T20:09:42Z</dcterms:modified>
</cp:coreProperties>
</file>