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5" r:id="rId7"/>
    <p:sldId id="260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E"/>
    <a:srgbClr val="1F77B4"/>
    <a:srgbClr val="1F77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9D8B-2EC9-4F4C-B913-1C9060E3E69A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FD23-C14C-420A-8469-E2C748DE6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2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9D8B-2EC9-4F4C-B913-1C9060E3E69A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FD23-C14C-420A-8469-E2C748DE6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52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9D8B-2EC9-4F4C-B913-1C9060E3E69A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FD23-C14C-420A-8469-E2C748DE6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50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9D8B-2EC9-4F4C-B913-1C9060E3E69A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FD23-C14C-420A-8469-E2C748DE6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88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9D8B-2EC9-4F4C-B913-1C9060E3E69A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FD23-C14C-420A-8469-E2C748DE6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90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9D8B-2EC9-4F4C-B913-1C9060E3E69A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FD23-C14C-420A-8469-E2C748DE6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839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9D8B-2EC9-4F4C-B913-1C9060E3E69A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FD23-C14C-420A-8469-E2C748DE6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08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9D8B-2EC9-4F4C-B913-1C9060E3E69A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FD23-C14C-420A-8469-E2C748DE6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83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9D8B-2EC9-4F4C-B913-1C9060E3E69A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FD23-C14C-420A-8469-E2C748DE6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76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9D8B-2EC9-4F4C-B913-1C9060E3E69A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FD23-C14C-420A-8469-E2C748DE6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9D8B-2EC9-4F4C-B913-1C9060E3E69A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BFD23-C14C-420A-8469-E2C748DE6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1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39D8B-2EC9-4F4C-B913-1C9060E3E69A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BFD23-C14C-420A-8469-E2C748DE6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85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t="28268"/>
          <a:stretch/>
        </p:blipFill>
        <p:spPr>
          <a:xfrm>
            <a:off x="94150" y="379290"/>
            <a:ext cx="4762500" cy="3354729"/>
          </a:xfrm>
          <a:prstGeom prst="rect">
            <a:avLst/>
          </a:prstGeom>
          <a:effectLst>
            <a:glow>
              <a:schemeClr val="accent1"/>
            </a:glow>
            <a:outerShdw sx="56000" sy="56000" algn="ctr" rotWithShape="0">
              <a:srgbClr val="000000">
                <a:alpha val="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125" y="488403"/>
            <a:ext cx="5857875" cy="2809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7269" y="5335610"/>
            <a:ext cx="2187097" cy="11511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514" y="1316982"/>
            <a:ext cx="2022874" cy="26397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6236" y="3832137"/>
            <a:ext cx="3511378" cy="203447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802783" y="3271384"/>
            <a:ext cx="9144000" cy="1497019"/>
          </a:xfrm>
        </p:spPr>
        <p:txBody>
          <a:bodyPr/>
          <a:lstStyle/>
          <a:p>
            <a:pPr algn="l"/>
            <a:r>
              <a:rPr lang="en-US" dirty="0" smtClean="0"/>
              <a:t>Lesson 8</a:t>
            </a:r>
            <a:endParaRPr lang="en-IN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802783" y="4910222"/>
            <a:ext cx="3783072" cy="55027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Visualizations - I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914400" y="4768403"/>
            <a:ext cx="100455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ubtitle 2"/>
          <p:cNvSpPr txBox="1">
            <a:spLocks/>
          </p:cNvSpPr>
          <p:nvPr/>
        </p:nvSpPr>
        <p:spPr>
          <a:xfrm>
            <a:off x="7259976" y="4910222"/>
            <a:ext cx="3783072" cy="550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Kush Kulshrestha</a:t>
            </a:r>
            <a:endParaRPr lang="en-IN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4783" y="416801"/>
            <a:ext cx="1478326" cy="146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4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805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4705" y="1931831"/>
            <a:ext cx="4404574" cy="2805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IN" sz="2400" i="1" dirty="0"/>
              <a:t>“Most of us need to listen to the music to understand how beautiful it is. But often that’s how we present statistics: we just show the notes, we don’t play the music.” </a:t>
            </a:r>
            <a:endParaRPr lang="en-IN" sz="2400" i="1" dirty="0" smtClean="0"/>
          </a:p>
          <a:p>
            <a:r>
              <a:rPr lang="en-IN" sz="2400" dirty="0" smtClean="0"/>
              <a:t>- </a:t>
            </a:r>
            <a:r>
              <a:rPr lang="en-IN" sz="2400" dirty="0"/>
              <a:t>Hans </a:t>
            </a:r>
            <a:r>
              <a:rPr lang="en-IN" sz="2400" dirty="0" err="1"/>
              <a:t>Rosling</a:t>
            </a:r>
            <a:endParaRPr lang="en-I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812926" y="1931831"/>
            <a:ext cx="4404574" cy="2805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smtClean="0"/>
              <a:t>“You can have piles of facts and still fail to resonate. Its not the information itself that is important but the emotional part of that information.”</a:t>
            </a:r>
          </a:p>
          <a:p>
            <a:pPr>
              <a:spcAft>
                <a:spcPts val="1000"/>
              </a:spcAft>
            </a:pPr>
            <a:endParaRPr lang="en-IN" sz="2400" i="1" dirty="0" smtClean="0"/>
          </a:p>
          <a:p>
            <a:r>
              <a:rPr lang="en-US" sz="2400" dirty="0" smtClean="0"/>
              <a:t>- Nancy Duarte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1760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3840" y="167423"/>
            <a:ext cx="9144000" cy="711548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What people think Visualization is…</a:t>
            </a:r>
            <a:endParaRPr lang="en-IN" sz="40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583840" y="878971"/>
            <a:ext cx="1095563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29" y="978793"/>
            <a:ext cx="5288926" cy="52889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54" y="1094703"/>
            <a:ext cx="527141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3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3840" y="167423"/>
            <a:ext cx="9144000" cy="711548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What Visualization is…</a:t>
            </a:r>
            <a:endParaRPr lang="en-IN" sz="40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583840" y="878971"/>
            <a:ext cx="1095563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94" y="1236371"/>
            <a:ext cx="5624792" cy="2330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925" y="1345386"/>
            <a:ext cx="4818545" cy="21122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94" y="3924041"/>
            <a:ext cx="3571459" cy="26125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440" y="3566642"/>
            <a:ext cx="3352800" cy="2794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12782" y="4597758"/>
            <a:ext cx="298575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+</a:t>
            </a:r>
          </a:p>
          <a:p>
            <a:pPr algn="ctr"/>
            <a:r>
              <a:rPr lang="en-US" sz="4000" u="sng" dirty="0" smtClean="0">
                <a:solidFill>
                  <a:srgbClr val="1F77B4"/>
                </a:solidFill>
              </a:rPr>
              <a:t>Some</a:t>
            </a:r>
            <a:r>
              <a:rPr lang="en-US" sz="4000" u="sng" dirty="0" smtClean="0">
                <a:solidFill>
                  <a:srgbClr val="FF7F0E"/>
                </a:solidFill>
              </a:rPr>
              <a:t> Rules</a:t>
            </a:r>
            <a:endParaRPr lang="en-IN" sz="4000" u="sng" dirty="0">
              <a:solidFill>
                <a:srgbClr val="FF7F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20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0613" y="1311199"/>
            <a:ext cx="95303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d</a:t>
            </a:r>
            <a:r>
              <a:rPr lang="en-US" sz="5000" dirty="0" smtClean="0"/>
              <a:t>ata visualization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375892" y="2326922"/>
            <a:ext cx="0" cy="38636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75892" y="3906950"/>
            <a:ext cx="0" cy="38636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93948" y="2969073"/>
            <a:ext cx="8757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 </a:t>
            </a:r>
            <a:r>
              <a:rPr lang="en-IN" dirty="0"/>
              <a:t>primary goal of data visualization is to communicate </a:t>
            </a:r>
            <a:r>
              <a:rPr lang="en-IN" dirty="0" smtClean="0"/>
              <a:t>information clearly </a:t>
            </a:r>
            <a:r>
              <a:rPr lang="en-IN" dirty="0"/>
              <a:t>and efficiently to users via the statistical graphics, plots, information graphics, tables, and charts selected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93948" y="2326922"/>
            <a:ext cx="754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visual representation of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93948" y="3906950"/>
            <a:ext cx="567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purpose of visualization is insight, not pictures</a:t>
            </a:r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5892" y="3021186"/>
            <a:ext cx="0" cy="581339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07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3840" y="167423"/>
            <a:ext cx="9144000" cy="711548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Types of Graphs</a:t>
            </a:r>
            <a:endParaRPr lang="en-IN" sz="40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583840" y="878971"/>
            <a:ext cx="1095563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47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918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707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13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141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Lesson 8</vt:lpstr>
      <vt:lpstr>PowerPoint Presentation</vt:lpstr>
      <vt:lpstr>What people think Visualization is…</vt:lpstr>
      <vt:lpstr>What Visualization is…</vt:lpstr>
      <vt:lpstr>PowerPoint Presentation</vt:lpstr>
      <vt:lpstr>Types of Graphs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8</dc:title>
  <dc:creator>Kush Kulshrestha</dc:creator>
  <cp:lastModifiedBy>Kush Kulshrestha</cp:lastModifiedBy>
  <cp:revision>22</cp:revision>
  <dcterms:created xsi:type="dcterms:W3CDTF">2019-02-03T11:45:57Z</dcterms:created>
  <dcterms:modified xsi:type="dcterms:W3CDTF">2019-02-04T20:19:46Z</dcterms:modified>
</cp:coreProperties>
</file>