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1"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3A28B779-BE0D-4A5B-9FEC-C896EE6BF684}" type="presOf" srcId="{224D1A33-2177-4379-85AC-491635E3207C}" destId="{4A8DD10D-0F0D-4CEF-9191-93D6FD0BA05A}" srcOrd="1"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058B0B17-96CE-4BD9-A678-9FAD20EE697F}" type="presOf" srcId="{224D1A33-2177-4379-85AC-491635E3207C}" destId="{0622FFFB-58CB-4530-AF6F-48A696D7B221}" srcOrd="0"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7CD625E5-BB0C-4B7A-9D7E-56AE577D5A01}" srcId="{224D1A33-2177-4379-85AC-491635E3207C}" destId="{8345937E-F7BB-472A-829B-9CD742D491FF}" srcOrd="0" destOrd="0" parTransId="{4E573EEB-07CF-4A90-9112-3B5DE060C8D7}" sibTransId="{E47F75B3-A9F8-4034-A4ED-82DA7951EF2A}"/>
    <dgm:cxn modelId="{4E2EE02E-E71F-4399-8191-263F6F14B292}" type="presOf" srcId="{D7660463-EC2C-41E6-BF83-8C594D0E465F}" destId="{AF908EF1-DE97-425E-819C-DD722E61778D}" srcOrd="1"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B56B656-62E3-4B4A-BAAE-96779CF7C4A1}" type="presOf" srcId="{751355D3-44E8-4E6E-9D51-DB0BDF6F8B27}" destId="{EB7451C5-833A-4B88-9D4E-F7A134315F8A}" srcOrd="0"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18-01-2019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18-01-2019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18-01-2019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18-01-2019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p:txBody>
      </p:sp>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Inferential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400" y="1339403"/>
            <a:ext cx="9672034" cy="3693319"/>
          </a:xfrm>
          <a:prstGeom prst="rect">
            <a:avLst/>
          </a:prstGeom>
          <a:noFill/>
        </p:spPr>
        <p:txBody>
          <a:bodyPr wrap="square" rtlCol="0">
            <a:spAutoFit/>
          </a:bodyPr>
          <a:lstStyle/>
          <a:p>
            <a:r>
              <a:rPr lang="en-US" dirty="0" smtClean="0"/>
              <a:t>Population and sample</a:t>
            </a:r>
          </a:p>
          <a:p>
            <a:r>
              <a:rPr lang="en-US" dirty="0"/>
              <a:t>Sampling </a:t>
            </a:r>
            <a:r>
              <a:rPr lang="en-US" dirty="0" smtClean="0"/>
              <a:t>distributions</a:t>
            </a:r>
          </a:p>
          <a:p>
            <a:r>
              <a:rPr lang="en-US" dirty="0" smtClean="0"/>
              <a:t>Central Limit theorem</a:t>
            </a:r>
          </a:p>
          <a:p>
            <a:r>
              <a:rPr lang="en-US" dirty="0" smtClean="0"/>
              <a:t>Sampling </a:t>
            </a:r>
            <a:r>
              <a:rPr lang="en-US" dirty="0" err="1" smtClean="0"/>
              <a:t>dist</a:t>
            </a:r>
            <a:r>
              <a:rPr lang="en-US" dirty="0" smtClean="0"/>
              <a:t> of difference between means</a:t>
            </a:r>
          </a:p>
          <a:p>
            <a:endParaRPr lang="en-US" dirty="0"/>
          </a:p>
          <a:p>
            <a:r>
              <a:rPr lang="en-US" dirty="0" smtClean="0"/>
              <a:t>T distribution</a:t>
            </a:r>
          </a:p>
          <a:p>
            <a:r>
              <a:rPr lang="en-US" dirty="0" smtClean="0"/>
              <a:t>Chi square </a:t>
            </a:r>
            <a:r>
              <a:rPr lang="en-US" dirty="0" err="1" smtClean="0"/>
              <a:t>dist</a:t>
            </a:r>
            <a:endParaRPr lang="en-US" dirty="0" smtClean="0"/>
          </a:p>
          <a:p>
            <a:r>
              <a:rPr lang="en-US" dirty="0" smtClean="0"/>
              <a:t>When to use normal and when to use t-distribution</a:t>
            </a:r>
            <a:endParaRPr lang="en-US" dirty="0"/>
          </a:p>
          <a:p>
            <a:endParaRPr lang="en-US" dirty="0"/>
          </a:p>
          <a:p>
            <a:r>
              <a:rPr lang="en-US" dirty="0" smtClean="0"/>
              <a:t>Estimation</a:t>
            </a:r>
          </a:p>
          <a:p>
            <a:r>
              <a:rPr lang="en-US" dirty="0" smtClean="0"/>
              <a:t>Confidence Interval</a:t>
            </a:r>
          </a:p>
          <a:p>
            <a:r>
              <a:rPr lang="en-US" dirty="0" smtClean="0"/>
              <a:t>Hypothesis Testing</a:t>
            </a:r>
          </a:p>
          <a:p>
            <a:endParaRPr lang="en-US" dirty="0" smtClean="0"/>
          </a:p>
        </p:txBody>
      </p:sp>
    </p:spTree>
    <p:extLst>
      <p:ext uri="{BB962C8B-B14F-4D97-AF65-F5344CB8AC3E}">
        <p14:creationId xmlns:p14="http://schemas.microsoft.com/office/powerpoint/2010/main" val="11950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a:t>
            </a:r>
            <a:r>
              <a:rPr lang="en-IN" dirty="0"/>
              <a:t>public opinion pollster 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7314</TotalTime>
  <Words>3395</Words>
  <Application>Microsoft Office PowerPoint</Application>
  <PresentationFormat>Widescreen</PresentationFormat>
  <Paragraphs>285</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Chi-Square Distribution</vt:lpstr>
      <vt:lpstr>Inferential Statistics -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95</cp:revision>
  <dcterms:created xsi:type="dcterms:W3CDTF">2018-12-08T19:39:14Z</dcterms:created>
  <dcterms:modified xsi:type="dcterms:W3CDTF">2019-01-18T12:17:40Z</dcterms:modified>
</cp:coreProperties>
</file>