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70" r:id="rId8"/>
    <p:sldId id="269" r:id="rId9"/>
    <p:sldId id="260" r:id="rId10"/>
    <p:sldId id="263" r:id="rId11"/>
    <p:sldId id="264" r:id="rId12"/>
    <p:sldId id="265" r:id="rId13"/>
    <p:sldId id="266" r:id="rId14"/>
    <p:sldId id="261" r:id="rId15"/>
    <p:sldId id="262" r:id="rId16"/>
    <p:sldId id="267" r:id="rId1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GIF"/><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GIF"/><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D7997FB-7922-420F-936B-0594EEA85ED4}" type="doc">
      <dgm:prSet loTypeId="urn:microsoft.com/office/officeart/2005/8/layout/hList7" loCatId="list" qsTypeId="urn:microsoft.com/office/officeart/2005/8/quickstyle/simple1" qsCatId="simple" csTypeId="urn:microsoft.com/office/officeart/2005/8/colors/colorful1" csCatId="colorful" phldr="1"/>
      <dgm:spPr/>
    </dgm:pt>
    <dgm:pt modelId="{00710AF6-C7C1-442A-8F2A-8C188942F5B9}">
      <dgm:prSet phldrT="[Text]"/>
      <dgm:spPr/>
      <dgm:t>
        <a:bodyPr/>
        <a:lstStyle/>
        <a:p>
          <a:r>
            <a:rPr lang="en-US" b="1" dirty="0" smtClean="0"/>
            <a:t>Hacking</a:t>
          </a:r>
          <a:endParaRPr lang="en-US" dirty="0"/>
        </a:p>
      </dgm:t>
    </dgm:pt>
    <dgm:pt modelId="{B4488CEC-0E00-4CF5-9E68-827BA74829B0}" cxnId="{E17F57F6-7095-4E70-BBEC-E3ABAF113B3A}" type="parTrans">
      <dgm:prSet/>
      <dgm:spPr/>
      <dgm:t>
        <a:bodyPr/>
        <a:lstStyle/>
        <a:p>
          <a:endParaRPr lang="en-US"/>
        </a:p>
      </dgm:t>
    </dgm:pt>
    <dgm:pt modelId="{0481051E-16D1-4A3D-875A-2D28329F1AB9}" cxnId="{E17F57F6-7095-4E70-BBEC-E3ABAF113B3A}" type="sibTrans">
      <dgm:prSet/>
      <dgm:spPr/>
      <dgm:t>
        <a:bodyPr/>
        <a:lstStyle/>
        <a:p>
          <a:endParaRPr lang="en-US"/>
        </a:p>
      </dgm:t>
    </dgm:pt>
    <dgm:pt modelId="{AC3EFFB4-6DCA-439E-980C-68805F375DE5}">
      <dgm:prSet phldrT="[Text]"/>
      <dgm:spPr/>
      <dgm:t>
        <a:bodyPr/>
        <a:lstStyle/>
        <a:p>
          <a:r>
            <a:rPr lang="en-US" b="1" dirty="0" smtClean="0"/>
            <a:t>Theft</a:t>
          </a:r>
          <a:endParaRPr lang="en-US" dirty="0"/>
        </a:p>
      </dgm:t>
    </dgm:pt>
    <dgm:pt modelId="{C4E07F76-45BB-41E4-BB9C-7C22181B5D51}" cxnId="{AC2679A7-E4AC-44B5-9E60-064DF1736412}" type="parTrans">
      <dgm:prSet/>
      <dgm:spPr/>
      <dgm:t>
        <a:bodyPr/>
        <a:lstStyle/>
        <a:p>
          <a:endParaRPr lang="en-US"/>
        </a:p>
      </dgm:t>
    </dgm:pt>
    <dgm:pt modelId="{C0531681-B215-48E1-BB4A-A1BF45E155E3}" cxnId="{AC2679A7-E4AC-44B5-9E60-064DF1736412}" type="sibTrans">
      <dgm:prSet/>
      <dgm:spPr/>
      <dgm:t>
        <a:bodyPr/>
        <a:lstStyle/>
        <a:p>
          <a:endParaRPr lang="en-US"/>
        </a:p>
      </dgm:t>
    </dgm:pt>
    <dgm:pt modelId="{B06C11B3-FDB0-43F3-B8B7-6408F9E87C91}">
      <dgm:prSet phldrT="[Text]"/>
      <dgm:spPr/>
      <dgm:t>
        <a:bodyPr/>
        <a:lstStyle/>
        <a:p>
          <a:r>
            <a:rPr lang="en-US" b="1" dirty="0" smtClean="0"/>
            <a:t>Cyber Stalking</a:t>
          </a:r>
          <a:endParaRPr lang="en-US" dirty="0"/>
        </a:p>
      </dgm:t>
    </dgm:pt>
    <dgm:pt modelId="{57E8EF66-7363-4BA8-A25B-DD7034B81F2E}" cxnId="{BE041C99-8371-4094-9FD9-E57A590292C5}" type="parTrans">
      <dgm:prSet/>
      <dgm:spPr/>
      <dgm:t>
        <a:bodyPr/>
        <a:lstStyle/>
        <a:p>
          <a:endParaRPr lang="en-US"/>
        </a:p>
      </dgm:t>
    </dgm:pt>
    <dgm:pt modelId="{A8B36471-3CDD-4C8F-A9A9-2CA7829F2253}" cxnId="{BE041C99-8371-4094-9FD9-E57A590292C5}" type="sibTrans">
      <dgm:prSet/>
      <dgm:spPr/>
      <dgm:t>
        <a:bodyPr/>
        <a:lstStyle/>
        <a:p>
          <a:endParaRPr lang="en-US"/>
        </a:p>
      </dgm:t>
    </dgm:pt>
    <dgm:pt modelId="{CDA21628-AAD1-4DE1-9BDE-69A47822FF62}">
      <dgm:prSet phldrT="[Text]"/>
      <dgm:spPr/>
      <dgm:t>
        <a:bodyPr/>
        <a:lstStyle/>
        <a:p>
          <a:r>
            <a:rPr lang="en-US" b="1" dirty="0" smtClean="0">
              <a:solidFill>
                <a:schemeClr val="bg1"/>
              </a:solidFill>
              <a:latin typeface="Cambria" panose="02040503050406030204" pitchFamily="18" charset="0"/>
            </a:rPr>
            <a:t>illegal downloading</a:t>
          </a:r>
          <a:endParaRPr lang="en-US" b="1" dirty="0"/>
        </a:p>
      </dgm:t>
    </dgm:pt>
    <dgm:pt modelId="{304B7BF7-08F0-4C00-A99D-02DCF6A47F53}" cxnId="{C7A28D50-A1BB-4765-8DCC-0E2F5D7E4E6A}" type="parTrans">
      <dgm:prSet/>
      <dgm:spPr/>
      <dgm:t>
        <a:bodyPr/>
        <a:lstStyle/>
        <a:p>
          <a:endParaRPr lang="en-US"/>
        </a:p>
      </dgm:t>
    </dgm:pt>
    <dgm:pt modelId="{289D74D6-5469-4C2D-B5CE-DD4BA60B0F33}" cxnId="{C7A28D50-A1BB-4765-8DCC-0E2F5D7E4E6A}" type="sibTrans">
      <dgm:prSet/>
      <dgm:spPr/>
      <dgm:t>
        <a:bodyPr/>
        <a:lstStyle/>
        <a:p>
          <a:endParaRPr lang="en-US"/>
        </a:p>
      </dgm:t>
    </dgm:pt>
    <dgm:pt modelId="{7DA3C3F1-0FE5-4EE1-9FC6-8ACCB59B1790}">
      <dgm:prSet phldrT="[Text]"/>
      <dgm:spPr/>
      <dgm:t>
        <a:bodyPr/>
        <a:lstStyle/>
        <a:p>
          <a:r>
            <a:rPr lang="en-US" b="1" dirty="0" smtClean="0"/>
            <a:t>Identity Theft</a:t>
          </a:r>
          <a:endParaRPr lang="en-US" dirty="0"/>
        </a:p>
      </dgm:t>
    </dgm:pt>
    <dgm:pt modelId="{0D2D43D9-D636-4C94-95BD-845B21D23F0F}" cxnId="{B1D78013-17D7-4D5D-B3E0-54046A5D03E6}" type="parTrans">
      <dgm:prSet/>
      <dgm:spPr/>
      <dgm:t>
        <a:bodyPr/>
        <a:lstStyle/>
        <a:p>
          <a:endParaRPr lang="en-US"/>
        </a:p>
      </dgm:t>
    </dgm:pt>
    <dgm:pt modelId="{E37535BE-FA9C-4C83-9CE8-DEDDAF82C812}" cxnId="{B1D78013-17D7-4D5D-B3E0-54046A5D03E6}" type="sibTrans">
      <dgm:prSet/>
      <dgm:spPr/>
      <dgm:t>
        <a:bodyPr/>
        <a:lstStyle/>
        <a:p>
          <a:endParaRPr lang="en-US"/>
        </a:p>
      </dgm:t>
    </dgm:pt>
    <dgm:pt modelId="{E584A23C-97F0-4198-821B-4AA3F69190AB}">
      <dgm:prSet phldrT="[Text]"/>
      <dgm:spPr/>
      <dgm:t>
        <a:bodyPr/>
        <a:lstStyle/>
        <a:p>
          <a:r>
            <a:rPr lang="en-US" b="1" dirty="0" smtClean="0"/>
            <a:t>Child Pornography</a:t>
          </a:r>
          <a:endParaRPr lang="en-US" dirty="0"/>
        </a:p>
      </dgm:t>
    </dgm:pt>
    <dgm:pt modelId="{B1EF0BDA-59B8-42A3-A5D2-5B083219E5B2}" cxnId="{F015156B-DC25-40D8-A678-59BCF4D8C6F0}" type="parTrans">
      <dgm:prSet/>
      <dgm:spPr/>
      <dgm:t>
        <a:bodyPr/>
        <a:lstStyle/>
        <a:p>
          <a:endParaRPr lang="en-US"/>
        </a:p>
      </dgm:t>
    </dgm:pt>
    <dgm:pt modelId="{B6D697A6-4616-473F-BCA1-19968BC63761}" cxnId="{F015156B-DC25-40D8-A678-59BCF4D8C6F0}" type="sibTrans">
      <dgm:prSet/>
      <dgm:spPr/>
      <dgm:t>
        <a:bodyPr/>
        <a:lstStyle/>
        <a:p>
          <a:endParaRPr lang="en-US"/>
        </a:p>
      </dgm:t>
    </dgm:pt>
    <dgm:pt modelId="{4A05BFA6-B725-4A50-9032-16595BE6752B}">
      <dgm:prSet phldrT="[Text]"/>
      <dgm:spPr/>
      <dgm:t>
        <a:bodyPr/>
        <a:lstStyle/>
        <a:p>
          <a:r>
            <a:rPr lang="en-US" b="1" dirty="0" smtClean="0"/>
            <a:t>Computer Viruses and other Malware</a:t>
          </a:r>
          <a:endParaRPr lang="en-US" b="1" dirty="0"/>
        </a:p>
      </dgm:t>
    </dgm:pt>
    <dgm:pt modelId="{43384832-4C81-4237-ACEC-116A7D3BA901}" cxnId="{79068AA9-8BCC-4C24-9731-7D36294BD17E}" type="parTrans">
      <dgm:prSet/>
      <dgm:spPr/>
      <dgm:t>
        <a:bodyPr/>
        <a:lstStyle/>
        <a:p>
          <a:endParaRPr lang="en-US"/>
        </a:p>
      </dgm:t>
    </dgm:pt>
    <dgm:pt modelId="{1434903A-4BCA-41D4-B846-8B331F473E62}" cxnId="{79068AA9-8BCC-4C24-9731-7D36294BD17E}" type="sibTrans">
      <dgm:prSet/>
      <dgm:spPr/>
      <dgm:t>
        <a:bodyPr/>
        <a:lstStyle/>
        <a:p>
          <a:endParaRPr lang="en-US"/>
        </a:p>
      </dgm:t>
    </dgm:pt>
    <dgm:pt modelId="{6C58FD94-07F9-426C-8506-1F6B99FE09BF}">
      <dgm:prSet phldrT="[Text]"/>
      <dgm:spPr/>
      <dgm:t>
        <a:bodyPr/>
        <a:lstStyle/>
        <a:p>
          <a:r>
            <a:rPr lang="en-US" b="1" dirty="0" smtClean="0"/>
            <a:t>Spamming</a:t>
          </a:r>
          <a:endParaRPr lang="en-US" b="1" dirty="0"/>
        </a:p>
      </dgm:t>
    </dgm:pt>
    <dgm:pt modelId="{044A0E9A-58CD-421E-A0F7-05D2124ACCC5}" cxnId="{51CEA2A7-8EF9-4FC4-A79E-797D87D3F07F}" type="parTrans">
      <dgm:prSet/>
      <dgm:spPr/>
      <dgm:t>
        <a:bodyPr/>
        <a:lstStyle/>
        <a:p>
          <a:endParaRPr lang="en-US"/>
        </a:p>
      </dgm:t>
    </dgm:pt>
    <dgm:pt modelId="{F24DF2C4-5115-40E0-A401-64B4BBB12F84}" cxnId="{51CEA2A7-8EF9-4FC4-A79E-797D87D3F07F}" type="sibTrans">
      <dgm:prSet/>
      <dgm:spPr/>
      <dgm:t>
        <a:bodyPr/>
        <a:lstStyle/>
        <a:p>
          <a:endParaRPr lang="en-US"/>
        </a:p>
      </dgm:t>
    </dgm:pt>
    <dgm:pt modelId="{7B594177-7A95-44C4-99D9-AA37D725BAB4}" type="pres">
      <dgm:prSet presAssocID="{FD7997FB-7922-420F-936B-0594EEA85ED4}" presName="Name0" presStyleCnt="0">
        <dgm:presLayoutVars>
          <dgm:dir/>
          <dgm:resizeHandles val="exact"/>
        </dgm:presLayoutVars>
      </dgm:prSet>
      <dgm:spPr/>
    </dgm:pt>
    <dgm:pt modelId="{EE9E7639-AC7D-4CA0-873A-592C1314B3C5}" type="pres">
      <dgm:prSet presAssocID="{FD7997FB-7922-420F-936B-0594EEA85ED4}" presName="fgShape" presStyleLbl="fgShp" presStyleIdx="0" presStyleCnt="1"/>
      <dgm:spPr/>
    </dgm:pt>
    <dgm:pt modelId="{13D38325-4042-4C0D-9887-967E611484CD}" type="pres">
      <dgm:prSet presAssocID="{FD7997FB-7922-420F-936B-0594EEA85ED4}" presName="linComp" presStyleCnt="0"/>
      <dgm:spPr/>
    </dgm:pt>
    <dgm:pt modelId="{1A45486F-71E0-4EBA-97AD-498BC25B803B}" type="pres">
      <dgm:prSet presAssocID="{00710AF6-C7C1-442A-8F2A-8C188942F5B9}" presName="compNode" presStyleCnt="0"/>
      <dgm:spPr/>
    </dgm:pt>
    <dgm:pt modelId="{50A58A29-E9FE-4606-B3BB-3E81F632C304}" type="pres">
      <dgm:prSet presAssocID="{00710AF6-C7C1-442A-8F2A-8C188942F5B9}" presName="bkgdShape" presStyleLbl="node1" presStyleIdx="0" presStyleCnt="8"/>
      <dgm:spPr/>
      <dgm:t>
        <a:bodyPr/>
        <a:lstStyle/>
        <a:p>
          <a:endParaRPr lang="en-US"/>
        </a:p>
      </dgm:t>
    </dgm:pt>
    <dgm:pt modelId="{79D125F6-22AB-47A5-B2F8-95D23E89ED9D}" type="pres">
      <dgm:prSet presAssocID="{00710AF6-C7C1-442A-8F2A-8C188942F5B9}" presName="nodeTx" presStyleLbl="node1" presStyleIdx="0" presStyleCnt="8">
        <dgm:presLayoutVars>
          <dgm:bulletEnabled val="1"/>
        </dgm:presLayoutVars>
      </dgm:prSet>
      <dgm:spPr/>
      <dgm:t>
        <a:bodyPr/>
        <a:lstStyle/>
        <a:p>
          <a:endParaRPr lang="en-US"/>
        </a:p>
      </dgm:t>
    </dgm:pt>
    <dgm:pt modelId="{BF2747E7-6D6B-4FC9-AC0E-0940A3D01502}" type="pres">
      <dgm:prSet presAssocID="{00710AF6-C7C1-442A-8F2A-8C188942F5B9}" presName="invisiNode" presStyleLbl="node1" presStyleIdx="0" presStyleCnt="8"/>
      <dgm:spPr/>
    </dgm:pt>
    <dgm:pt modelId="{65BF1029-E7D4-46B6-82D1-323DACF72562}" type="pres">
      <dgm:prSet presAssocID="{00710AF6-C7C1-442A-8F2A-8C188942F5B9}" presName="imagNode" presStyleLbl="fgImgPlace1" presStyleIdx="0" presStyleCnt="8"/>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dgm:spPr>
    </dgm:pt>
    <dgm:pt modelId="{F78F495A-B95B-4C69-A2A5-CC25EF6D0C47}" type="pres">
      <dgm:prSet presAssocID="{0481051E-16D1-4A3D-875A-2D28329F1AB9}" presName="sibTrans" presStyleLbl="sibTrans2D1" presStyleIdx="0" presStyleCnt="0"/>
      <dgm:spPr/>
      <dgm:t>
        <a:bodyPr/>
        <a:lstStyle/>
        <a:p>
          <a:endParaRPr lang="en-US"/>
        </a:p>
      </dgm:t>
    </dgm:pt>
    <dgm:pt modelId="{F091BCC7-5471-4B53-96E2-CD5A88DB65CA}" type="pres">
      <dgm:prSet presAssocID="{AC3EFFB4-6DCA-439E-980C-68805F375DE5}" presName="compNode" presStyleCnt="0"/>
      <dgm:spPr/>
    </dgm:pt>
    <dgm:pt modelId="{EA765FFC-EE3A-437F-AB7E-FE977DBCFB11}" type="pres">
      <dgm:prSet presAssocID="{AC3EFFB4-6DCA-439E-980C-68805F375DE5}" presName="bkgdShape" presStyleLbl="node1" presStyleIdx="1" presStyleCnt="8"/>
      <dgm:spPr/>
      <dgm:t>
        <a:bodyPr/>
        <a:lstStyle/>
        <a:p>
          <a:endParaRPr lang="en-US"/>
        </a:p>
      </dgm:t>
    </dgm:pt>
    <dgm:pt modelId="{4D756ECD-254A-4417-A783-DE2914ABEC1A}" type="pres">
      <dgm:prSet presAssocID="{AC3EFFB4-6DCA-439E-980C-68805F375DE5}" presName="nodeTx" presStyleLbl="node1" presStyleIdx="1" presStyleCnt="8">
        <dgm:presLayoutVars>
          <dgm:bulletEnabled val="1"/>
        </dgm:presLayoutVars>
      </dgm:prSet>
      <dgm:spPr/>
      <dgm:t>
        <a:bodyPr/>
        <a:lstStyle/>
        <a:p>
          <a:endParaRPr lang="en-US"/>
        </a:p>
      </dgm:t>
    </dgm:pt>
    <dgm:pt modelId="{E24AAE55-EEFC-4EFF-BE83-209D0DC18E30}" type="pres">
      <dgm:prSet presAssocID="{AC3EFFB4-6DCA-439E-980C-68805F375DE5}" presName="invisiNode" presStyleLbl="node1" presStyleIdx="1" presStyleCnt="8"/>
      <dgm:spPr/>
    </dgm:pt>
    <dgm:pt modelId="{D1EF27A9-BECB-4A7E-A7AD-7C851D104C31}" type="pres">
      <dgm:prSet presAssocID="{AC3EFFB4-6DCA-439E-980C-68805F375DE5}" presName="imagNode" presStyleLbl="fgImgPlace1" presStyleIdx="1" presStyleCnt="8"/>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 modelId="{FEF7EE02-FC40-4C74-BE3D-BD66365B0FB0}" type="pres">
      <dgm:prSet presAssocID="{C0531681-B215-48E1-BB4A-A1BF45E155E3}" presName="sibTrans" presStyleLbl="sibTrans2D1" presStyleIdx="0" presStyleCnt="0"/>
      <dgm:spPr/>
      <dgm:t>
        <a:bodyPr/>
        <a:lstStyle/>
        <a:p>
          <a:endParaRPr lang="en-US"/>
        </a:p>
      </dgm:t>
    </dgm:pt>
    <dgm:pt modelId="{DB224715-8F13-4CEA-9699-65ED403874B8}" type="pres">
      <dgm:prSet presAssocID="{B06C11B3-FDB0-43F3-B8B7-6408F9E87C91}" presName="compNode" presStyleCnt="0"/>
      <dgm:spPr/>
    </dgm:pt>
    <dgm:pt modelId="{F7CEC430-B6D8-4D21-8928-53640C9881D3}" type="pres">
      <dgm:prSet presAssocID="{B06C11B3-FDB0-43F3-B8B7-6408F9E87C91}" presName="bkgdShape" presStyleLbl="node1" presStyleIdx="2" presStyleCnt="8"/>
      <dgm:spPr/>
      <dgm:t>
        <a:bodyPr/>
        <a:lstStyle/>
        <a:p>
          <a:endParaRPr lang="en-US"/>
        </a:p>
      </dgm:t>
    </dgm:pt>
    <dgm:pt modelId="{981D25F3-F356-4C8B-A559-258B20542202}" type="pres">
      <dgm:prSet presAssocID="{B06C11B3-FDB0-43F3-B8B7-6408F9E87C91}" presName="nodeTx" presStyleLbl="node1" presStyleIdx="2" presStyleCnt="8">
        <dgm:presLayoutVars>
          <dgm:bulletEnabled val="1"/>
        </dgm:presLayoutVars>
      </dgm:prSet>
      <dgm:spPr/>
      <dgm:t>
        <a:bodyPr/>
        <a:lstStyle/>
        <a:p>
          <a:endParaRPr lang="en-US"/>
        </a:p>
      </dgm:t>
    </dgm:pt>
    <dgm:pt modelId="{D503CCAF-0E1F-403B-ACD6-64E4AEAF6887}" type="pres">
      <dgm:prSet presAssocID="{B06C11B3-FDB0-43F3-B8B7-6408F9E87C91}" presName="invisiNode" presStyleLbl="node1" presStyleIdx="2" presStyleCnt="8"/>
      <dgm:spPr/>
    </dgm:pt>
    <dgm:pt modelId="{B0A5C492-1267-47FE-9B80-7CD116D775B1}" type="pres">
      <dgm:prSet presAssocID="{B06C11B3-FDB0-43F3-B8B7-6408F9E87C91}" presName="imagNode" presStyleLbl="fgImgPlace1" presStyleIdx="2" presStyleCnt="8"/>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pt>
    <dgm:pt modelId="{47343D97-3ADB-4541-9731-6C112AD2241D}" type="pres">
      <dgm:prSet presAssocID="{A8B36471-3CDD-4C8F-A9A9-2CA7829F2253}" presName="sibTrans" presStyleLbl="sibTrans2D1" presStyleIdx="0" presStyleCnt="0"/>
      <dgm:spPr/>
      <dgm:t>
        <a:bodyPr/>
        <a:lstStyle/>
        <a:p>
          <a:endParaRPr lang="en-US"/>
        </a:p>
      </dgm:t>
    </dgm:pt>
    <dgm:pt modelId="{84110B22-0AE8-4410-BD09-423064468E61}" type="pres">
      <dgm:prSet presAssocID="{7DA3C3F1-0FE5-4EE1-9FC6-8ACCB59B1790}" presName="compNode" presStyleCnt="0"/>
      <dgm:spPr/>
    </dgm:pt>
    <dgm:pt modelId="{917E2C99-25FC-438A-BFAE-A6B0C1ED159F}" type="pres">
      <dgm:prSet presAssocID="{7DA3C3F1-0FE5-4EE1-9FC6-8ACCB59B1790}" presName="bkgdShape" presStyleLbl="node1" presStyleIdx="3" presStyleCnt="8" custLinFactNeighborY="46792"/>
      <dgm:spPr/>
      <dgm:t>
        <a:bodyPr/>
        <a:lstStyle/>
        <a:p>
          <a:endParaRPr lang="en-US"/>
        </a:p>
      </dgm:t>
    </dgm:pt>
    <dgm:pt modelId="{4AEEF4B3-90CB-45B5-AF4F-FA2A14D99707}" type="pres">
      <dgm:prSet presAssocID="{7DA3C3F1-0FE5-4EE1-9FC6-8ACCB59B1790}" presName="nodeTx" presStyleLbl="node1" presStyleIdx="3" presStyleCnt="8">
        <dgm:presLayoutVars>
          <dgm:bulletEnabled val="1"/>
        </dgm:presLayoutVars>
      </dgm:prSet>
      <dgm:spPr/>
      <dgm:t>
        <a:bodyPr/>
        <a:lstStyle/>
        <a:p>
          <a:endParaRPr lang="en-US"/>
        </a:p>
      </dgm:t>
    </dgm:pt>
    <dgm:pt modelId="{FD1F5ABE-2D49-4B28-B0E8-15C0CE65AF51}" type="pres">
      <dgm:prSet presAssocID="{7DA3C3F1-0FE5-4EE1-9FC6-8ACCB59B1790}" presName="invisiNode" presStyleLbl="node1" presStyleIdx="3" presStyleCnt="8"/>
      <dgm:spPr/>
    </dgm:pt>
    <dgm:pt modelId="{BCABF1AD-7282-4D2E-9DDF-1113A866F357}" type="pres">
      <dgm:prSet presAssocID="{7DA3C3F1-0FE5-4EE1-9FC6-8ACCB59B1790}" presName="imagNode" presStyleLbl="fgImgPlace1" presStyleIdx="3" presStyleCnt="8"/>
      <dgm:spPr>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dgm:spPr>
    </dgm:pt>
    <dgm:pt modelId="{A7A9FD45-BDD7-45A7-8C81-121AF793C20D}" type="pres">
      <dgm:prSet presAssocID="{E37535BE-FA9C-4C83-9CE8-DEDDAF82C812}" presName="sibTrans" presStyleLbl="sibTrans2D1" presStyleIdx="0" presStyleCnt="0"/>
      <dgm:spPr/>
      <dgm:t>
        <a:bodyPr/>
        <a:lstStyle/>
        <a:p>
          <a:endParaRPr lang="en-US"/>
        </a:p>
      </dgm:t>
    </dgm:pt>
    <dgm:pt modelId="{173D8DA3-4282-4CE6-B557-70C841FF7711}" type="pres">
      <dgm:prSet presAssocID="{E584A23C-97F0-4198-821B-4AA3F69190AB}" presName="compNode" presStyleCnt="0"/>
      <dgm:spPr/>
    </dgm:pt>
    <dgm:pt modelId="{523A22D4-80DB-4775-9D04-36D3CB4E5923}" type="pres">
      <dgm:prSet presAssocID="{E584A23C-97F0-4198-821B-4AA3F69190AB}" presName="bkgdShape" presStyleLbl="node1" presStyleIdx="4" presStyleCnt="8"/>
      <dgm:spPr/>
      <dgm:t>
        <a:bodyPr/>
        <a:lstStyle/>
        <a:p>
          <a:endParaRPr lang="en-US"/>
        </a:p>
      </dgm:t>
    </dgm:pt>
    <dgm:pt modelId="{3A1B3790-A3A7-4D68-8A2E-C71A1CA3F590}" type="pres">
      <dgm:prSet presAssocID="{E584A23C-97F0-4198-821B-4AA3F69190AB}" presName="nodeTx" presStyleLbl="node1" presStyleIdx="4" presStyleCnt="8">
        <dgm:presLayoutVars>
          <dgm:bulletEnabled val="1"/>
        </dgm:presLayoutVars>
      </dgm:prSet>
      <dgm:spPr/>
      <dgm:t>
        <a:bodyPr/>
        <a:lstStyle/>
        <a:p>
          <a:endParaRPr lang="en-US"/>
        </a:p>
      </dgm:t>
    </dgm:pt>
    <dgm:pt modelId="{62D28054-A941-412A-83A4-E5C5FD01188E}" type="pres">
      <dgm:prSet presAssocID="{E584A23C-97F0-4198-821B-4AA3F69190AB}" presName="invisiNode" presStyleLbl="node1" presStyleIdx="4" presStyleCnt="8"/>
      <dgm:spPr/>
    </dgm:pt>
    <dgm:pt modelId="{5C8B988B-A6AD-4161-95AA-7C4AA9E34BE2}" type="pres">
      <dgm:prSet presAssocID="{E584A23C-97F0-4198-821B-4AA3F69190AB}" presName="imagNode" presStyleLbl="fgImgPlace1" presStyleIdx="4" presStyleCnt="8"/>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052B56CB-0533-4A95-82D9-BA88C2EE1130}" type="pres">
      <dgm:prSet presAssocID="{B6D697A6-4616-473F-BCA1-19968BC63761}" presName="sibTrans" presStyleLbl="sibTrans2D1" presStyleIdx="0" presStyleCnt="0"/>
      <dgm:spPr/>
      <dgm:t>
        <a:bodyPr/>
        <a:lstStyle/>
        <a:p>
          <a:endParaRPr lang="en-US"/>
        </a:p>
      </dgm:t>
    </dgm:pt>
    <dgm:pt modelId="{B8F51222-7A57-47BD-8256-3B43F4D45C16}" type="pres">
      <dgm:prSet presAssocID="{CDA21628-AAD1-4DE1-9BDE-69A47822FF62}" presName="compNode" presStyleCnt="0"/>
      <dgm:spPr/>
    </dgm:pt>
    <dgm:pt modelId="{B3D3ADCC-E52A-4CC8-80D1-F92F8F21BC4B}" type="pres">
      <dgm:prSet presAssocID="{CDA21628-AAD1-4DE1-9BDE-69A47822FF62}" presName="bkgdShape" presStyleLbl="node1" presStyleIdx="5" presStyleCnt="8"/>
      <dgm:spPr/>
      <dgm:t>
        <a:bodyPr/>
        <a:lstStyle/>
        <a:p>
          <a:endParaRPr lang="en-US"/>
        </a:p>
      </dgm:t>
    </dgm:pt>
    <dgm:pt modelId="{8DD6FF19-2B8A-43D8-B701-C9FC28524CAD}" type="pres">
      <dgm:prSet presAssocID="{CDA21628-AAD1-4DE1-9BDE-69A47822FF62}" presName="nodeTx" presStyleLbl="node1" presStyleIdx="5" presStyleCnt="8">
        <dgm:presLayoutVars>
          <dgm:bulletEnabled val="1"/>
        </dgm:presLayoutVars>
      </dgm:prSet>
      <dgm:spPr/>
      <dgm:t>
        <a:bodyPr/>
        <a:lstStyle/>
        <a:p>
          <a:endParaRPr lang="en-US"/>
        </a:p>
      </dgm:t>
    </dgm:pt>
    <dgm:pt modelId="{14B4A02D-E21C-49A0-B34C-F92D4CD9D6E8}" type="pres">
      <dgm:prSet presAssocID="{CDA21628-AAD1-4DE1-9BDE-69A47822FF62}" presName="invisiNode" presStyleLbl="node1" presStyleIdx="5" presStyleCnt="8"/>
      <dgm:spPr/>
    </dgm:pt>
    <dgm:pt modelId="{8E142B81-74C1-450E-97C6-5A105A2EC1D6}" type="pres">
      <dgm:prSet presAssocID="{CDA21628-AAD1-4DE1-9BDE-69A47822FF62}" presName="imagNode" presStyleLbl="fgImgPlace1" presStyleIdx="5" presStyleCnt="8"/>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07366D71-0821-439A-9612-7B8A95DE3942}" type="pres">
      <dgm:prSet presAssocID="{289D74D6-5469-4C2D-B5CE-DD4BA60B0F33}" presName="sibTrans" presStyleLbl="sibTrans2D1" presStyleIdx="0" presStyleCnt="0"/>
      <dgm:spPr/>
      <dgm:t>
        <a:bodyPr/>
        <a:lstStyle/>
        <a:p>
          <a:endParaRPr lang="en-US"/>
        </a:p>
      </dgm:t>
    </dgm:pt>
    <dgm:pt modelId="{BFD7BC53-4306-4965-BC23-22E64D00B23B}" type="pres">
      <dgm:prSet presAssocID="{6C58FD94-07F9-426C-8506-1F6B99FE09BF}" presName="compNode" presStyleCnt="0"/>
      <dgm:spPr/>
    </dgm:pt>
    <dgm:pt modelId="{97C32F67-0F10-4A94-A682-86BCCEA1949A}" type="pres">
      <dgm:prSet presAssocID="{6C58FD94-07F9-426C-8506-1F6B99FE09BF}" presName="bkgdShape" presStyleLbl="node1" presStyleIdx="6" presStyleCnt="8"/>
      <dgm:spPr/>
      <dgm:t>
        <a:bodyPr/>
        <a:lstStyle/>
        <a:p>
          <a:endParaRPr lang="en-US"/>
        </a:p>
      </dgm:t>
    </dgm:pt>
    <dgm:pt modelId="{B7D924DC-63D7-40CE-A534-DC5238DF1F53}" type="pres">
      <dgm:prSet presAssocID="{6C58FD94-07F9-426C-8506-1F6B99FE09BF}" presName="nodeTx" presStyleLbl="node1" presStyleIdx="6" presStyleCnt="8">
        <dgm:presLayoutVars>
          <dgm:bulletEnabled val="1"/>
        </dgm:presLayoutVars>
      </dgm:prSet>
      <dgm:spPr/>
      <dgm:t>
        <a:bodyPr/>
        <a:lstStyle/>
        <a:p>
          <a:endParaRPr lang="en-US"/>
        </a:p>
      </dgm:t>
    </dgm:pt>
    <dgm:pt modelId="{77119C29-18B6-46A1-A000-5BAE17DB212C}" type="pres">
      <dgm:prSet presAssocID="{6C58FD94-07F9-426C-8506-1F6B99FE09BF}" presName="invisiNode" presStyleLbl="node1" presStyleIdx="6" presStyleCnt="8"/>
      <dgm:spPr/>
    </dgm:pt>
    <dgm:pt modelId="{877DA9F7-C959-4818-A2C8-0842851719D2}" type="pres">
      <dgm:prSet presAssocID="{6C58FD94-07F9-426C-8506-1F6B99FE09BF}" presName="imagNode" presStyleLbl="fgImgPlace1" presStyleIdx="6" presStyleCnt="8"/>
      <dgm:spPr>
        <a:blipFill>
          <a:blip xmlns:r="http://schemas.openxmlformats.org/officeDocument/2006/relationships" r:embed="rId7">
            <a:extLst>
              <a:ext uri="{28A0092B-C50C-407E-A947-70E740481C1C}">
                <a14:useLocalDpi xmlns:a14="http://schemas.microsoft.com/office/drawing/2010/main" val="0"/>
              </a:ext>
            </a:extLst>
          </a:blip>
          <a:srcRect/>
          <a:stretch>
            <a:fillRect l="-1000" r="-1000"/>
          </a:stretch>
        </a:blipFill>
      </dgm:spPr>
    </dgm:pt>
    <dgm:pt modelId="{71D232ED-F9DB-4005-B826-2F5F5149B433}" type="pres">
      <dgm:prSet presAssocID="{F24DF2C4-5115-40E0-A401-64B4BBB12F84}" presName="sibTrans" presStyleLbl="sibTrans2D1" presStyleIdx="0" presStyleCnt="0"/>
      <dgm:spPr/>
      <dgm:t>
        <a:bodyPr/>
        <a:lstStyle/>
        <a:p>
          <a:endParaRPr lang="en-US"/>
        </a:p>
      </dgm:t>
    </dgm:pt>
    <dgm:pt modelId="{E020D772-9C41-48D1-AB4F-A0570C871E7B}" type="pres">
      <dgm:prSet presAssocID="{4A05BFA6-B725-4A50-9032-16595BE6752B}" presName="compNode" presStyleCnt="0"/>
      <dgm:spPr/>
    </dgm:pt>
    <dgm:pt modelId="{66354469-1BE1-41D3-96C6-88CC90F415C7}" type="pres">
      <dgm:prSet presAssocID="{4A05BFA6-B725-4A50-9032-16595BE6752B}" presName="bkgdShape" presStyleLbl="node1" presStyleIdx="7" presStyleCnt="8"/>
      <dgm:spPr/>
      <dgm:t>
        <a:bodyPr/>
        <a:lstStyle/>
        <a:p>
          <a:endParaRPr lang="en-US"/>
        </a:p>
      </dgm:t>
    </dgm:pt>
    <dgm:pt modelId="{4E9F1F35-D23F-4D06-B42E-35DBF6BFD717}" type="pres">
      <dgm:prSet presAssocID="{4A05BFA6-B725-4A50-9032-16595BE6752B}" presName="nodeTx" presStyleLbl="node1" presStyleIdx="7" presStyleCnt="8">
        <dgm:presLayoutVars>
          <dgm:bulletEnabled val="1"/>
        </dgm:presLayoutVars>
      </dgm:prSet>
      <dgm:spPr/>
      <dgm:t>
        <a:bodyPr/>
        <a:lstStyle/>
        <a:p>
          <a:endParaRPr lang="en-US"/>
        </a:p>
      </dgm:t>
    </dgm:pt>
    <dgm:pt modelId="{FFACC8BB-B686-455C-AAE0-7F5986B294EA}" type="pres">
      <dgm:prSet presAssocID="{4A05BFA6-B725-4A50-9032-16595BE6752B}" presName="invisiNode" presStyleLbl="node1" presStyleIdx="7" presStyleCnt="8"/>
      <dgm:spPr/>
    </dgm:pt>
    <dgm:pt modelId="{A4935AC8-343B-4AA7-BD14-F60B8AF7E614}" type="pres">
      <dgm:prSet presAssocID="{4A05BFA6-B725-4A50-9032-16595BE6752B}" presName="imagNode" presStyleLbl="fgImgPlace1" presStyleIdx="7" presStyleCnt="8"/>
      <dgm:spPr>
        <a:blipFill>
          <a:blip xmlns:r="http://schemas.openxmlformats.org/officeDocument/2006/relationships" r:embed="rId8">
            <a:extLst>
              <a:ext uri="{28A0092B-C50C-407E-A947-70E740481C1C}">
                <a14:useLocalDpi xmlns:a14="http://schemas.microsoft.com/office/drawing/2010/main" val="0"/>
              </a:ext>
            </a:extLst>
          </a:blip>
          <a:srcRect/>
          <a:stretch>
            <a:fillRect l="-1000" r="-1000"/>
          </a:stretch>
        </a:blipFill>
      </dgm:spPr>
    </dgm:pt>
  </dgm:ptLst>
  <dgm:cxnLst>
    <dgm:cxn modelId="{2B31DB95-7B56-4456-963E-E9A612EA3A5D}" type="presOf" srcId="{AC3EFFB4-6DCA-439E-980C-68805F375DE5}" destId="{EA765FFC-EE3A-437F-AB7E-FE977DBCFB11}" srcOrd="0" destOrd="0" presId="urn:microsoft.com/office/officeart/2005/8/layout/hList7"/>
    <dgm:cxn modelId="{823C0A43-089A-4C5C-B441-EB950E3A0053}" type="presOf" srcId="{0481051E-16D1-4A3D-875A-2D28329F1AB9}" destId="{F78F495A-B95B-4C69-A2A5-CC25EF6D0C47}" srcOrd="0" destOrd="0" presId="urn:microsoft.com/office/officeart/2005/8/layout/hList7"/>
    <dgm:cxn modelId="{C7A28D50-A1BB-4765-8DCC-0E2F5D7E4E6A}" srcId="{FD7997FB-7922-420F-936B-0594EEA85ED4}" destId="{CDA21628-AAD1-4DE1-9BDE-69A47822FF62}" srcOrd="5" destOrd="0" parTransId="{304B7BF7-08F0-4C00-A99D-02DCF6A47F53}" sibTransId="{289D74D6-5469-4C2D-B5CE-DD4BA60B0F33}"/>
    <dgm:cxn modelId="{509CCD12-E1A1-4015-A0BD-FDDCA610E7A7}" type="presOf" srcId="{AC3EFFB4-6DCA-439E-980C-68805F375DE5}" destId="{4D756ECD-254A-4417-A783-DE2914ABEC1A}" srcOrd="1" destOrd="0" presId="urn:microsoft.com/office/officeart/2005/8/layout/hList7"/>
    <dgm:cxn modelId="{18200928-B37C-4FA5-B877-F45A5A49875D}" type="presOf" srcId="{00710AF6-C7C1-442A-8F2A-8C188942F5B9}" destId="{50A58A29-E9FE-4606-B3BB-3E81F632C304}" srcOrd="0" destOrd="0" presId="urn:microsoft.com/office/officeart/2005/8/layout/hList7"/>
    <dgm:cxn modelId="{51CEA2A7-8EF9-4FC4-A79E-797D87D3F07F}" srcId="{FD7997FB-7922-420F-936B-0594EEA85ED4}" destId="{6C58FD94-07F9-426C-8506-1F6B99FE09BF}" srcOrd="6" destOrd="0" parTransId="{044A0E9A-58CD-421E-A0F7-05D2124ACCC5}" sibTransId="{F24DF2C4-5115-40E0-A401-64B4BBB12F84}"/>
    <dgm:cxn modelId="{49639630-628C-4838-9EEC-976B9486DFF1}" type="presOf" srcId="{289D74D6-5469-4C2D-B5CE-DD4BA60B0F33}" destId="{07366D71-0821-439A-9612-7B8A95DE3942}" srcOrd="0" destOrd="0" presId="urn:microsoft.com/office/officeart/2005/8/layout/hList7"/>
    <dgm:cxn modelId="{0167B16E-B228-45F4-9CFC-FD6BF4E77E78}" type="presOf" srcId="{F24DF2C4-5115-40E0-A401-64B4BBB12F84}" destId="{71D232ED-F9DB-4005-B826-2F5F5149B433}" srcOrd="0" destOrd="0" presId="urn:microsoft.com/office/officeart/2005/8/layout/hList7"/>
    <dgm:cxn modelId="{AF628ED3-7E43-4AB0-9017-39E85A96EBD9}" type="presOf" srcId="{CDA21628-AAD1-4DE1-9BDE-69A47822FF62}" destId="{8DD6FF19-2B8A-43D8-B701-C9FC28524CAD}" srcOrd="1" destOrd="0" presId="urn:microsoft.com/office/officeart/2005/8/layout/hList7"/>
    <dgm:cxn modelId="{1378BE1F-1123-4071-8523-989DCADC3440}" type="presOf" srcId="{E584A23C-97F0-4198-821B-4AA3F69190AB}" destId="{523A22D4-80DB-4775-9D04-36D3CB4E5923}" srcOrd="0" destOrd="0" presId="urn:microsoft.com/office/officeart/2005/8/layout/hList7"/>
    <dgm:cxn modelId="{D9BB3BBF-9C12-4556-BC05-F3A51939BE75}" type="presOf" srcId="{CDA21628-AAD1-4DE1-9BDE-69A47822FF62}" destId="{B3D3ADCC-E52A-4CC8-80D1-F92F8F21BC4B}" srcOrd="0" destOrd="0" presId="urn:microsoft.com/office/officeart/2005/8/layout/hList7"/>
    <dgm:cxn modelId="{6BA1DDE4-6EFA-4C59-B288-529E9234A593}" type="presOf" srcId="{B06C11B3-FDB0-43F3-B8B7-6408F9E87C91}" destId="{981D25F3-F356-4C8B-A559-258B20542202}" srcOrd="1" destOrd="0" presId="urn:microsoft.com/office/officeart/2005/8/layout/hList7"/>
    <dgm:cxn modelId="{DEE2C721-E79B-412D-AD5D-28215829E219}" type="presOf" srcId="{FD7997FB-7922-420F-936B-0594EEA85ED4}" destId="{7B594177-7A95-44C4-99D9-AA37D725BAB4}" srcOrd="0" destOrd="0" presId="urn:microsoft.com/office/officeart/2005/8/layout/hList7"/>
    <dgm:cxn modelId="{C5FEF61D-E738-4F7B-BAEF-74E6FE1011D5}" type="presOf" srcId="{6C58FD94-07F9-426C-8506-1F6B99FE09BF}" destId="{B7D924DC-63D7-40CE-A534-DC5238DF1F53}" srcOrd="1" destOrd="0" presId="urn:microsoft.com/office/officeart/2005/8/layout/hList7"/>
    <dgm:cxn modelId="{76116CB7-37AF-4059-9CA6-89188AB14888}" type="presOf" srcId="{4A05BFA6-B725-4A50-9032-16595BE6752B}" destId="{66354469-1BE1-41D3-96C6-88CC90F415C7}" srcOrd="0" destOrd="0" presId="urn:microsoft.com/office/officeart/2005/8/layout/hList7"/>
    <dgm:cxn modelId="{76E3DE5C-2760-46FF-A042-CAE42ACDC20B}" type="presOf" srcId="{7DA3C3F1-0FE5-4EE1-9FC6-8ACCB59B1790}" destId="{4AEEF4B3-90CB-45B5-AF4F-FA2A14D99707}" srcOrd="1" destOrd="0" presId="urn:microsoft.com/office/officeart/2005/8/layout/hList7"/>
    <dgm:cxn modelId="{79068AA9-8BCC-4C24-9731-7D36294BD17E}" srcId="{FD7997FB-7922-420F-936B-0594EEA85ED4}" destId="{4A05BFA6-B725-4A50-9032-16595BE6752B}" srcOrd="7" destOrd="0" parTransId="{43384832-4C81-4237-ACEC-116A7D3BA901}" sibTransId="{1434903A-4BCA-41D4-B846-8B331F473E62}"/>
    <dgm:cxn modelId="{B1D78013-17D7-4D5D-B3E0-54046A5D03E6}" srcId="{FD7997FB-7922-420F-936B-0594EEA85ED4}" destId="{7DA3C3F1-0FE5-4EE1-9FC6-8ACCB59B1790}" srcOrd="3" destOrd="0" parTransId="{0D2D43D9-D636-4C94-95BD-845B21D23F0F}" sibTransId="{E37535BE-FA9C-4C83-9CE8-DEDDAF82C812}"/>
    <dgm:cxn modelId="{92FBF535-4CE2-48DD-AA80-68CFACF3C0BD}" type="presOf" srcId="{C0531681-B215-48E1-BB4A-A1BF45E155E3}" destId="{FEF7EE02-FC40-4C74-BE3D-BD66365B0FB0}" srcOrd="0" destOrd="0" presId="urn:microsoft.com/office/officeart/2005/8/layout/hList7"/>
    <dgm:cxn modelId="{FF1F8E58-EDFC-482F-9E19-E0237D9C2929}" type="presOf" srcId="{7DA3C3F1-0FE5-4EE1-9FC6-8ACCB59B1790}" destId="{917E2C99-25FC-438A-BFAE-A6B0C1ED159F}" srcOrd="0" destOrd="0" presId="urn:microsoft.com/office/officeart/2005/8/layout/hList7"/>
    <dgm:cxn modelId="{F5FE3002-AE0F-4D31-B4D7-7EE4ED11AC42}" type="presOf" srcId="{B06C11B3-FDB0-43F3-B8B7-6408F9E87C91}" destId="{F7CEC430-B6D8-4D21-8928-53640C9881D3}" srcOrd="0" destOrd="0" presId="urn:microsoft.com/office/officeart/2005/8/layout/hList7"/>
    <dgm:cxn modelId="{AC2679A7-E4AC-44B5-9E60-064DF1736412}" srcId="{FD7997FB-7922-420F-936B-0594EEA85ED4}" destId="{AC3EFFB4-6DCA-439E-980C-68805F375DE5}" srcOrd="1" destOrd="0" parTransId="{C4E07F76-45BB-41E4-BB9C-7C22181B5D51}" sibTransId="{C0531681-B215-48E1-BB4A-A1BF45E155E3}"/>
    <dgm:cxn modelId="{BFF4BEBD-763B-4436-8A75-F21C310CE264}" type="presOf" srcId="{6C58FD94-07F9-426C-8506-1F6B99FE09BF}" destId="{97C32F67-0F10-4A94-A682-86BCCEA1949A}" srcOrd="0" destOrd="0" presId="urn:microsoft.com/office/officeart/2005/8/layout/hList7"/>
    <dgm:cxn modelId="{5BDBDBD7-9801-4D20-A49A-C459631625E9}" type="presOf" srcId="{00710AF6-C7C1-442A-8F2A-8C188942F5B9}" destId="{79D125F6-22AB-47A5-B2F8-95D23E89ED9D}" srcOrd="1" destOrd="0" presId="urn:microsoft.com/office/officeart/2005/8/layout/hList7"/>
    <dgm:cxn modelId="{BB926078-15CD-4824-B3C3-EC7021B022E2}" type="presOf" srcId="{B6D697A6-4616-473F-BCA1-19968BC63761}" destId="{052B56CB-0533-4A95-82D9-BA88C2EE1130}" srcOrd="0" destOrd="0" presId="urn:microsoft.com/office/officeart/2005/8/layout/hList7"/>
    <dgm:cxn modelId="{E17F57F6-7095-4E70-BBEC-E3ABAF113B3A}" srcId="{FD7997FB-7922-420F-936B-0594EEA85ED4}" destId="{00710AF6-C7C1-442A-8F2A-8C188942F5B9}" srcOrd="0" destOrd="0" parTransId="{B4488CEC-0E00-4CF5-9E68-827BA74829B0}" sibTransId="{0481051E-16D1-4A3D-875A-2D28329F1AB9}"/>
    <dgm:cxn modelId="{FCCB8362-1301-4045-AAD9-2CFF173B5DC2}" type="presOf" srcId="{A8B36471-3CDD-4C8F-A9A9-2CA7829F2253}" destId="{47343D97-3ADB-4541-9731-6C112AD2241D}" srcOrd="0" destOrd="0" presId="urn:microsoft.com/office/officeart/2005/8/layout/hList7"/>
    <dgm:cxn modelId="{BE041C99-8371-4094-9FD9-E57A590292C5}" srcId="{FD7997FB-7922-420F-936B-0594EEA85ED4}" destId="{B06C11B3-FDB0-43F3-B8B7-6408F9E87C91}" srcOrd="2" destOrd="0" parTransId="{57E8EF66-7363-4BA8-A25B-DD7034B81F2E}" sibTransId="{A8B36471-3CDD-4C8F-A9A9-2CA7829F2253}"/>
    <dgm:cxn modelId="{FE65E3DA-9914-4E2F-A3A0-7149FDF7B0B5}" type="presOf" srcId="{E584A23C-97F0-4198-821B-4AA3F69190AB}" destId="{3A1B3790-A3A7-4D68-8A2E-C71A1CA3F590}" srcOrd="1" destOrd="0" presId="urn:microsoft.com/office/officeart/2005/8/layout/hList7"/>
    <dgm:cxn modelId="{F015156B-DC25-40D8-A678-59BCF4D8C6F0}" srcId="{FD7997FB-7922-420F-936B-0594EEA85ED4}" destId="{E584A23C-97F0-4198-821B-4AA3F69190AB}" srcOrd="4" destOrd="0" parTransId="{B1EF0BDA-59B8-42A3-A5D2-5B083219E5B2}" sibTransId="{B6D697A6-4616-473F-BCA1-19968BC63761}"/>
    <dgm:cxn modelId="{DDF434A4-01A6-4EF7-AD95-591ACD8400AF}" type="presOf" srcId="{E37535BE-FA9C-4C83-9CE8-DEDDAF82C812}" destId="{A7A9FD45-BDD7-45A7-8C81-121AF793C20D}" srcOrd="0" destOrd="0" presId="urn:microsoft.com/office/officeart/2005/8/layout/hList7"/>
    <dgm:cxn modelId="{5D8A1505-078F-4AB5-BC81-F43910A6DF09}" type="presOf" srcId="{4A05BFA6-B725-4A50-9032-16595BE6752B}" destId="{4E9F1F35-D23F-4D06-B42E-35DBF6BFD717}" srcOrd="1" destOrd="0" presId="urn:microsoft.com/office/officeart/2005/8/layout/hList7"/>
    <dgm:cxn modelId="{6B1FA659-21BA-4759-B5DF-690BA4971EFE}" type="presParOf" srcId="{7B594177-7A95-44C4-99D9-AA37D725BAB4}" destId="{EE9E7639-AC7D-4CA0-873A-592C1314B3C5}" srcOrd="0" destOrd="0" presId="urn:microsoft.com/office/officeart/2005/8/layout/hList7"/>
    <dgm:cxn modelId="{A0A157A9-91E7-4FC7-A1E2-275832A98AF9}" type="presParOf" srcId="{7B594177-7A95-44C4-99D9-AA37D725BAB4}" destId="{13D38325-4042-4C0D-9887-967E611484CD}" srcOrd="1" destOrd="0" presId="urn:microsoft.com/office/officeart/2005/8/layout/hList7"/>
    <dgm:cxn modelId="{C3BC410B-870B-4BCA-9BA8-434B65D2C7FD}" type="presParOf" srcId="{13D38325-4042-4C0D-9887-967E611484CD}" destId="{1A45486F-71E0-4EBA-97AD-498BC25B803B}" srcOrd="0" destOrd="0" presId="urn:microsoft.com/office/officeart/2005/8/layout/hList7"/>
    <dgm:cxn modelId="{9B5EEC5A-4740-4C89-AA81-BC830C615C64}" type="presParOf" srcId="{1A45486F-71E0-4EBA-97AD-498BC25B803B}" destId="{50A58A29-E9FE-4606-B3BB-3E81F632C304}" srcOrd="0" destOrd="0" presId="urn:microsoft.com/office/officeart/2005/8/layout/hList7"/>
    <dgm:cxn modelId="{00539B79-78A0-40A8-87F3-6A77CAF53B75}" type="presParOf" srcId="{1A45486F-71E0-4EBA-97AD-498BC25B803B}" destId="{79D125F6-22AB-47A5-B2F8-95D23E89ED9D}" srcOrd="1" destOrd="0" presId="urn:microsoft.com/office/officeart/2005/8/layout/hList7"/>
    <dgm:cxn modelId="{B2A6D838-4965-4F16-B283-C1601333613F}" type="presParOf" srcId="{1A45486F-71E0-4EBA-97AD-498BC25B803B}" destId="{BF2747E7-6D6B-4FC9-AC0E-0940A3D01502}" srcOrd="2" destOrd="0" presId="urn:microsoft.com/office/officeart/2005/8/layout/hList7"/>
    <dgm:cxn modelId="{2DB7712C-05D6-4BF2-B6BE-4D69FADBC8A6}" type="presParOf" srcId="{1A45486F-71E0-4EBA-97AD-498BC25B803B}" destId="{65BF1029-E7D4-46B6-82D1-323DACF72562}" srcOrd="3" destOrd="0" presId="urn:microsoft.com/office/officeart/2005/8/layout/hList7"/>
    <dgm:cxn modelId="{8A853727-5C28-413A-9884-0674943E3AB8}" type="presParOf" srcId="{13D38325-4042-4C0D-9887-967E611484CD}" destId="{F78F495A-B95B-4C69-A2A5-CC25EF6D0C47}" srcOrd="1" destOrd="0" presId="urn:microsoft.com/office/officeart/2005/8/layout/hList7"/>
    <dgm:cxn modelId="{74AAAB14-864C-4A6A-8237-009245687F82}" type="presParOf" srcId="{13D38325-4042-4C0D-9887-967E611484CD}" destId="{F091BCC7-5471-4B53-96E2-CD5A88DB65CA}" srcOrd="2" destOrd="0" presId="urn:microsoft.com/office/officeart/2005/8/layout/hList7"/>
    <dgm:cxn modelId="{F8DAD91E-2F04-46BD-BA9B-AC9CCFD610A1}" type="presParOf" srcId="{F091BCC7-5471-4B53-96E2-CD5A88DB65CA}" destId="{EA765FFC-EE3A-437F-AB7E-FE977DBCFB11}" srcOrd="0" destOrd="0" presId="urn:microsoft.com/office/officeart/2005/8/layout/hList7"/>
    <dgm:cxn modelId="{E2B8427E-ED76-4591-ABA2-1AF1D748F791}" type="presParOf" srcId="{F091BCC7-5471-4B53-96E2-CD5A88DB65CA}" destId="{4D756ECD-254A-4417-A783-DE2914ABEC1A}" srcOrd="1" destOrd="0" presId="urn:microsoft.com/office/officeart/2005/8/layout/hList7"/>
    <dgm:cxn modelId="{B593723C-5715-4671-B1DC-59281AFF2FF8}" type="presParOf" srcId="{F091BCC7-5471-4B53-96E2-CD5A88DB65CA}" destId="{E24AAE55-EEFC-4EFF-BE83-209D0DC18E30}" srcOrd="2" destOrd="0" presId="urn:microsoft.com/office/officeart/2005/8/layout/hList7"/>
    <dgm:cxn modelId="{1706D21B-4CCA-42BA-952A-603B9E1580EC}" type="presParOf" srcId="{F091BCC7-5471-4B53-96E2-CD5A88DB65CA}" destId="{D1EF27A9-BECB-4A7E-A7AD-7C851D104C31}" srcOrd="3" destOrd="0" presId="urn:microsoft.com/office/officeart/2005/8/layout/hList7"/>
    <dgm:cxn modelId="{1447A0DA-6905-4AE5-9A3D-85DE198F60E9}" type="presParOf" srcId="{13D38325-4042-4C0D-9887-967E611484CD}" destId="{FEF7EE02-FC40-4C74-BE3D-BD66365B0FB0}" srcOrd="3" destOrd="0" presId="urn:microsoft.com/office/officeart/2005/8/layout/hList7"/>
    <dgm:cxn modelId="{61590921-A527-4AFA-9011-5F125476F36F}" type="presParOf" srcId="{13D38325-4042-4C0D-9887-967E611484CD}" destId="{DB224715-8F13-4CEA-9699-65ED403874B8}" srcOrd="4" destOrd="0" presId="urn:microsoft.com/office/officeart/2005/8/layout/hList7"/>
    <dgm:cxn modelId="{361CBAB8-37E8-42F2-ABBD-9DC4AF77134E}" type="presParOf" srcId="{DB224715-8F13-4CEA-9699-65ED403874B8}" destId="{F7CEC430-B6D8-4D21-8928-53640C9881D3}" srcOrd="0" destOrd="0" presId="urn:microsoft.com/office/officeart/2005/8/layout/hList7"/>
    <dgm:cxn modelId="{05ECC9D6-1F71-42CE-A6ED-1C874C1FDD33}" type="presParOf" srcId="{DB224715-8F13-4CEA-9699-65ED403874B8}" destId="{981D25F3-F356-4C8B-A559-258B20542202}" srcOrd="1" destOrd="0" presId="urn:microsoft.com/office/officeart/2005/8/layout/hList7"/>
    <dgm:cxn modelId="{07FF7310-408C-4F29-9D1E-8ECAE99F34A0}" type="presParOf" srcId="{DB224715-8F13-4CEA-9699-65ED403874B8}" destId="{D503CCAF-0E1F-403B-ACD6-64E4AEAF6887}" srcOrd="2" destOrd="0" presId="urn:microsoft.com/office/officeart/2005/8/layout/hList7"/>
    <dgm:cxn modelId="{7418759E-E476-4676-98BB-C2960E3C7150}" type="presParOf" srcId="{DB224715-8F13-4CEA-9699-65ED403874B8}" destId="{B0A5C492-1267-47FE-9B80-7CD116D775B1}" srcOrd="3" destOrd="0" presId="urn:microsoft.com/office/officeart/2005/8/layout/hList7"/>
    <dgm:cxn modelId="{DDF4685B-806C-48E5-8592-566598A31F43}" type="presParOf" srcId="{13D38325-4042-4C0D-9887-967E611484CD}" destId="{47343D97-3ADB-4541-9731-6C112AD2241D}" srcOrd="5" destOrd="0" presId="urn:microsoft.com/office/officeart/2005/8/layout/hList7"/>
    <dgm:cxn modelId="{83E657B9-9C7A-40AB-9B7C-33756474D957}" type="presParOf" srcId="{13D38325-4042-4C0D-9887-967E611484CD}" destId="{84110B22-0AE8-4410-BD09-423064468E61}" srcOrd="6" destOrd="0" presId="urn:microsoft.com/office/officeart/2005/8/layout/hList7"/>
    <dgm:cxn modelId="{8E8317EE-76C3-4CC6-839D-A71C132EA28E}" type="presParOf" srcId="{84110B22-0AE8-4410-BD09-423064468E61}" destId="{917E2C99-25FC-438A-BFAE-A6B0C1ED159F}" srcOrd="0" destOrd="0" presId="urn:microsoft.com/office/officeart/2005/8/layout/hList7"/>
    <dgm:cxn modelId="{CF89FC89-9FD5-41E5-B013-28B460C1A2AA}" type="presParOf" srcId="{84110B22-0AE8-4410-BD09-423064468E61}" destId="{4AEEF4B3-90CB-45B5-AF4F-FA2A14D99707}" srcOrd="1" destOrd="0" presId="urn:microsoft.com/office/officeart/2005/8/layout/hList7"/>
    <dgm:cxn modelId="{C978DE67-14C1-446F-B76F-F863167A00EF}" type="presParOf" srcId="{84110B22-0AE8-4410-BD09-423064468E61}" destId="{FD1F5ABE-2D49-4B28-B0E8-15C0CE65AF51}" srcOrd="2" destOrd="0" presId="urn:microsoft.com/office/officeart/2005/8/layout/hList7"/>
    <dgm:cxn modelId="{F29D5A4F-52A4-4888-9222-948DFFCCD572}" type="presParOf" srcId="{84110B22-0AE8-4410-BD09-423064468E61}" destId="{BCABF1AD-7282-4D2E-9DDF-1113A866F357}" srcOrd="3" destOrd="0" presId="urn:microsoft.com/office/officeart/2005/8/layout/hList7"/>
    <dgm:cxn modelId="{7F11F053-4185-4626-BD45-7CD6D1A86801}" type="presParOf" srcId="{13D38325-4042-4C0D-9887-967E611484CD}" destId="{A7A9FD45-BDD7-45A7-8C81-121AF793C20D}" srcOrd="7" destOrd="0" presId="urn:microsoft.com/office/officeart/2005/8/layout/hList7"/>
    <dgm:cxn modelId="{247510E4-1030-461B-8F66-63DD43CB819D}" type="presParOf" srcId="{13D38325-4042-4C0D-9887-967E611484CD}" destId="{173D8DA3-4282-4CE6-B557-70C841FF7711}" srcOrd="8" destOrd="0" presId="urn:microsoft.com/office/officeart/2005/8/layout/hList7"/>
    <dgm:cxn modelId="{F0E3F349-A8EC-4D69-AC19-B4010C53BEF3}" type="presParOf" srcId="{173D8DA3-4282-4CE6-B557-70C841FF7711}" destId="{523A22D4-80DB-4775-9D04-36D3CB4E5923}" srcOrd="0" destOrd="0" presId="urn:microsoft.com/office/officeart/2005/8/layout/hList7"/>
    <dgm:cxn modelId="{0ABDA982-F3E1-4148-9220-DCAD88BD0242}" type="presParOf" srcId="{173D8DA3-4282-4CE6-B557-70C841FF7711}" destId="{3A1B3790-A3A7-4D68-8A2E-C71A1CA3F590}" srcOrd="1" destOrd="0" presId="urn:microsoft.com/office/officeart/2005/8/layout/hList7"/>
    <dgm:cxn modelId="{401B6F86-0621-4CA0-98F0-7110E5ED8581}" type="presParOf" srcId="{173D8DA3-4282-4CE6-B557-70C841FF7711}" destId="{62D28054-A941-412A-83A4-E5C5FD01188E}" srcOrd="2" destOrd="0" presId="urn:microsoft.com/office/officeart/2005/8/layout/hList7"/>
    <dgm:cxn modelId="{1855D255-48D1-414A-8710-C7E8969C13A5}" type="presParOf" srcId="{173D8DA3-4282-4CE6-B557-70C841FF7711}" destId="{5C8B988B-A6AD-4161-95AA-7C4AA9E34BE2}" srcOrd="3" destOrd="0" presId="urn:microsoft.com/office/officeart/2005/8/layout/hList7"/>
    <dgm:cxn modelId="{4101325A-B3F0-40E9-8CD6-1638B8B3EC86}" type="presParOf" srcId="{13D38325-4042-4C0D-9887-967E611484CD}" destId="{052B56CB-0533-4A95-82D9-BA88C2EE1130}" srcOrd="9" destOrd="0" presId="urn:microsoft.com/office/officeart/2005/8/layout/hList7"/>
    <dgm:cxn modelId="{46CB67B6-B2DC-4701-A73B-D21E7B0540D7}" type="presParOf" srcId="{13D38325-4042-4C0D-9887-967E611484CD}" destId="{B8F51222-7A57-47BD-8256-3B43F4D45C16}" srcOrd="10" destOrd="0" presId="urn:microsoft.com/office/officeart/2005/8/layout/hList7"/>
    <dgm:cxn modelId="{2F47D74E-ACE5-41FE-B558-CD903510D317}" type="presParOf" srcId="{B8F51222-7A57-47BD-8256-3B43F4D45C16}" destId="{B3D3ADCC-E52A-4CC8-80D1-F92F8F21BC4B}" srcOrd="0" destOrd="0" presId="urn:microsoft.com/office/officeart/2005/8/layout/hList7"/>
    <dgm:cxn modelId="{EDD3E85D-0BD0-41CB-821F-E0A517C32CE6}" type="presParOf" srcId="{B8F51222-7A57-47BD-8256-3B43F4D45C16}" destId="{8DD6FF19-2B8A-43D8-B701-C9FC28524CAD}" srcOrd="1" destOrd="0" presId="urn:microsoft.com/office/officeart/2005/8/layout/hList7"/>
    <dgm:cxn modelId="{E0AB80D7-BA3F-459F-ADD3-1298A85509B4}" type="presParOf" srcId="{B8F51222-7A57-47BD-8256-3B43F4D45C16}" destId="{14B4A02D-E21C-49A0-B34C-F92D4CD9D6E8}" srcOrd="2" destOrd="0" presId="urn:microsoft.com/office/officeart/2005/8/layout/hList7"/>
    <dgm:cxn modelId="{C5971144-09DB-4828-8671-D24A6B31A27D}" type="presParOf" srcId="{B8F51222-7A57-47BD-8256-3B43F4D45C16}" destId="{8E142B81-74C1-450E-97C6-5A105A2EC1D6}" srcOrd="3" destOrd="0" presId="urn:microsoft.com/office/officeart/2005/8/layout/hList7"/>
    <dgm:cxn modelId="{C20A6F28-1A5E-4B91-8E07-9631345BC053}" type="presParOf" srcId="{13D38325-4042-4C0D-9887-967E611484CD}" destId="{07366D71-0821-439A-9612-7B8A95DE3942}" srcOrd="11" destOrd="0" presId="urn:microsoft.com/office/officeart/2005/8/layout/hList7"/>
    <dgm:cxn modelId="{2BAE7448-0D94-4312-910D-EEF473D3C73E}" type="presParOf" srcId="{13D38325-4042-4C0D-9887-967E611484CD}" destId="{BFD7BC53-4306-4965-BC23-22E64D00B23B}" srcOrd="12" destOrd="0" presId="urn:microsoft.com/office/officeart/2005/8/layout/hList7"/>
    <dgm:cxn modelId="{3BC761C7-1F0B-4949-ACD7-7A7BF2041D54}" type="presParOf" srcId="{BFD7BC53-4306-4965-BC23-22E64D00B23B}" destId="{97C32F67-0F10-4A94-A682-86BCCEA1949A}" srcOrd="0" destOrd="0" presId="urn:microsoft.com/office/officeart/2005/8/layout/hList7"/>
    <dgm:cxn modelId="{C0EF0531-3EB2-4EAE-B523-E0BCBEEE7398}" type="presParOf" srcId="{BFD7BC53-4306-4965-BC23-22E64D00B23B}" destId="{B7D924DC-63D7-40CE-A534-DC5238DF1F53}" srcOrd="1" destOrd="0" presId="urn:microsoft.com/office/officeart/2005/8/layout/hList7"/>
    <dgm:cxn modelId="{A04E2388-6EFF-4106-8C9D-7FACDD44778C}" type="presParOf" srcId="{BFD7BC53-4306-4965-BC23-22E64D00B23B}" destId="{77119C29-18B6-46A1-A000-5BAE17DB212C}" srcOrd="2" destOrd="0" presId="urn:microsoft.com/office/officeart/2005/8/layout/hList7"/>
    <dgm:cxn modelId="{98DD2AE4-8BBF-4A89-B80B-1FF7EFCF6E66}" type="presParOf" srcId="{BFD7BC53-4306-4965-BC23-22E64D00B23B}" destId="{877DA9F7-C959-4818-A2C8-0842851719D2}" srcOrd="3" destOrd="0" presId="urn:microsoft.com/office/officeart/2005/8/layout/hList7"/>
    <dgm:cxn modelId="{6FE72951-F781-4AFF-B7B3-05CA265D46AB}" type="presParOf" srcId="{13D38325-4042-4C0D-9887-967E611484CD}" destId="{71D232ED-F9DB-4005-B826-2F5F5149B433}" srcOrd="13" destOrd="0" presId="urn:microsoft.com/office/officeart/2005/8/layout/hList7"/>
    <dgm:cxn modelId="{46CB5675-F210-4EA9-9BB0-BCA919D12BDE}" type="presParOf" srcId="{13D38325-4042-4C0D-9887-967E611484CD}" destId="{E020D772-9C41-48D1-AB4F-A0570C871E7B}" srcOrd="14" destOrd="0" presId="urn:microsoft.com/office/officeart/2005/8/layout/hList7"/>
    <dgm:cxn modelId="{88E05FDA-5218-4025-BBFC-AB9BE0DDB44E}" type="presParOf" srcId="{E020D772-9C41-48D1-AB4F-A0570C871E7B}" destId="{66354469-1BE1-41D3-96C6-88CC90F415C7}" srcOrd="0" destOrd="0" presId="urn:microsoft.com/office/officeart/2005/8/layout/hList7"/>
    <dgm:cxn modelId="{7E9FC6A7-C821-4809-A035-B6270D4462DB}" type="presParOf" srcId="{E020D772-9C41-48D1-AB4F-A0570C871E7B}" destId="{4E9F1F35-D23F-4D06-B42E-35DBF6BFD717}" srcOrd="1" destOrd="0" presId="urn:microsoft.com/office/officeart/2005/8/layout/hList7"/>
    <dgm:cxn modelId="{E3A32796-2C04-4EA4-8986-544A426DA141}" type="presParOf" srcId="{E020D772-9C41-48D1-AB4F-A0570C871E7B}" destId="{FFACC8BB-B686-455C-AAE0-7F5986B294EA}" srcOrd="2" destOrd="0" presId="urn:microsoft.com/office/officeart/2005/8/layout/hList7"/>
    <dgm:cxn modelId="{419DEBE2-95F0-4EEF-8186-B32EC7A6B683}" type="presParOf" srcId="{E020D772-9C41-48D1-AB4F-A0570C871E7B}" destId="{A4935AC8-343B-4AA7-BD14-F60B8AF7E614}" srcOrd="3" destOrd="0"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58A29-E9FE-4606-B3BB-3E81F632C304}">
      <dsp:nvSpPr>
        <dsp:cNvPr id="0" name=""/>
        <dsp:cNvSpPr/>
      </dsp:nvSpPr>
      <dsp:spPr>
        <a:xfrm>
          <a:off x="3466" y="0"/>
          <a:ext cx="1042465" cy="29925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Hacking</a:t>
          </a:r>
          <a:endParaRPr lang="en-US" sz="1100" kern="1200" dirty="0"/>
        </a:p>
      </dsp:txBody>
      <dsp:txXfrm>
        <a:off x="3466" y="1197032"/>
        <a:ext cx="1042465" cy="1197032"/>
      </dsp:txXfrm>
    </dsp:sp>
    <dsp:sp modelId="{65BF1029-E7D4-46B6-82D1-323DACF72562}">
      <dsp:nvSpPr>
        <dsp:cNvPr id="0" name=""/>
        <dsp:cNvSpPr/>
      </dsp:nvSpPr>
      <dsp:spPr>
        <a:xfrm>
          <a:off x="34740" y="179554"/>
          <a:ext cx="979917" cy="99652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765FFC-EE3A-437F-AB7E-FE977DBCFB11}">
      <dsp:nvSpPr>
        <dsp:cNvPr id="0" name=""/>
        <dsp:cNvSpPr/>
      </dsp:nvSpPr>
      <dsp:spPr>
        <a:xfrm>
          <a:off x="1077205" y="0"/>
          <a:ext cx="1042465" cy="29925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Theft</a:t>
          </a:r>
          <a:endParaRPr lang="en-US" sz="1100" kern="1200" dirty="0"/>
        </a:p>
      </dsp:txBody>
      <dsp:txXfrm>
        <a:off x="1077205" y="1197032"/>
        <a:ext cx="1042465" cy="1197032"/>
      </dsp:txXfrm>
    </dsp:sp>
    <dsp:sp modelId="{D1EF27A9-BECB-4A7E-A7AD-7C851D104C31}">
      <dsp:nvSpPr>
        <dsp:cNvPr id="0" name=""/>
        <dsp:cNvSpPr/>
      </dsp:nvSpPr>
      <dsp:spPr>
        <a:xfrm>
          <a:off x="1108479" y="179554"/>
          <a:ext cx="979917" cy="99652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CEC430-B6D8-4D21-8928-53640C9881D3}">
      <dsp:nvSpPr>
        <dsp:cNvPr id="0" name=""/>
        <dsp:cNvSpPr/>
      </dsp:nvSpPr>
      <dsp:spPr>
        <a:xfrm>
          <a:off x="2150945" y="0"/>
          <a:ext cx="1042465" cy="299258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Cyber Stalking</a:t>
          </a:r>
          <a:endParaRPr lang="en-US" sz="1100" kern="1200" dirty="0"/>
        </a:p>
      </dsp:txBody>
      <dsp:txXfrm>
        <a:off x="2150945" y="1197032"/>
        <a:ext cx="1042465" cy="1197032"/>
      </dsp:txXfrm>
    </dsp:sp>
    <dsp:sp modelId="{B0A5C492-1267-47FE-9B80-7CD116D775B1}">
      <dsp:nvSpPr>
        <dsp:cNvPr id="0" name=""/>
        <dsp:cNvSpPr/>
      </dsp:nvSpPr>
      <dsp:spPr>
        <a:xfrm>
          <a:off x="2182219" y="179554"/>
          <a:ext cx="979917" cy="99652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7E2C99-25FC-438A-BFAE-A6B0C1ED159F}">
      <dsp:nvSpPr>
        <dsp:cNvPr id="0" name=""/>
        <dsp:cNvSpPr/>
      </dsp:nvSpPr>
      <dsp:spPr>
        <a:xfrm>
          <a:off x="3224684" y="0"/>
          <a:ext cx="1042465" cy="299258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Identity Theft</a:t>
          </a:r>
          <a:endParaRPr lang="en-US" sz="1100" kern="1200" dirty="0"/>
        </a:p>
      </dsp:txBody>
      <dsp:txXfrm>
        <a:off x="3224684" y="1197032"/>
        <a:ext cx="1042465" cy="1197032"/>
      </dsp:txXfrm>
    </dsp:sp>
    <dsp:sp modelId="{BCABF1AD-7282-4D2E-9DDF-1113A866F357}">
      <dsp:nvSpPr>
        <dsp:cNvPr id="0" name=""/>
        <dsp:cNvSpPr/>
      </dsp:nvSpPr>
      <dsp:spPr>
        <a:xfrm>
          <a:off x="3255958" y="179554"/>
          <a:ext cx="979917" cy="99652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3A22D4-80DB-4775-9D04-36D3CB4E5923}">
      <dsp:nvSpPr>
        <dsp:cNvPr id="0" name=""/>
        <dsp:cNvSpPr/>
      </dsp:nvSpPr>
      <dsp:spPr>
        <a:xfrm>
          <a:off x="4298424" y="0"/>
          <a:ext cx="1042465" cy="299258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Child Pornography</a:t>
          </a:r>
          <a:endParaRPr lang="en-US" sz="1100" kern="1200" dirty="0"/>
        </a:p>
      </dsp:txBody>
      <dsp:txXfrm>
        <a:off x="4298424" y="1197032"/>
        <a:ext cx="1042465" cy="1197032"/>
      </dsp:txXfrm>
    </dsp:sp>
    <dsp:sp modelId="{5C8B988B-A6AD-4161-95AA-7C4AA9E34BE2}">
      <dsp:nvSpPr>
        <dsp:cNvPr id="0" name=""/>
        <dsp:cNvSpPr/>
      </dsp:nvSpPr>
      <dsp:spPr>
        <a:xfrm>
          <a:off x="4329698" y="179554"/>
          <a:ext cx="979917" cy="99652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D3ADCC-E52A-4CC8-80D1-F92F8F21BC4B}">
      <dsp:nvSpPr>
        <dsp:cNvPr id="0" name=""/>
        <dsp:cNvSpPr/>
      </dsp:nvSpPr>
      <dsp:spPr>
        <a:xfrm>
          <a:off x="5372164" y="0"/>
          <a:ext cx="1042465" cy="29925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solidFill>
                <a:schemeClr val="bg1"/>
              </a:solidFill>
              <a:latin typeface="Cambria" panose="02040503050406030204" pitchFamily="18" charset="0"/>
            </a:rPr>
            <a:t>illegal downloading</a:t>
          </a:r>
          <a:endParaRPr lang="en-US" sz="1100" b="1" kern="1200" dirty="0"/>
        </a:p>
      </dsp:txBody>
      <dsp:txXfrm>
        <a:off x="5372164" y="1197032"/>
        <a:ext cx="1042465" cy="1197032"/>
      </dsp:txXfrm>
    </dsp:sp>
    <dsp:sp modelId="{8E142B81-74C1-450E-97C6-5A105A2EC1D6}">
      <dsp:nvSpPr>
        <dsp:cNvPr id="0" name=""/>
        <dsp:cNvSpPr/>
      </dsp:nvSpPr>
      <dsp:spPr>
        <a:xfrm>
          <a:off x="5403438" y="179554"/>
          <a:ext cx="979917" cy="996529"/>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C32F67-0F10-4A94-A682-86BCCEA1949A}">
      <dsp:nvSpPr>
        <dsp:cNvPr id="0" name=""/>
        <dsp:cNvSpPr/>
      </dsp:nvSpPr>
      <dsp:spPr>
        <a:xfrm>
          <a:off x="6445903" y="0"/>
          <a:ext cx="1042465" cy="299258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Spamming</a:t>
          </a:r>
          <a:endParaRPr lang="en-US" sz="1100" b="1" kern="1200" dirty="0"/>
        </a:p>
      </dsp:txBody>
      <dsp:txXfrm>
        <a:off x="6445903" y="1197032"/>
        <a:ext cx="1042465" cy="1197032"/>
      </dsp:txXfrm>
    </dsp:sp>
    <dsp:sp modelId="{877DA9F7-C959-4818-A2C8-0842851719D2}">
      <dsp:nvSpPr>
        <dsp:cNvPr id="0" name=""/>
        <dsp:cNvSpPr/>
      </dsp:nvSpPr>
      <dsp:spPr>
        <a:xfrm>
          <a:off x="6477177" y="179554"/>
          <a:ext cx="979917" cy="996529"/>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354469-1BE1-41D3-96C6-88CC90F415C7}">
      <dsp:nvSpPr>
        <dsp:cNvPr id="0" name=""/>
        <dsp:cNvSpPr/>
      </dsp:nvSpPr>
      <dsp:spPr>
        <a:xfrm>
          <a:off x="7519643" y="0"/>
          <a:ext cx="1042465" cy="299258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b="1" kern="1200" dirty="0" smtClean="0"/>
            <a:t>Computer Viruses and other Malware</a:t>
          </a:r>
          <a:endParaRPr lang="en-US" sz="1100" b="1" kern="1200" dirty="0"/>
        </a:p>
      </dsp:txBody>
      <dsp:txXfrm>
        <a:off x="7519643" y="1197032"/>
        <a:ext cx="1042465" cy="1197032"/>
      </dsp:txXfrm>
    </dsp:sp>
    <dsp:sp modelId="{A4935AC8-343B-4AA7-BD14-F60B8AF7E614}">
      <dsp:nvSpPr>
        <dsp:cNvPr id="0" name=""/>
        <dsp:cNvSpPr/>
      </dsp:nvSpPr>
      <dsp:spPr>
        <a:xfrm>
          <a:off x="7550917" y="179554"/>
          <a:ext cx="979917" cy="996529"/>
        </a:xfrm>
        <a:prstGeom prst="ellipse">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9E7639-AC7D-4CA0-873A-592C1314B3C5}">
      <dsp:nvSpPr>
        <dsp:cNvPr id="0" name=""/>
        <dsp:cNvSpPr/>
      </dsp:nvSpPr>
      <dsp:spPr>
        <a:xfrm>
          <a:off x="342622" y="2394064"/>
          <a:ext cx="7880329" cy="448887"/>
        </a:xfrm>
        <a:prstGeom prst="leftRight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be6a93ada3_1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e6a93ada3_1_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10dfec8c547_1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fec8c547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0dfec8c547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dfec8c547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be6a93ada3_1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e6a93ada3_1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be6a93ada3_1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e6a93ada3_1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10dfec8c547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fec8c547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10dfec8c547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dfec8c547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10dfec8c547_1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fec8c547_1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10dfec8c547_1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dfec8c547_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0dfec8c547_1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dfec8c547_1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10dfec8c547_1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dfec8c547_1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UXD PROJECT</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GANPAT UNIVERSITY</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11" name="Google Shape;111;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12" name="Google Shape;112;p22"/>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18" name="Google Shape;118;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19" name="Google Shape;119;p23"/>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ADMIN FEATURES:</a:t>
            </a:r>
            <a:r>
              <a:rPr lang="en-GB"/>
              <a:t>:- </a:t>
            </a:r>
            <a:endParaRPr lang="en-GB"/>
          </a:p>
        </p:txBody>
      </p:sp>
      <p:sp>
        <p:nvSpPr>
          <p:cNvPr id="85" name="Google Shape;85;p18"/>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SzPts val="2500"/>
              <a:buAutoNum type="arabicPeriod"/>
            </a:pPr>
            <a:r>
              <a:rPr lang="en-GB" sz="2500"/>
              <a:t>Add/Update/Display/Delete Police Officer(Police Station)</a:t>
            </a:r>
            <a:endParaRPr sz="2500"/>
          </a:p>
          <a:p>
            <a:pPr marL="457200" lvl="0" indent="-387350" algn="l" rtl="0">
              <a:spcBef>
                <a:spcPts val="0"/>
              </a:spcBef>
              <a:spcAft>
                <a:spcPts val="0"/>
              </a:spcAft>
              <a:buSzPts val="2500"/>
              <a:buAutoNum type="arabicPeriod"/>
            </a:pPr>
            <a:r>
              <a:rPr lang="en-GB" sz="2500"/>
              <a:t>Add/Update/Display/Delete Citizen(User)</a:t>
            </a:r>
            <a:endParaRPr sz="2500"/>
          </a:p>
          <a:p>
            <a:pPr marL="457200" lvl="0" indent="-387350" algn="l" rtl="0">
              <a:spcBef>
                <a:spcPts val="0"/>
              </a:spcBef>
              <a:spcAft>
                <a:spcPts val="0"/>
              </a:spcAft>
              <a:buSzPts val="2500"/>
              <a:buAutoNum type="arabicPeriod"/>
            </a:pPr>
            <a:r>
              <a:rPr lang="en-GB" sz="2500"/>
              <a:t>Update/Display/Delete Complaint</a:t>
            </a:r>
            <a:endParaRPr sz="2500"/>
          </a:p>
          <a:p>
            <a:pPr marL="457200" lvl="0" indent="-387350" algn="l" rtl="0">
              <a:spcBef>
                <a:spcPts val="0"/>
              </a:spcBef>
              <a:spcAft>
                <a:spcPts val="0"/>
              </a:spcAft>
              <a:buSzPts val="2500"/>
              <a:buAutoNum type="arabicPeriod"/>
            </a:pPr>
            <a:r>
              <a:rPr lang="en-GB" sz="2500"/>
              <a:t>View/Delete Complaints Status</a:t>
            </a:r>
            <a:endParaRPr sz="2500"/>
          </a:p>
          <a:p>
            <a:pPr marL="457200" lvl="0" indent="-387350" algn="l" rtl="0">
              <a:spcBef>
                <a:spcPts val="0"/>
              </a:spcBef>
              <a:spcAft>
                <a:spcPts val="0"/>
              </a:spcAft>
              <a:buSzPts val="2500"/>
              <a:buAutoNum type="arabicPeriod"/>
            </a:pPr>
            <a:r>
              <a:rPr lang="en-GB" sz="2500"/>
              <a:t>View/Delete Emergencey Complaint</a:t>
            </a:r>
            <a:endParaRPr sz="2500"/>
          </a:p>
          <a:p>
            <a:pPr marL="457200" lvl="0" indent="-387350" algn="l" rtl="0">
              <a:spcBef>
                <a:spcPts val="0"/>
              </a:spcBef>
              <a:spcAft>
                <a:spcPts val="0"/>
              </a:spcAft>
              <a:buSzPts val="2500"/>
              <a:buAutoNum type="arabicPeriod"/>
            </a:pPr>
            <a:r>
              <a:rPr lang="en-GB" sz="2500"/>
              <a:t>View Query</a:t>
            </a:r>
            <a:endParaRPr sz="2500"/>
          </a:p>
          <a:p>
            <a:pPr marL="457200" lvl="0" indent="-387350" algn="l" rtl="0">
              <a:spcBef>
                <a:spcPts val="0"/>
              </a:spcBef>
              <a:spcAft>
                <a:spcPts val="0"/>
              </a:spcAft>
              <a:buSzPts val="2500"/>
              <a:buAutoNum type="arabicPeriod"/>
            </a:pPr>
            <a:r>
              <a:rPr lang="en-GB" sz="2500"/>
              <a:t>View Feedback</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SCOPE</a:t>
            </a:r>
            <a:r>
              <a:rPr lang="en-GB"/>
              <a:t>:- </a:t>
            </a:r>
            <a:endParaRPr lang="en-GB"/>
          </a:p>
        </p:txBody>
      </p:sp>
      <p:sp>
        <p:nvSpPr>
          <p:cNvPr id="91" name="Google Shape;91;p1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500"/>
              <a:t>This website provides an architectural overview of crime management. This web site is generic. A web-based tool that enables the user to manage the crime on tasks completed as part of a project with tasks and sub-tasks. The tool includes interactivity, Functionality, Information will be stored into a database. Administrative and managerial functions will be provided including configuration projects/tasks/subtasks.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r>
              <a:rPr lang="en-GB"/>
              <a:t>:- </a:t>
            </a:r>
            <a:endParaRPr lang="en-GB"/>
          </a:p>
        </p:txBody>
      </p:sp>
      <p:sp>
        <p:nvSpPr>
          <p:cNvPr id="125" name="Google Shape;125;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100"/>
              <a:t>In the modern world, the use of computers and Mobile phones are becoming rampant. More so, recent developments in ICT Industries has revolutionized and consequently brought about a paradigm shift in the way activities are accomplished. As a result of the crime reporting system needs to embrace these new technologies. This report has presented a simple, convenient, cost-effective, but efficient online crime reporting system with a user-friendly, sensitive and intelligible web interface. Whereby it can be accessed at any time provided there is an internet connection.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1391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TEAMMATES</a:t>
            </a:r>
            <a:endParaRPr lang="en-GB"/>
          </a:p>
        </p:txBody>
      </p:sp>
      <p:sp>
        <p:nvSpPr>
          <p:cNvPr id="61" name="Google Shape;61;p14"/>
          <p:cNvSpPr txBox="1"/>
          <p:nvPr>
            <p:ph type="subTitle" idx="1"/>
          </p:nvPr>
        </p:nvSpPr>
        <p:spPr>
          <a:xfrm>
            <a:off x="311700" y="2306050"/>
            <a:ext cx="8520600" cy="1320600"/>
          </a:xfrm>
          <a:prstGeom prst="rect">
            <a:avLst/>
          </a:prstGeom>
        </p:spPr>
        <p:txBody>
          <a:bodyPr spcFirstLastPara="1" wrap="square" lIns="91425" tIns="91425" rIns="91425" bIns="91425" anchor="t" anchorCtr="0">
            <a:normAutofit lnSpcReduction="20000"/>
          </a:bodyPr>
          <a:lstStyle/>
          <a:p>
            <a:pPr marL="457200" lvl="0" indent="-406400" algn="ctr" rtl="0">
              <a:spcBef>
                <a:spcPts val="0"/>
              </a:spcBef>
              <a:spcAft>
                <a:spcPts val="0"/>
              </a:spcAft>
              <a:buSzPts val="2800"/>
              <a:buAutoNum type="arabicParenR"/>
            </a:pPr>
            <a:r>
              <a:rPr lang="en-GB"/>
              <a:t>YUORAJ</a:t>
            </a:r>
            <a:endParaRPr lang="en-GB"/>
          </a:p>
          <a:p>
            <a:pPr marL="457200" lvl="0" indent="-406400" algn="ctr" rtl="0">
              <a:spcBef>
                <a:spcPts val="0"/>
              </a:spcBef>
              <a:spcAft>
                <a:spcPts val="0"/>
              </a:spcAft>
              <a:buSzPts val="2800"/>
              <a:buAutoNum type="arabicParenR"/>
            </a:pPr>
            <a:r>
              <a:rPr lang="en-GB"/>
              <a:t>KAUSHLENDRA</a:t>
            </a:r>
            <a:r>
              <a:rPr lang="en-GB"/>
              <a:t> SINGH</a:t>
            </a:r>
            <a:endParaRPr lang="en-GB"/>
          </a:p>
          <a:p>
            <a:pPr marL="457200" lvl="0" indent="-406400" algn="ctr" rtl="0">
              <a:spcBef>
                <a:spcPts val="0"/>
              </a:spcBef>
              <a:spcAft>
                <a:spcPts val="0"/>
              </a:spcAft>
              <a:buSzPts val="2800"/>
              <a:buAutoNum type="arabicParenR"/>
            </a:pPr>
            <a:r>
              <a:rPr lang="en-GB"/>
              <a:t>JAY KUAMAR </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ym typeface="+mn-ea"/>
              </a:rPr>
              <a:t>Online Crime Reporting System</a:t>
            </a:r>
            <a:endParaRPr lang="en-GB"/>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r>
              <a:rPr lang="en-GB" sz="6540"/>
              <a:t>Online Crime Reporting System is an internet-based Project developed using PHP and MySQL. The Online Crime Reporting System will aim to create a web-based program using which people can report crime online. It gives the facility of uploading videos or images of crime scenes to ensure that authorities can take action immediately.</a:t>
            </a:r>
            <a:endParaRPr sz="6540"/>
          </a:p>
          <a:p>
            <a:pPr marL="0" lvl="0" indent="0" algn="l" rtl="0">
              <a:spcBef>
                <a:spcPts val="1200"/>
              </a:spcBef>
              <a:spcAft>
                <a:spcPts val="0"/>
              </a:spcAft>
              <a:buNone/>
            </a:pPr>
            <a:r>
              <a:rPr lang="en-GB" sz="6540"/>
              <a:t>My engineering project gives you a Crime Reporting System project is to develop a web-based program using which people can report crime online. It provides the facility of uploading images or videos of crime scenes to ensure that police may take action immediately. It also supplies the advice of missing persons, most wanted criminals and security tips for the awareness of people.</a:t>
            </a:r>
            <a:endParaRPr sz="6540"/>
          </a:p>
          <a:p>
            <a:pPr marL="0" lvl="0" indent="0" algn="l" rtl="0">
              <a:spcBef>
                <a:spcPts val="1200"/>
              </a:spcBef>
              <a:spcAft>
                <a:spcPts val="1200"/>
              </a:spcAft>
              <a:buNone/>
            </a:pPr>
            <a:endParaRPr sz="654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a:t>
            </a:r>
            <a:endParaRPr lang="en-GB"/>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GB" sz="2800"/>
              <a:t>This web application allows the user to deal with the great ease of the environment.</a:t>
            </a:r>
            <a:endParaRPr sz="2800"/>
          </a:p>
          <a:p>
            <a:pPr marL="457200" lvl="0" indent="-406400" algn="l" rtl="0">
              <a:spcBef>
                <a:spcPts val="0"/>
              </a:spcBef>
              <a:spcAft>
                <a:spcPts val="0"/>
              </a:spcAft>
              <a:buSzPts val="2800"/>
              <a:buAutoNum type="arabicPeriod"/>
            </a:pPr>
            <a:r>
              <a:rPr lang="en-GB" sz="2800"/>
              <a:t>It allows the user to complain of his crime anytime.</a:t>
            </a:r>
            <a:endParaRPr sz="2800"/>
          </a:p>
          <a:p>
            <a:pPr marL="457200" lvl="0" indent="-406400" algn="l" rtl="0">
              <a:spcBef>
                <a:spcPts val="0"/>
              </a:spcBef>
              <a:spcAft>
                <a:spcPts val="0"/>
              </a:spcAft>
              <a:buSzPts val="2800"/>
              <a:buAutoNum type="arabicPeriod"/>
            </a:pPr>
            <a:r>
              <a:rPr lang="en-GB" sz="2800"/>
              <a:t>It provides the functionality to complain.</a:t>
            </a:r>
            <a:endParaRPr sz="2800"/>
          </a:p>
          <a:p>
            <a:pPr marL="457200" lvl="0" indent="-406400" algn="l" rtl="0">
              <a:spcBef>
                <a:spcPts val="0"/>
              </a:spcBef>
              <a:spcAft>
                <a:spcPts val="0"/>
              </a:spcAft>
              <a:buSzPts val="2800"/>
              <a:buAutoNum type="arabicPeriod"/>
            </a:pPr>
            <a:r>
              <a:rPr lang="en-GB" sz="2800"/>
              <a:t>It also allows the user to change the password.</a:t>
            </a:r>
            <a:endParaRPr sz="2800"/>
          </a:p>
          <a:p>
            <a:pPr marL="457200" lvl="0" indent="-406400" algn="l" rtl="0">
              <a:spcBef>
                <a:spcPts val="0"/>
              </a:spcBef>
              <a:spcAft>
                <a:spcPts val="0"/>
              </a:spcAft>
              <a:buSzPts val="2800"/>
              <a:buAutoNum type="arabicPeriod"/>
            </a:pPr>
            <a:r>
              <a:rPr lang="en-GB" sz="2800"/>
              <a:t>The users get a reply from admin.</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Types of Cyber Crimes</a:t>
            </a:r>
            <a:endParaRPr lang="en-US"/>
          </a:p>
        </p:txBody>
      </p:sp>
      <p:graphicFrame>
        <p:nvGraphicFramePr>
          <p:cNvPr id="6" name="Diagram 5"/>
          <p:cNvGraphicFramePr/>
          <p:nvPr/>
        </p:nvGraphicFramePr>
        <p:xfrm>
          <a:off x="311609" y="1424421"/>
          <a:ext cx="8565575" cy="299258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1"/>
          <p:cNvPicPr>
            <a:picLocks noChangeAspect="1"/>
          </p:cNvPicPr>
          <p:nvPr/>
        </p:nvPicPr>
        <p:blipFill>
          <a:blip r:embed="rId1"/>
          <a:stretch>
            <a:fillRect/>
          </a:stretch>
        </p:blipFill>
        <p:spPr>
          <a:xfrm>
            <a:off x="-635" y="0"/>
            <a:ext cx="9144635" cy="5143500"/>
          </a:xfrm>
          <a:prstGeom prst="rect">
            <a:avLst/>
          </a:prstGeom>
          <a:noFill/>
          <a:ln w="9525">
            <a:noFill/>
          </a:ln>
        </p:spPr>
      </p:pic>
      <p:sp>
        <p:nvSpPr>
          <p:cNvPr id="3" name="Rectangle 2"/>
          <p:cNvSpPr/>
          <p:nvPr/>
        </p:nvSpPr>
        <p:spPr>
          <a:xfrm>
            <a:off x="1313260" y="103585"/>
            <a:ext cx="2692400" cy="29908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350" b="0" i="0" u="none" strike="noStrike" kern="1200" cap="none" spc="0" normalizeH="0" baseline="0" noProof="0" dirty="0" smtClean="0">
                <a:ln>
                  <a:noFill/>
                </a:ln>
                <a:solidFill>
                  <a:schemeClr val="accent2">
                    <a:lumMod val="50000"/>
                  </a:schemeClr>
                </a:solidFill>
                <a:effectLst>
                  <a:outerShdw blurRad="38100" dist="38100" dir="2700000" algn="tl">
                    <a:srgbClr val="000000">
                      <a:alpha val="43137"/>
                    </a:srgbClr>
                  </a:outerShdw>
                </a:effectLst>
                <a:uLnTx/>
                <a:uFillTx/>
                <a:latin typeface="Chaparral Pro" pitchFamily="18" charset="0"/>
                <a:ea typeface="+mn-ea"/>
                <a:cs typeface="+mn-cs"/>
              </a:rPr>
              <a:t>Cyber Crime Prevention Tips</a:t>
            </a:r>
            <a:endParaRPr kumimoji="0" lang="en-US" sz="1350" b="0" i="0" u="none" strike="noStrike" kern="1200" cap="none" spc="0" normalizeH="0" baseline="0" noProof="0" dirty="0" smtClean="0">
              <a:ln>
                <a:noFill/>
              </a:ln>
              <a:solidFill>
                <a:schemeClr val="accent2">
                  <a:lumMod val="50000"/>
                </a:schemeClr>
              </a:solidFill>
              <a:effectLst>
                <a:outerShdw blurRad="38100" dist="38100" dir="2700000" algn="tl">
                  <a:srgbClr val="000000">
                    <a:alpha val="43137"/>
                  </a:srgbClr>
                </a:outerShdw>
              </a:effectLst>
              <a:uLnTx/>
              <a:uFillTx/>
              <a:latin typeface="Calibri" panose="020F0502020204030204" pitchFamily="34" charset="0"/>
              <a:ea typeface="+mn-ea"/>
              <a:cs typeface="+mn-cs"/>
            </a:endParaRPr>
          </a:p>
        </p:txBody>
      </p:sp>
      <p:sp>
        <p:nvSpPr>
          <p:cNvPr id="15364" name="Rectangle 3"/>
          <p:cNvSpPr/>
          <p:nvPr/>
        </p:nvSpPr>
        <p:spPr>
          <a:xfrm>
            <a:off x="1557338" y="710804"/>
            <a:ext cx="1662430" cy="333375"/>
          </a:xfrm>
          <a:prstGeom prst="rect">
            <a:avLst/>
          </a:prstGeom>
          <a:noFill/>
          <a:ln w="9525">
            <a:noFill/>
          </a:ln>
        </p:spPr>
        <p:txBody>
          <a:bodyPr wrap="none">
            <a:spAutoFit/>
          </a:bodyPr>
          <a:p>
            <a:pPr>
              <a:lnSpc>
                <a:spcPct val="150000"/>
              </a:lnSpc>
            </a:pPr>
            <a:r>
              <a:rPr sz="1050" b="1" dirty="0">
                <a:latin typeface="Bradley Hand ITC" pitchFamily="66" charset="0"/>
              </a:rPr>
              <a:t>Use Strong Passwords</a:t>
            </a:r>
            <a:endParaRPr sz="1050" b="1" dirty="0">
              <a:latin typeface="Bradley Hand ITC" pitchFamily="66" charset="0"/>
            </a:endParaRPr>
          </a:p>
        </p:txBody>
      </p:sp>
      <p:sp>
        <p:nvSpPr>
          <p:cNvPr id="15365" name="Rectangle 4"/>
          <p:cNvSpPr/>
          <p:nvPr/>
        </p:nvSpPr>
        <p:spPr>
          <a:xfrm>
            <a:off x="1557338" y="1362075"/>
            <a:ext cx="1210866" cy="575945"/>
          </a:xfrm>
          <a:prstGeom prst="rect">
            <a:avLst/>
          </a:prstGeom>
          <a:noFill/>
          <a:ln w="9525">
            <a:noFill/>
          </a:ln>
        </p:spPr>
        <p:txBody>
          <a:bodyPr>
            <a:spAutoFit/>
          </a:bodyPr>
          <a:p>
            <a:pPr>
              <a:lnSpc>
                <a:spcPct val="150000"/>
              </a:lnSpc>
            </a:pPr>
            <a:r>
              <a:rPr sz="1050" b="1" dirty="0">
                <a:latin typeface="Bradley Hand ITC" pitchFamily="66" charset="0"/>
              </a:rPr>
              <a:t>Secure your computer</a:t>
            </a:r>
            <a:endParaRPr sz="1050" b="1" dirty="0">
              <a:latin typeface="Bradley Hand ITC" pitchFamily="66" charset="0"/>
            </a:endParaRPr>
          </a:p>
        </p:txBody>
      </p:sp>
      <p:sp>
        <p:nvSpPr>
          <p:cNvPr id="15366" name="Rectangle 5"/>
          <p:cNvSpPr/>
          <p:nvPr/>
        </p:nvSpPr>
        <p:spPr>
          <a:xfrm>
            <a:off x="6617494" y="2925366"/>
            <a:ext cx="1119188" cy="575945"/>
          </a:xfrm>
          <a:prstGeom prst="rect">
            <a:avLst/>
          </a:prstGeom>
          <a:noFill/>
          <a:ln w="9525">
            <a:noFill/>
          </a:ln>
        </p:spPr>
        <p:txBody>
          <a:bodyPr>
            <a:spAutoFit/>
          </a:bodyPr>
          <a:p>
            <a:pPr>
              <a:lnSpc>
                <a:spcPct val="150000"/>
              </a:lnSpc>
            </a:pPr>
            <a:r>
              <a:rPr sz="1050" b="1" dirty="0">
                <a:latin typeface="Bradley Hand ITC" pitchFamily="66" charset="0"/>
              </a:rPr>
              <a:t>Avoid being scammed</a:t>
            </a:r>
            <a:endParaRPr sz="1050" b="1" dirty="0">
              <a:latin typeface="Bradley Hand ITC" pitchFamily="66" charset="0"/>
            </a:endParaRPr>
          </a:p>
        </p:txBody>
      </p:sp>
      <p:sp>
        <p:nvSpPr>
          <p:cNvPr id="15367" name="Rectangle 6"/>
          <p:cNvSpPr/>
          <p:nvPr/>
        </p:nvSpPr>
        <p:spPr>
          <a:xfrm>
            <a:off x="1969294" y="4306491"/>
            <a:ext cx="1597819" cy="575945"/>
          </a:xfrm>
          <a:prstGeom prst="rect">
            <a:avLst/>
          </a:prstGeom>
          <a:noFill/>
          <a:ln w="9525">
            <a:noFill/>
          </a:ln>
        </p:spPr>
        <p:txBody>
          <a:bodyPr>
            <a:spAutoFit/>
          </a:bodyPr>
          <a:p>
            <a:pPr>
              <a:lnSpc>
                <a:spcPct val="150000"/>
              </a:lnSpc>
            </a:pPr>
            <a:r>
              <a:rPr sz="1050" b="1" dirty="0">
                <a:latin typeface="Bradley Hand ITC" pitchFamily="66" charset="0"/>
              </a:rPr>
              <a:t>Always install latest software's</a:t>
            </a:r>
            <a:endParaRPr sz="1050" b="1" dirty="0">
              <a:latin typeface="Bradley Hand ITC" pitchFamily="66" charset="0"/>
            </a:endParaRPr>
          </a:p>
        </p:txBody>
      </p:sp>
      <p:sp>
        <p:nvSpPr>
          <p:cNvPr id="15368" name="Rectangle 7"/>
          <p:cNvSpPr/>
          <p:nvPr/>
        </p:nvSpPr>
        <p:spPr>
          <a:xfrm>
            <a:off x="1313260" y="2296716"/>
            <a:ext cx="1298972" cy="575945"/>
          </a:xfrm>
          <a:prstGeom prst="rect">
            <a:avLst/>
          </a:prstGeom>
          <a:noFill/>
          <a:ln w="9525">
            <a:noFill/>
          </a:ln>
        </p:spPr>
        <p:txBody>
          <a:bodyPr>
            <a:spAutoFit/>
          </a:bodyPr>
          <a:p>
            <a:pPr>
              <a:lnSpc>
                <a:spcPct val="150000"/>
              </a:lnSpc>
            </a:pPr>
            <a:r>
              <a:rPr sz="1050" b="1" dirty="0">
                <a:latin typeface="Bradley Hand ITC" pitchFamily="66" charset="0"/>
              </a:rPr>
              <a:t>Secure your Mobile Devices</a:t>
            </a:r>
            <a:endParaRPr sz="1050" b="1" dirty="0">
              <a:latin typeface="Bradley Hand ITC" pitchFamily="66" charset="0"/>
            </a:endParaRPr>
          </a:p>
        </p:txBody>
      </p:sp>
      <p:sp>
        <p:nvSpPr>
          <p:cNvPr id="15369" name="Rectangle 8"/>
          <p:cNvSpPr/>
          <p:nvPr/>
        </p:nvSpPr>
        <p:spPr>
          <a:xfrm>
            <a:off x="5668566" y="472679"/>
            <a:ext cx="2064544" cy="818515"/>
          </a:xfrm>
          <a:prstGeom prst="rect">
            <a:avLst/>
          </a:prstGeom>
          <a:noFill/>
          <a:ln w="9525">
            <a:noFill/>
          </a:ln>
        </p:spPr>
        <p:txBody>
          <a:bodyPr>
            <a:spAutoFit/>
          </a:bodyPr>
          <a:p>
            <a:pPr algn="r">
              <a:lnSpc>
                <a:spcPct val="150000"/>
              </a:lnSpc>
            </a:pPr>
            <a:r>
              <a:rPr sz="1050" b="1" dirty="0">
                <a:latin typeface="Bradley Hand ITC" pitchFamily="66" charset="0"/>
              </a:rPr>
              <a:t>Protect your Data and take backup of your data in duration</a:t>
            </a:r>
            <a:endParaRPr sz="1050" b="1" dirty="0">
              <a:latin typeface="Bradley Hand ITC" pitchFamily="66" charset="0"/>
            </a:endParaRPr>
          </a:p>
        </p:txBody>
      </p:sp>
      <p:sp>
        <p:nvSpPr>
          <p:cNvPr id="15370" name="Rectangle 9"/>
          <p:cNvSpPr/>
          <p:nvPr/>
        </p:nvSpPr>
        <p:spPr>
          <a:xfrm>
            <a:off x="5915025" y="4217194"/>
            <a:ext cx="1921669" cy="575945"/>
          </a:xfrm>
          <a:prstGeom prst="rect">
            <a:avLst/>
          </a:prstGeom>
          <a:noFill/>
          <a:ln w="9525">
            <a:noFill/>
          </a:ln>
        </p:spPr>
        <p:txBody>
          <a:bodyPr>
            <a:spAutoFit/>
          </a:bodyPr>
          <a:p>
            <a:pPr>
              <a:lnSpc>
                <a:spcPct val="150000"/>
              </a:lnSpc>
            </a:pPr>
            <a:r>
              <a:rPr sz="1050" b="1" dirty="0">
                <a:latin typeface="Bradley Hand ITC" pitchFamily="66" charset="0"/>
              </a:rPr>
              <a:t>Protect your e-identity, change on durations</a:t>
            </a:r>
            <a:endParaRPr sz="1050" b="1" dirty="0">
              <a:latin typeface="Bradley Hand ITC" pitchFamily="66" charset="0"/>
            </a:endParaRPr>
          </a:p>
        </p:txBody>
      </p:sp>
      <p:sp>
        <p:nvSpPr>
          <p:cNvPr id="15371" name="Rectangle 10"/>
          <p:cNvSpPr/>
          <p:nvPr/>
        </p:nvSpPr>
        <p:spPr>
          <a:xfrm>
            <a:off x="1497806" y="3457575"/>
            <a:ext cx="1371600" cy="575945"/>
          </a:xfrm>
          <a:prstGeom prst="rect">
            <a:avLst/>
          </a:prstGeom>
          <a:noFill/>
          <a:ln w="9525">
            <a:noFill/>
          </a:ln>
        </p:spPr>
        <p:txBody>
          <a:bodyPr>
            <a:spAutoFit/>
          </a:bodyPr>
          <a:p>
            <a:pPr>
              <a:lnSpc>
                <a:spcPct val="150000"/>
              </a:lnSpc>
            </a:pPr>
            <a:r>
              <a:rPr sz="1050" b="1" dirty="0">
                <a:latin typeface="Bradley Hand ITC" pitchFamily="66" charset="0"/>
              </a:rPr>
              <a:t>Secure your wireless network</a:t>
            </a:r>
            <a:endParaRPr sz="1050" b="1" dirty="0">
              <a:latin typeface="Bradley Hand ITC" pitchFamily="66" charset="0"/>
            </a:endParaRPr>
          </a:p>
        </p:txBody>
      </p:sp>
      <p:sp>
        <p:nvSpPr>
          <p:cNvPr id="15372" name="Rectangle 11"/>
          <p:cNvSpPr/>
          <p:nvPr/>
        </p:nvSpPr>
        <p:spPr>
          <a:xfrm>
            <a:off x="6617494" y="1776413"/>
            <a:ext cx="1293019" cy="575945"/>
          </a:xfrm>
          <a:prstGeom prst="rect">
            <a:avLst/>
          </a:prstGeom>
          <a:noFill/>
          <a:ln w="9525">
            <a:noFill/>
          </a:ln>
        </p:spPr>
        <p:txBody>
          <a:bodyPr>
            <a:spAutoFit/>
          </a:bodyPr>
          <a:p>
            <a:pPr>
              <a:lnSpc>
                <a:spcPct val="150000"/>
              </a:lnSpc>
            </a:pPr>
            <a:r>
              <a:rPr sz="1050" b="1" dirty="0">
                <a:latin typeface="Bradley Hand ITC" pitchFamily="66" charset="0"/>
              </a:rPr>
              <a:t>Call the trusted person for help</a:t>
            </a:r>
            <a:endParaRPr sz="1050" b="1" dirty="0">
              <a:latin typeface="Bradley Hand ITC"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a:t>
            </a:r>
            <a:r>
              <a:rPr lang="en-GB"/>
              <a:t>:- </a:t>
            </a:r>
            <a:endParaRPr lang="en-GB"/>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en-GB" sz="2800"/>
              <a:t>This application does not allow users to recover their passwords.</a:t>
            </a:r>
            <a:endParaRPr sz="2800"/>
          </a:p>
          <a:p>
            <a:pPr marL="457200" lvl="0" indent="-406400" algn="l" rtl="0">
              <a:spcBef>
                <a:spcPts val="0"/>
              </a:spcBef>
              <a:spcAft>
                <a:spcPts val="0"/>
              </a:spcAft>
              <a:buSzPts val="2800"/>
              <a:buAutoNum type="arabicPeriod"/>
            </a:pPr>
            <a:r>
              <a:rPr lang="en-GB" sz="2800"/>
              <a:t>It is not going to allow users to ignore or remove their crime reports.</a:t>
            </a:r>
            <a:endParaRPr sz="2800"/>
          </a:p>
          <a:p>
            <a:pPr marL="457200" lvl="0" indent="-406400" algn="l" rtl="0">
              <a:spcBef>
                <a:spcPts val="0"/>
              </a:spcBef>
              <a:spcAft>
                <a:spcPts val="0"/>
              </a:spcAft>
              <a:buSzPts val="2800"/>
              <a:buAutoNum type="arabicPeriod"/>
            </a:pPr>
            <a:r>
              <a:rPr lang="en-GB" sz="2800"/>
              <a:t>It would also not allow changing in their profile.</a:t>
            </a:r>
            <a:endParaRPr sz="2800"/>
          </a:p>
          <a:p>
            <a:pPr marL="457200" lvl="0" indent="-406400" algn="l" rtl="0">
              <a:spcBef>
                <a:spcPts val="0"/>
              </a:spcBef>
              <a:spcAft>
                <a:spcPts val="0"/>
              </a:spcAft>
              <a:buSzPts val="2800"/>
              <a:buAutoNum type="arabicPeriod"/>
            </a:pPr>
            <a:r>
              <a:rPr lang="en-GB" sz="2800"/>
              <a:t>It is not fully secured as anyone can visit anyone’s profile.</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SCOPE:- </a:t>
            </a:r>
            <a:endParaRPr lang="en-GB"/>
          </a:p>
        </p:txBody>
      </p:sp>
      <p:sp>
        <p:nvSpPr>
          <p:cNvPr id="97" name="Google Shape;97;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500"/>
              <a:t>This website provides an architectural overview of crime management. This web site is generic. A web-based tool that enables the user to manage the crime on tasks completed as part of a project with tasks and sub-tasks. The tool includes interactivity, Functionality, Information will be stored into a database. Administrative and managerial functions will be provided including configuration projects/tasks/subtasks.</a:t>
            </a:r>
            <a:endParaRPr sz="2500"/>
          </a:p>
        </p:txBody>
      </p:sp>
      <p:pic>
        <p:nvPicPr>
          <p:cNvPr id="98" name="Google Shape;98;p20"/>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SCOPE:- </a:t>
            </a:r>
            <a:endParaRPr lang="en-GB"/>
          </a:p>
        </p:txBody>
      </p:sp>
      <p:sp>
        <p:nvSpPr>
          <p:cNvPr id="104" name="Google Shape;104;p2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2500"/>
              <a:t>This website provides an architectural overview of crime management. This web site is generic. A web-based tool that enables the user to manage the crime on tasks completed as part of a project with tasks and sub-tasks. The tool includes interactivity, Functionality, Information will be stored into a database. Administrative and managerial functions will be provided including configuration projects/tasks/subtasks.</a:t>
            </a:r>
            <a:endParaRPr sz="2500"/>
          </a:p>
        </p:txBody>
      </p:sp>
      <p:pic>
        <p:nvPicPr>
          <p:cNvPr id="105" name="Google Shape;105;p21"/>
          <p:cNvPicPr preferRelativeResize="0"/>
          <p:nvPr/>
        </p:nvPicPr>
        <p:blipFill>
          <a:blip r:embed="rId1"/>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3760</Words>
  <Application>WPS Presentation</Application>
  <PresentationFormat/>
  <Paragraphs>79</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Microsoft YaHei</vt:lpstr>
      <vt:lpstr>Arial Unicode MS</vt:lpstr>
      <vt:lpstr>Chaparral Pro</vt:lpstr>
      <vt:lpstr>Segoe Print</vt:lpstr>
      <vt:lpstr>Calibri</vt:lpstr>
      <vt:lpstr>Bradley Hand ITC</vt:lpstr>
      <vt:lpstr>Cambria</vt:lpstr>
      <vt:lpstr>Simple Dark</vt:lpstr>
      <vt:lpstr>UXD PROJECT</vt:lpstr>
      <vt:lpstr>TEAMMATES</vt:lpstr>
      <vt:lpstr>ONLINE CYBER CRIME PORTEL</vt:lpstr>
      <vt:lpstr>ADVANTAGES:- </vt:lpstr>
      <vt:lpstr>PowerPoint 演示文稿</vt:lpstr>
      <vt:lpstr>PowerPoint 演示文稿</vt:lpstr>
      <vt:lpstr>DISADVANTAGES:- </vt:lpstr>
      <vt:lpstr>SCOPE:- </vt:lpstr>
      <vt:lpstr>SCOPE:- </vt:lpstr>
      <vt:lpstr>PowerPoint 演示文稿</vt:lpstr>
      <vt:lpstr>PowerPoint 演示文稿</vt:lpstr>
      <vt:lpstr>ADMIN FEATURES::- </vt:lpstr>
      <vt:lpstr>SCOPE:-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UXD PROJECT</dc:title>
  <dc:creator/>
  <cp:lastModifiedBy>kushl</cp:lastModifiedBy>
  <cp:revision>1</cp:revision>
  <dcterms:created xsi:type="dcterms:W3CDTF">2022-02-04T00:06:26Z</dcterms:created>
  <dcterms:modified xsi:type="dcterms:W3CDTF">2022-02-04T00:06:26Z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0CE1C055158A406EAFC07E73148E7A0E</vt:lpwstr>
  </property>
  <property fmtid="{D5CDD505-2E9C-101B-9397-08002B2CF9AE}" pid="3" name="KSOProductBuildVer">
    <vt:lpwstr>1033-11.2.0.10311</vt:lpwstr>
  </property>
</Properties>
</file>