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3" r:id="rId11"/>
    <p:sldId id="282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324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0613"/>
            <a:ext cx="9144000" cy="3822585"/>
          </a:xfrm>
        </p:spPr>
        <p:txBody>
          <a:bodyPr lIns="0" tIns="0" rIns="0" bIns="0" anchor="t">
            <a:spAutoFit/>
          </a:bodyPr>
          <a:lstStyle/>
          <a:p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How Sensory Modalities Affect Memory Recall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accent4"/>
                </a:solidFill>
              </a:rPr>
              <a:t>Eric Huber  Kush Manek  Amritpal Singh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35480" y="552234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72244" y="314960"/>
            <a:ext cx="3533836" cy="2936168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994183" y="185591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apezoid 8">
            <a:extLst>
              <a:ext uri="{FF2B5EF4-FFF2-40B4-BE49-F238E27FC236}">
                <a16:creationId xmlns:a16="http://schemas.microsoft.com/office/drawing/2014/main" id="{47BE6795-A111-9439-2F80-4988094A1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107690" y="-2015491"/>
            <a:ext cx="5976621" cy="1138936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DC97E-F219-F6C6-9DB2-C0580EC3CBB2}"/>
              </a:ext>
            </a:extLst>
          </p:cNvPr>
          <p:cNvSpPr txBox="1"/>
          <p:nvPr/>
        </p:nvSpPr>
        <p:spPr>
          <a:xfrm>
            <a:off x="1016000" y="1720840"/>
            <a:ext cx="1016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Research Question: How do visual, auditory, and audiovisual stimuli affect short-term 		     memory recall?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Objective: To determine whether different sensory modalities impact memory recall of    		     grocery items.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Hypothesis: One sensory modality will result in better recall than the others.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78556" y="286639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645355" y="286639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12153" y="286639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978951" y="282430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960827" y="307960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127626" y="307960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Participants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294424" y="307960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461223" y="307960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770606" y="3846643"/>
            <a:ext cx="175204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Randomized Complete Block Design (RCBD)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937405" y="384664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There were a total of 10 individuals each examiner, so a total 30 individuals were interviewed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104202" y="384664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Audio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Visual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Audio-Visual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271002" y="3846643"/>
            <a:ext cx="1752042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Participants recalled grocery items after exposure to different modalities.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Merged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Initial Testing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ANOVA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Diagnostics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9006680" y="3435358"/>
            <a:ext cx="1371600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Homoscedasticity test for equal variances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Shapiro Wilk Test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Tukey post-hoc analysis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from three examiners were merged and a final data set was obtained.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Randomized Block Designs were used along with Anova.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part of the analysis model adequacy check was performed.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CAA80-24F3-DDBD-797C-862594B9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81" y="1145426"/>
            <a:ext cx="5258619" cy="2776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88ABF-3A6E-21BA-7CD0-8A72CD52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006" y="1165842"/>
            <a:ext cx="4754789" cy="27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120D7C-6CF8-681A-5004-E54038B3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690766"/>
            <a:ext cx="8711102" cy="57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Findings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/>
              <a:t>Variance remained stable across groups (homoscedasticity test)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2154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/>
              <a:t>Normality assumption not fully met (Shapiro-Wilk test)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dirty="0"/>
              <a:t>Sample not representative of population</a:t>
            </a:r>
          </a:p>
          <a:p>
            <a:r>
              <a:rPr lang="en-US" sz="1400" dirty="0"/>
              <a:t>Short-term recall focus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Learning Opportunities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36CAA0-9197-F36F-6031-031DF6198DE4}"/>
              </a:ext>
            </a:extLst>
          </p:cNvPr>
          <p:cNvSpPr txBox="1"/>
          <p:nvPr/>
        </p:nvSpPr>
        <p:spPr>
          <a:xfrm>
            <a:off x="1538288" y="4761123"/>
            <a:ext cx="610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Individual cognitive differences</a:t>
            </a:r>
          </a:p>
          <a:p>
            <a:r>
              <a:rPr lang="en-US" sz="1400" dirty="0"/>
              <a:t>Attention levels during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Conclusion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992138-496D-2453-A355-7A4257D94879}"/>
              </a:ext>
            </a:extLst>
          </p:cNvPr>
          <p:cNvSpPr txBox="1"/>
          <p:nvPr/>
        </p:nvSpPr>
        <p:spPr>
          <a:xfrm>
            <a:off x="931333" y="1735667"/>
            <a:ext cx="955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 Significant difference was discovered for different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As well as the block is insignificant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suggest it might not be appropriate to conclude that one modality is better than the other.</a:t>
            </a:r>
          </a:p>
          <a:p>
            <a:r>
              <a:rPr lang="en-CA" dirty="0"/>
              <a:t>This could be due to the other nuisance factors which were effectively removed through randomization or otherwise accounted for.</a:t>
            </a:r>
          </a:p>
          <a:p>
            <a:endParaRPr lang="en-CA" dirty="0"/>
          </a:p>
          <a:p>
            <a:r>
              <a:rPr lang="en-CA" dirty="0"/>
              <a:t>We consider rerunning the experiment including factors including but not limited to age, sample size.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46</TotalTime>
  <Words>336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Segoe UI</vt:lpstr>
      <vt:lpstr>Segoe UI Light</vt:lpstr>
      <vt:lpstr>Office Theme</vt:lpstr>
      <vt:lpstr> How Sensory Modalities Affect Memory Recall   Eric Huber  Kush Manek  Amritpal Singh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8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Amritpal Amritpal Singh</dc:creator>
  <cp:lastModifiedBy>Amritpal Amritpal Singh</cp:lastModifiedBy>
  <cp:revision>4</cp:revision>
  <dcterms:created xsi:type="dcterms:W3CDTF">2025-03-31T21:30:55Z</dcterms:created>
  <dcterms:modified xsi:type="dcterms:W3CDTF">2025-03-31T22:17:36Z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