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6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3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04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3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19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2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12/5/17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1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12/5/17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2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12/5/17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3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2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4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FEB60-5DE5-5248-904E-A9BB651676DE}" type="datetimeFigureOut">
              <a:rPr lang="en-US" smtClean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0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42659" y="2629126"/>
            <a:ext cx="1905000" cy="17907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yelb-ui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68887" y="4006169"/>
            <a:ext cx="1926771" cy="123008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yelb-appserver</a:t>
            </a:r>
            <a:endParaRPr lang="en-US" b="1" i="1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25" idx="3"/>
            <a:endCxn id="5" idx="0"/>
          </p:cNvCxnSpPr>
          <p:nvPr/>
        </p:nvCxnSpPr>
        <p:spPr>
          <a:xfrm>
            <a:off x="5551714" y="3543532"/>
            <a:ext cx="2280559" cy="462637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988630" y="4278313"/>
            <a:ext cx="1698172" cy="4136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r</a:t>
            </a:r>
            <a:r>
              <a:rPr lang="en-US" b="1" i="1" dirty="0" smtClean="0"/>
              <a:t>uby - sinatra</a:t>
            </a:r>
            <a:endParaRPr lang="en-US" b="1" i="1" dirty="0"/>
          </a:p>
        </p:txBody>
      </p:sp>
      <p:sp>
        <p:nvSpPr>
          <p:cNvPr id="25" name="Rounded Rectangle 24"/>
          <p:cNvSpPr/>
          <p:nvPr/>
        </p:nvSpPr>
        <p:spPr>
          <a:xfrm>
            <a:off x="4060371" y="3255060"/>
            <a:ext cx="1491343" cy="5769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nginx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0" name="Snip Single Corner Rectangle 29"/>
          <p:cNvSpPr/>
          <p:nvPr/>
        </p:nvSpPr>
        <p:spPr>
          <a:xfrm>
            <a:off x="4144736" y="2852286"/>
            <a:ext cx="1059562" cy="359231"/>
          </a:xfrm>
          <a:prstGeom prst="snip1Rect">
            <a:avLst>
              <a:gd name="adj" fmla="val 32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 smtClean="0"/>
              <a:t>UI (Angular 2)</a:t>
            </a:r>
            <a:endParaRPr lang="en-US" sz="1100" b="1" i="1" dirty="0"/>
          </a:p>
        </p:txBody>
      </p:sp>
      <p:sp>
        <p:nvSpPr>
          <p:cNvPr id="33" name="Rectangle 32"/>
          <p:cNvSpPr/>
          <p:nvPr/>
        </p:nvSpPr>
        <p:spPr>
          <a:xfrm>
            <a:off x="4144736" y="337457"/>
            <a:ext cx="1406978" cy="9797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Browser</a:t>
            </a:r>
            <a:endParaRPr lang="en-US" b="1" i="1" dirty="0">
              <a:solidFill>
                <a:schemeClr val="tx1"/>
              </a:solidFill>
            </a:endParaRPr>
          </a:p>
        </p:txBody>
      </p:sp>
      <p:cxnSp>
        <p:nvCxnSpPr>
          <p:cNvPr id="35" name="Elbow Connector 34"/>
          <p:cNvCxnSpPr/>
          <p:nvPr/>
        </p:nvCxnSpPr>
        <p:spPr>
          <a:xfrm rot="5400000">
            <a:off x="3755801" y="1910555"/>
            <a:ext cx="1535118" cy="348349"/>
          </a:xfrm>
          <a:prstGeom prst="bentConnector3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6200000" flipH="1">
            <a:off x="4224563" y="2121810"/>
            <a:ext cx="1937892" cy="328610"/>
          </a:xfrm>
          <a:prstGeom prst="bentConnector3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25" idx="3"/>
          </p:cNvCxnSpPr>
          <p:nvPr/>
        </p:nvCxnSpPr>
        <p:spPr>
          <a:xfrm rot="16200000" flipH="1">
            <a:off x="5310528" y="3302346"/>
            <a:ext cx="288472" cy="193900"/>
          </a:xfrm>
          <a:prstGeom prst="bentConnector4">
            <a:avLst>
              <a:gd name="adj1" fmla="val 97150"/>
              <a:gd name="adj2" fmla="val 127593"/>
            </a:avLst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3906272" y="1943105"/>
            <a:ext cx="442913" cy="37011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5346585" y="1943105"/>
            <a:ext cx="442913" cy="37011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6979785" y="6177064"/>
            <a:ext cx="442913" cy="37011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6619197" y="3098575"/>
            <a:ext cx="442913" cy="37011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Can 30"/>
          <p:cNvSpPr/>
          <p:nvPr/>
        </p:nvSpPr>
        <p:spPr>
          <a:xfrm>
            <a:off x="5029205" y="5445408"/>
            <a:ext cx="1541006" cy="1206218"/>
          </a:xfrm>
          <a:prstGeom prst="can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 smtClean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r>
              <a:rPr lang="en-US" b="1" i="1" dirty="0">
                <a:solidFill>
                  <a:schemeClr val="tx1"/>
                </a:solidFill>
              </a:rPr>
              <a:t>y</a:t>
            </a:r>
            <a:r>
              <a:rPr lang="en-US" b="1" i="1" dirty="0" smtClean="0">
                <a:solidFill>
                  <a:schemeClr val="tx1"/>
                </a:solidFill>
              </a:rPr>
              <a:t>elb-db</a:t>
            </a:r>
            <a:endParaRPr lang="en-US" b="1" i="1" dirty="0">
              <a:solidFill>
                <a:schemeClr val="tx1"/>
              </a:solidFill>
            </a:endParaRPr>
          </a:p>
        </p:txBody>
      </p:sp>
      <p:cxnSp>
        <p:nvCxnSpPr>
          <p:cNvPr id="32" name="Elbow Connector 31"/>
          <p:cNvCxnSpPr>
            <a:stCxn id="31" idx="4"/>
            <a:endCxn id="5" idx="2"/>
          </p:cNvCxnSpPr>
          <p:nvPr/>
        </p:nvCxnSpPr>
        <p:spPr>
          <a:xfrm flipV="1">
            <a:off x="6570211" y="5236254"/>
            <a:ext cx="1262062" cy="812263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5097717" y="5859065"/>
            <a:ext cx="1383562" cy="317999"/>
          </a:xfrm>
          <a:prstGeom prst="roundRect">
            <a:avLst/>
          </a:prstGeom>
          <a:solidFill>
            <a:srgbClr val="7030A0">
              <a:alpha val="7300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Postgres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90912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18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Massimo Re Ferre</dc:creator>
  <cp:lastModifiedBy>Omer Kushmaro</cp:lastModifiedBy>
  <cp:revision>8</cp:revision>
  <dcterms:created xsi:type="dcterms:W3CDTF">2017-07-20T12:00:41Z</dcterms:created>
  <dcterms:modified xsi:type="dcterms:W3CDTF">2017-12-05T15:22:58Z</dcterms:modified>
</cp:coreProperties>
</file>