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/>
    <p:restoredTop sz="94675"/>
  </p:normalViewPr>
  <p:slideViewPr>
    <p:cSldViewPr snapToGrid="0" snapToObjects="1">
      <p:cViewPr varScale="1">
        <p:scale>
          <a:sx n="111" d="100"/>
          <a:sy n="111" d="100"/>
        </p:scale>
        <p:origin x="24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6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3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04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3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19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2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2/13/18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71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2/13/18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2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2/13/18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3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2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54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FEB60-5DE5-5248-904E-A9BB651676DE}" type="datetimeFigureOut">
              <a:rPr lang="en-US" smtClean="0"/>
              <a:t>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0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42659" y="2629126"/>
            <a:ext cx="1905000" cy="179070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r>
              <a:rPr lang="en-US" b="1" i="1" dirty="0">
                <a:solidFill>
                  <a:schemeClr val="tx1"/>
                </a:solidFill>
              </a:rPr>
              <a:t>yelb-ui</a:t>
            </a:r>
          </a:p>
        </p:txBody>
      </p:sp>
      <p:sp>
        <p:nvSpPr>
          <p:cNvPr id="5" name="Rectangle 4"/>
          <p:cNvSpPr/>
          <p:nvPr/>
        </p:nvSpPr>
        <p:spPr>
          <a:xfrm>
            <a:off x="6868887" y="4006169"/>
            <a:ext cx="1926771" cy="123008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r>
              <a:rPr lang="en-US" b="1" i="1" dirty="0">
                <a:solidFill>
                  <a:schemeClr val="tx1"/>
                </a:solidFill>
              </a:rPr>
              <a:t>yelb-appserver</a:t>
            </a:r>
          </a:p>
        </p:txBody>
      </p:sp>
      <p:cxnSp>
        <p:nvCxnSpPr>
          <p:cNvPr id="13" name="Elbow Connector 12"/>
          <p:cNvCxnSpPr>
            <a:stCxn id="25" idx="3"/>
            <a:endCxn id="5" idx="0"/>
          </p:cNvCxnSpPr>
          <p:nvPr/>
        </p:nvCxnSpPr>
        <p:spPr>
          <a:xfrm>
            <a:off x="5551714" y="3543532"/>
            <a:ext cx="2280559" cy="462637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988630" y="4278313"/>
            <a:ext cx="1698172" cy="4136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ruby - sinatra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060371" y="3255060"/>
            <a:ext cx="1491343" cy="5769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nginx</a:t>
            </a:r>
          </a:p>
        </p:txBody>
      </p:sp>
      <p:sp>
        <p:nvSpPr>
          <p:cNvPr id="30" name="Snip Single Corner Rectangle 29"/>
          <p:cNvSpPr/>
          <p:nvPr/>
        </p:nvSpPr>
        <p:spPr>
          <a:xfrm>
            <a:off x="4144736" y="2852286"/>
            <a:ext cx="1059562" cy="359231"/>
          </a:xfrm>
          <a:prstGeom prst="snip1Rect">
            <a:avLst>
              <a:gd name="adj" fmla="val 32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/>
              <a:t>UI (Angular 2)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144736" y="337457"/>
            <a:ext cx="1406978" cy="9797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Browser</a:t>
            </a:r>
          </a:p>
        </p:txBody>
      </p:sp>
      <p:cxnSp>
        <p:nvCxnSpPr>
          <p:cNvPr id="35" name="Elbow Connector 34"/>
          <p:cNvCxnSpPr/>
          <p:nvPr/>
        </p:nvCxnSpPr>
        <p:spPr>
          <a:xfrm rot="5400000">
            <a:off x="3755801" y="1910555"/>
            <a:ext cx="1535118" cy="348349"/>
          </a:xfrm>
          <a:prstGeom prst="bentConnector3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6200000" flipH="1">
            <a:off x="4224563" y="2121810"/>
            <a:ext cx="1937892" cy="328610"/>
          </a:xfrm>
          <a:prstGeom prst="bentConnector3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25" idx="3"/>
          </p:cNvCxnSpPr>
          <p:nvPr/>
        </p:nvCxnSpPr>
        <p:spPr>
          <a:xfrm rot="16200000" flipH="1">
            <a:off x="5310528" y="3302346"/>
            <a:ext cx="288472" cy="193900"/>
          </a:xfrm>
          <a:prstGeom prst="bentConnector4">
            <a:avLst>
              <a:gd name="adj1" fmla="val 97150"/>
              <a:gd name="adj2" fmla="val 127593"/>
            </a:avLst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3906272" y="1943105"/>
            <a:ext cx="442913" cy="37011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Oval 51"/>
          <p:cNvSpPr/>
          <p:nvPr/>
        </p:nvSpPr>
        <p:spPr>
          <a:xfrm>
            <a:off x="5346585" y="1943105"/>
            <a:ext cx="442913" cy="37011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Oval 52"/>
          <p:cNvSpPr/>
          <p:nvPr/>
        </p:nvSpPr>
        <p:spPr>
          <a:xfrm>
            <a:off x="6979785" y="6177064"/>
            <a:ext cx="442913" cy="37011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6619197" y="3098575"/>
            <a:ext cx="442913" cy="37011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" name="Can 30"/>
          <p:cNvSpPr/>
          <p:nvPr/>
        </p:nvSpPr>
        <p:spPr>
          <a:xfrm>
            <a:off x="5029205" y="5445408"/>
            <a:ext cx="1541006" cy="1206218"/>
          </a:xfrm>
          <a:prstGeom prst="can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r>
              <a:rPr lang="en-US" b="1" i="1" dirty="0">
                <a:solidFill>
                  <a:schemeClr val="tx1"/>
                </a:solidFill>
              </a:rPr>
              <a:t>yelb-db</a:t>
            </a:r>
          </a:p>
        </p:txBody>
      </p:sp>
      <p:cxnSp>
        <p:nvCxnSpPr>
          <p:cNvPr id="32" name="Elbow Connector 31"/>
          <p:cNvCxnSpPr>
            <a:stCxn id="31" idx="4"/>
            <a:endCxn id="5" idx="2"/>
          </p:cNvCxnSpPr>
          <p:nvPr/>
        </p:nvCxnSpPr>
        <p:spPr>
          <a:xfrm flipV="1">
            <a:off x="6570211" y="5236254"/>
            <a:ext cx="1262062" cy="812263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5097717" y="5859065"/>
            <a:ext cx="1383562" cy="317999"/>
          </a:xfrm>
          <a:prstGeom prst="roundRect">
            <a:avLst/>
          </a:prstGeom>
          <a:solidFill>
            <a:srgbClr val="7030A0">
              <a:alpha val="73000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Postgres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EBDA30-177F-B74D-B47A-9F96B423C873}"/>
              </a:ext>
            </a:extLst>
          </p:cNvPr>
          <p:cNvSpPr txBox="1"/>
          <p:nvPr/>
        </p:nvSpPr>
        <p:spPr>
          <a:xfrm>
            <a:off x="442912" y="337457"/>
            <a:ext cx="256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application diagram</a:t>
            </a:r>
          </a:p>
        </p:txBody>
      </p:sp>
    </p:spTree>
    <p:extLst>
      <p:ext uri="{BB962C8B-B14F-4D97-AF65-F5344CB8AC3E}">
        <p14:creationId xmlns:p14="http://schemas.microsoft.com/office/powerpoint/2010/main" val="90912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27002" y="2492489"/>
            <a:ext cx="1905000" cy="179070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r>
              <a:rPr lang="en-US" b="1" i="1" dirty="0">
                <a:solidFill>
                  <a:schemeClr val="tx1"/>
                </a:solidFill>
              </a:rPr>
              <a:t>yelb-web1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2334" y="5179748"/>
            <a:ext cx="1926771" cy="123008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r>
              <a:rPr lang="en-US" b="1" i="1" dirty="0" err="1">
                <a:solidFill>
                  <a:schemeClr val="tx1"/>
                </a:solidFill>
              </a:rPr>
              <a:t>yelb</a:t>
            </a:r>
            <a:r>
              <a:rPr lang="en-US" b="1" i="1" dirty="0">
                <a:solidFill>
                  <a:schemeClr val="tx1"/>
                </a:solidFill>
              </a:rPr>
              <a:t>-app</a:t>
            </a:r>
          </a:p>
        </p:txBody>
      </p:sp>
      <p:cxnSp>
        <p:nvCxnSpPr>
          <p:cNvPr id="13" name="Elbow Connector 12"/>
          <p:cNvCxnSpPr>
            <a:cxnSpLocks/>
            <a:stCxn id="4" idx="2"/>
            <a:endCxn id="5" idx="0"/>
          </p:cNvCxnSpPr>
          <p:nvPr/>
        </p:nvCxnSpPr>
        <p:spPr>
          <a:xfrm rot="5400000">
            <a:off x="6614332" y="4114577"/>
            <a:ext cx="896559" cy="12337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5602077" y="5451892"/>
            <a:ext cx="1698172" cy="4136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ruby - sinatra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944714" y="3118423"/>
            <a:ext cx="1491343" cy="5769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nginx</a:t>
            </a:r>
          </a:p>
        </p:txBody>
      </p:sp>
      <p:sp>
        <p:nvSpPr>
          <p:cNvPr id="30" name="Snip Single Corner Rectangle 29"/>
          <p:cNvSpPr/>
          <p:nvPr/>
        </p:nvSpPr>
        <p:spPr>
          <a:xfrm>
            <a:off x="7029079" y="2715649"/>
            <a:ext cx="1059562" cy="359231"/>
          </a:xfrm>
          <a:prstGeom prst="snip1Rect">
            <a:avLst>
              <a:gd name="adj" fmla="val 32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/>
              <a:t>UI (Angular 2)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152948" y="409192"/>
            <a:ext cx="2563586" cy="4898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Browser</a:t>
            </a:r>
          </a:p>
        </p:txBody>
      </p:sp>
      <p:cxnSp>
        <p:nvCxnSpPr>
          <p:cNvPr id="35" name="Elbow Connector 34"/>
          <p:cNvCxnSpPr>
            <a:cxnSpLocks/>
            <a:stCxn id="33" idx="2"/>
            <a:endCxn id="34" idx="0"/>
          </p:cNvCxnSpPr>
          <p:nvPr/>
        </p:nvCxnSpPr>
        <p:spPr>
          <a:xfrm rot="16200000" flipH="1">
            <a:off x="6132709" y="1201081"/>
            <a:ext cx="615042" cy="1097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n 30"/>
          <p:cNvSpPr/>
          <p:nvPr/>
        </p:nvSpPr>
        <p:spPr>
          <a:xfrm>
            <a:off x="1097997" y="5123345"/>
            <a:ext cx="1541006" cy="1206218"/>
          </a:xfrm>
          <a:prstGeom prst="can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r>
              <a:rPr lang="en-US" b="1" i="1" dirty="0">
                <a:solidFill>
                  <a:schemeClr val="tx1"/>
                </a:solidFill>
              </a:rPr>
              <a:t>RDS</a:t>
            </a:r>
          </a:p>
        </p:txBody>
      </p:sp>
      <p:cxnSp>
        <p:nvCxnSpPr>
          <p:cNvPr id="32" name="Elbow Connector 31"/>
          <p:cNvCxnSpPr>
            <a:cxnSpLocks/>
            <a:stCxn id="31" idx="4"/>
            <a:endCxn id="5" idx="1"/>
          </p:cNvCxnSpPr>
          <p:nvPr/>
        </p:nvCxnSpPr>
        <p:spPr>
          <a:xfrm>
            <a:off x="2639003" y="5726454"/>
            <a:ext cx="2843331" cy="683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1166509" y="5537002"/>
            <a:ext cx="1383562" cy="317999"/>
          </a:xfrm>
          <a:prstGeom prst="roundRect">
            <a:avLst/>
          </a:prstGeom>
          <a:solidFill>
            <a:srgbClr val="7030A0">
              <a:alpha val="73000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Postgres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4B7B14-42C9-1F4B-9944-7C6E881CE93C}"/>
              </a:ext>
            </a:extLst>
          </p:cNvPr>
          <p:cNvSpPr txBox="1"/>
          <p:nvPr/>
        </p:nvSpPr>
        <p:spPr>
          <a:xfrm>
            <a:off x="442912" y="337457"/>
            <a:ext cx="175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Aws deployment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28D22F-7128-9842-81F3-A276F534CD99}"/>
              </a:ext>
            </a:extLst>
          </p:cNvPr>
          <p:cNvSpPr/>
          <p:nvPr/>
        </p:nvSpPr>
        <p:spPr>
          <a:xfrm>
            <a:off x="4273804" y="2492489"/>
            <a:ext cx="1905000" cy="179070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r>
              <a:rPr lang="en-US" b="1" i="1" dirty="0">
                <a:solidFill>
                  <a:schemeClr val="tx1"/>
                </a:solidFill>
              </a:rPr>
              <a:t>yelb-web0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A801B31-BB8F-BE45-80E2-609E77B045CE}"/>
              </a:ext>
            </a:extLst>
          </p:cNvPr>
          <p:cNvSpPr/>
          <p:nvPr/>
        </p:nvSpPr>
        <p:spPr>
          <a:xfrm>
            <a:off x="4538802" y="3118422"/>
            <a:ext cx="1491343" cy="5769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nginx</a:t>
            </a:r>
          </a:p>
        </p:txBody>
      </p:sp>
      <p:sp>
        <p:nvSpPr>
          <p:cNvPr id="22" name="Snip Single Corner Rectangle 21">
            <a:extLst>
              <a:ext uri="{FF2B5EF4-FFF2-40B4-BE49-F238E27FC236}">
                <a16:creationId xmlns:a16="http://schemas.microsoft.com/office/drawing/2014/main" id="{756D5F2F-AD25-0341-8D4B-BE8A20E7F823}"/>
              </a:ext>
            </a:extLst>
          </p:cNvPr>
          <p:cNvSpPr/>
          <p:nvPr/>
        </p:nvSpPr>
        <p:spPr>
          <a:xfrm>
            <a:off x="4623167" y="2715648"/>
            <a:ext cx="1059562" cy="359231"/>
          </a:xfrm>
          <a:prstGeom prst="snip1Rect">
            <a:avLst>
              <a:gd name="adj" fmla="val 32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/>
              <a:t>UI (Angular 2)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DF3E530-1B59-AB4F-AF26-B6998ABEE9FD}"/>
              </a:ext>
            </a:extLst>
          </p:cNvPr>
          <p:cNvSpPr/>
          <p:nvPr/>
        </p:nvSpPr>
        <p:spPr>
          <a:xfrm>
            <a:off x="3758208" y="1514091"/>
            <a:ext cx="5375021" cy="473533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Application load balancer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6781AF8D-6AEE-4147-8A1C-C39A81511D2B}"/>
              </a:ext>
            </a:extLst>
          </p:cNvPr>
          <p:cNvCxnSpPr>
            <a:cxnSpLocks/>
            <a:stCxn id="20" idx="2"/>
            <a:endCxn id="5" idx="0"/>
          </p:cNvCxnSpPr>
          <p:nvPr/>
        </p:nvCxnSpPr>
        <p:spPr>
          <a:xfrm rot="16200000" flipH="1">
            <a:off x="5387733" y="4121760"/>
            <a:ext cx="896559" cy="121941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9DC4D476-6EEB-F647-AC14-6D3B1334E1BF}"/>
              </a:ext>
            </a:extLst>
          </p:cNvPr>
          <p:cNvCxnSpPr>
            <a:cxnSpLocks/>
            <a:stCxn id="34" idx="2"/>
            <a:endCxn id="20" idx="0"/>
          </p:cNvCxnSpPr>
          <p:nvPr/>
        </p:nvCxnSpPr>
        <p:spPr>
          <a:xfrm rot="5400000">
            <a:off x="5583580" y="1630349"/>
            <a:ext cx="504865" cy="121941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C3408F15-AA48-5845-907E-2EB0493B8619}"/>
              </a:ext>
            </a:extLst>
          </p:cNvPr>
          <p:cNvCxnSpPr>
            <a:cxnSpLocks/>
            <a:stCxn id="34" idx="2"/>
            <a:endCxn id="4" idx="0"/>
          </p:cNvCxnSpPr>
          <p:nvPr/>
        </p:nvCxnSpPr>
        <p:spPr>
          <a:xfrm rot="16200000" flipH="1">
            <a:off x="6810178" y="1623164"/>
            <a:ext cx="504865" cy="123378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156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47</Words>
  <Application>Microsoft Macintosh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Massimo Re Ferre</dc:creator>
  <cp:lastModifiedBy>Omer Kushmaro</cp:lastModifiedBy>
  <cp:revision>12</cp:revision>
  <dcterms:created xsi:type="dcterms:W3CDTF">2017-07-20T12:00:41Z</dcterms:created>
  <dcterms:modified xsi:type="dcterms:W3CDTF">2018-02-13T09:34:39Z</dcterms:modified>
</cp:coreProperties>
</file>