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8" r:id="rId8"/>
    <p:sldId id="267" r:id="rId9"/>
    <p:sldId id="263" r:id="rId10"/>
    <p:sldId id="266" r:id="rId11"/>
    <p:sldId id="265" r:id="rId12"/>
    <p:sldId id="273" r:id="rId13"/>
    <p:sldId id="272" r:id="rId14"/>
    <p:sldId id="271" r:id="rId15"/>
    <p:sldId id="270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2" r:id="rId35"/>
    <p:sldId id="295" r:id="rId36"/>
    <p:sldId id="296" r:id="rId37"/>
    <p:sldId id="293" r:id="rId38"/>
    <p:sldId id="297" r:id="rId39"/>
    <p:sldId id="298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8BEC-4E1A-4AB9-B6A7-09131AC8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54CBF-5ED3-4B2B-98D5-86C4426C1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A69-8BA2-4C32-AAEC-68AA3FAC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7822-E4EB-4E4E-99B5-D09E2205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E5FC-8A35-4970-8ED4-9F3230E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0181-C191-471B-8C4C-21B27549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2B4AE-6FFD-48A4-88A7-27A65EE8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78CD-C16E-49AB-9637-46FF041E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AA27-D83E-44FA-8806-F4DD1922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14F2-A750-44BA-9846-5765F47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6954A-CA1D-445D-B20C-B7D7F28FB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66B5F-BCAC-488F-95DA-D0870F8A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FB7F-B92C-4296-AC95-639B8A8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6069-0203-42E4-BE83-32DF55F8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92B1-6C85-4B70-B4E1-2302FC32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2EB3-AA28-4FE1-B478-12291A1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182A-41BE-41F1-9A29-2D9E6EBE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DE52-D764-49E8-9924-541A990B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16A6-87DA-4E50-8E4D-ACAC8428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6A19-EAAB-4BCE-A636-2EB24D96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36A6-7F75-4A31-8FB2-2F5A1F6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46E9-9794-4649-B2AC-C811F65D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81BF-2A77-4DCF-AE4B-E9E5CC8B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8A86-079B-4CA1-BFD2-728DB018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5DF8-26A0-4D50-A1E0-06352E3B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631D-5887-4F23-A915-F07E40D0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8737-D9DC-41F3-AE19-AD0B76751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73F37-FF4B-4908-B954-28EDA7CA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B8EC-9B23-4EFA-ADFC-DE822B58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CB04C-FDBF-43D1-82FA-A610F68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8999-556D-4DCE-A6F0-4FD764B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0A6-57E2-4CB7-8EF1-DBC6C013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C6B3-5CED-4CC1-A72E-CB8DB8F5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022D-70BC-41BD-A0C0-491FFA3F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BB3AD-75DC-42D8-8CFB-0E2482F3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3D05E-3BDD-43A8-81B0-1615A68C8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F1585-67A7-4207-829A-202699F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DB96C-69F8-4D7D-B957-0AA1E699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28E45-C8FC-4D5C-9328-22F5E7A7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155C-8BF5-4BDC-BC89-8A0B37F5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CADE4-0F14-4803-B2BA-77069CBF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035EB-B78D-437F-80EE-70BE8A7D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3676-4517-423B-94FE-004F0720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F0A87-2A64-4A27-9345-131F2995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5883-1533-4D55-94F1-24227A05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6447D-5AE1-471D-AC35-D92503B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2CE-5D27-4926-A0C2-F961D671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1FC-B7FE-46C6-8D91-7B715395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CDD54-83A2-4066-A390-086618D7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9AC3-0597-4570-B98A-82C3724B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2413-7372-49AC-96BC-DC419ECD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62B72-A09E-46E6-BAA2-EC7C0750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9A61-6139-447C-A761-8A61FA19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F262-6E34-47EE-BFDF-ED3F687CB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1651-2199-4F0B-8C7F-9E51BF10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EA42-CB88-480D-A2CD-D72BE833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24C7-17E0-4251-BF58-8807CA0E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EBDC-3965-4C42-8140-650FA430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2F55-B99B-41B7-AC34-482C4787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E3C7-3623-470B-A2FE-4C74013D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9DE8-6620-4630-B4FB-2A45E25EC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577A-D7A3-4874-8000-7DBD7FF242C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5D24-616A-463D-8525-9F33904B4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6617-A865-4A0B-A964-8AFFA915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5EE7-B33E-47C4-A464-FF78D84F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EA4A-2DB6-4FFA-A161-4769BDAC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3EE9-0719-4736-A64D-CE726A097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C6B9B10-0D7F-4C81-B4D1-3EDDB262E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8B0C365-5FAA-4696-8BB3-79B9FB3991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79459" y="6389147"/>
            <a:ext cx="412376" cy="4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86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How old would you like your first child to be before their first date?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16                         25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18                         27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15                         24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14                         10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17                          7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21                          4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13                         3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818965" y="1480251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520D4C-C7D4-4149-BFFC-FA78293EDBDF}"/>
              </a:ext>
            </a:extLst>
          </p:cNvPr>
          <p:cNvSpPr/>
          <p:nvPr/>
        </p:nvSpPr>
        <p:spPr>
          <a:xfrm>
            <a:off x="948466" y="6338950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 eat that might roll away if you dropped it on the floor.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Peas            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Meatball             28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Grape                  16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Orange                13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Apple     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Candy / Gumball    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Egg    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9318" y="1494663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country with a lot of land.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China                   17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Russia                  31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Canada                17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USA                      16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Greenland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Mexico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Australia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India 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6310" y="148066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How long does a typical New Year’s Resolution last?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week                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month              41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 days 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year       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 months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 months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 days / 3 weeks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Forever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3707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you’d hate to find swimming around in your bathtub.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Snake       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Rat / Mouse       37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Cockroach 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Spider         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Lizard    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Dog        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Alligator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Fish   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9281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fruit you might eat in the morning.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Grapefruit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Banana      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Strawberry    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Apple        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Orange                12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Melon                      3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Peach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30430" y="139858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53938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09" y="365126"/>
            <a:ext cx="11186605" cy="930496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 might put in your bed before you go to sleep to keep you warm at night.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Other Person      26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05461" y="2006610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</a:bodyPr>
          <a:lstStyle/>
          <a:p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Blanket/Electric blanket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33</a:t>
            </a:r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endParaRPr lang="en-US" sz="2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Pajamas   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Heater  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Socks / Scarf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Dog / Cat                6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75294" y="2050945"/>
            <a:ext cx="4733364" cy="6924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Hot water bottle    2</a:t>
            </a:r>
            <a:endParaRPr lang="en-US" sz="39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06602" y="150016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7" grpId="0"/>
      <p:bldP spid="17" grpId="1"/>
      <p:bldP spid="17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that comes out of clouds.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Snow          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Rain                     49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Thunder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Lightning 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Birds  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Planes                     6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Blimps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Drones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Superman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0549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17" grpId="0"/>
      <p:bldP spid="17" grpId="1"/>
      <p:bldP spid="1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53938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country with a lot of 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Russia       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Iceland                45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Canada 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Greenland           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Norway    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Antarctica               4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Alaska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08689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53938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type of building where it always seems to be cold.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Work               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Doctor Office      44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Classroom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DMV  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Hotel room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Igloo                        2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65515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33" grpId="0"/>
      <p:bldP spid="34" grpId="0"/>
      <p:bldP spid="35" grpId="0"/>
      <p:bldP spid="36" grpId="0"/>
      <p:bldP spid="17" grpId="0"/>
      <p:bldP spid="17" grpId="1"/>
      <p:bldP spid="1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4DFAAA49-F4A3-4DFB-A0F5-FDB9DB625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Sample: Name a reason a person might wake up at 2 in the morning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Baby / Child  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Bathroom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Bad dream          16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Heard a noise    13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Hot / Cold           12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Hungry / Thirsty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Work 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Itchy 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 the mood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3101" y="145699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0" name="Action Button: Go Forward or Next 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C9D702-9A82-407F-A502-3255374D8468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17" grpId="0"/>
      <p:bldP spid="17" grpId="1"/>
      <p:bldP spid="1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common candy bar component.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Peanuts    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Chocolate            36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Caramel    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Almonds             12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Nougat 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Coconut                  6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57334" y="148765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33" grpId="0"/>
      <p:bldP spid="34" grpId="0"/>
      <p:bldP spid="35" grpId="0"/>
      <p:bldP spid="36" grpId="0"/>
      <p:bldP spid="17" grpId="0"/>
      <p:bldP spid="17" grpId="1"/>
      <p:bldP spid="1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state that has a lot of sports teams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California            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New York            33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Florida       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Texas                   13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Pennsylvania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Illinois                     2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6727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33" grpId="0"/>
      <p:bldP spid="34" grpId="0"/>
      <p:bldP spid="35" grpId="0"/>
      <p:bldP spid="36" grpId="0"/>
      <p:bldP spid="17" grpId="0"/>
      <p:bldP spid="17" grpId="1"/>
      <p:bldP spid="1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53938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 might prefer to buy in person rather than online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                       28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Clothes                29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Food           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Mattress  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Jewelry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Perfume/Cologne    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Shoes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8410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a person cares more about as they pass middle-age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Grandchildren    26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Retirement         55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Afterlife/religion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Health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Politics                 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9069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 find in a breakfast buffet.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Bacon       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Eggs           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Sausage         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Potatoes/Hash browns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Orange juice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Coffee                     6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Melon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818965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What’s something you keep in your car, just in case?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Food/Water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Money/Coins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 aid kit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Spare tire  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Map             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Jumper cables       7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Spare clothes/shoes   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Flashlight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Gas can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Flare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9984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7" grpId="0"/>
      <p:bldP spid="17" grpId="1"/>
      <p:bldP spid="17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in a person’s closet that only comes out for special occasions.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Dress                   26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Suit/tux               35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Tie             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Jewelry   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Dress shoes         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Shotgun                  4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79973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33" grpId="0"/>
      <p:bldP spid="34" grpId="0"/>
      <p:bldP spid="35" grpId="0"/>
      <p:bldP spid="36" grpId="0"/>
      <p:bldP spid="17" grpId="0"/>
      <p:bldP spid="17" grpId="1"/>
      <p:bldP spid="17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associated with Vampires.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Blood/Bloodsucker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29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Twilight               33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Garlic                   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Bat                        7 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Cape            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Dracula                   5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Fangs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7463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In which place are you told to use your inside voice?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Classroom 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Library		         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Movie theater    20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Worship service    15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doctor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30430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 makes you healthy and strong?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Drinking your milk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27</a:t>
            </a:r>
          </a:p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Eating vegetables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Drinking water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Playing outside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 good night’s sleep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6310" y="1480128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 is the first thing most people do in the morning?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Shower               19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Bathroom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Breakfast   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Open eyes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Turn off alarm/Snooze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Brush teeth            7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Get dressed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6310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CDB0B5-A2EC-42B9-B0B8-164FEB305B3B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 does a dog do?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Scratch      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Bark                     29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Lick             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Roll over             16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Play fetch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9318" y="1412882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 are things that come in pairs?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Socks        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Shoes        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Feet                     20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Hands                  17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Eyes                     13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08697" y="1412882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 do you do on a summer day?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Get outside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Swim                   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 to camp         20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Picnic         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Have friends over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3707" y="139858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food you can eat with your hands.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Tacos                   23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Pizza         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Burger        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Sushi        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Fruit       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65515" y="1480251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What’s something teens look forward to?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Graduation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                    22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Getting a driver’s license 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College                15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Freedom             11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6715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In horror movies, name a place teenagers go where there’s always a killer on the loose.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Graveyard           12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Cabin/camp/woods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Movie theater/drive-in 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Basement/Cellar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Closet       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Bathroom/Shower       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Bedroom/Bed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 Party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6006" y="1551926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snowmen might have nightmares about.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Fire/flame throwers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Sun/beach weather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Blow dryers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Rain       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Snowplow/shovel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Drought                   2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Snowballs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Peeing Dogs/Pee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836672" y="1611138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house you’d never want to be in.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Jail/Big House    11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Haunted House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Doghouse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Drug House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Small House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Glass House            6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Cat House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Outhouse            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0830" y="155898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3" grpId="0"/>
      <p:bldP spid="34" grpId="0"/>
      <p:bldP spid="35" grpId="0"/>
      <p:bldP spid="36" grpId="0"/>
      <p:bldP spid="37" grpId="0"/>
      <p:bldP spid="38" grpId="0"/>
      <p:bldP spid="17" grpId="0"/>
      <p:bldP spid="17" grpId="1"/>
      <p:bldP spid="17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72 Black" panose="020B0A04030603020204" pitchFamily="34" charset="0"/>
                <a:cs typeface="72 Black" panose="020B0A04030603020204" pitchFamily="34" charset="0"/>
              </a:rPr>
              <a:t>Done - What </a:t>
            </a:r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is a word that rhymes with “election”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Perfection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Selection             32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Detection       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Protection           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Rejection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Collection               8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Section 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72075" y="150601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an animal starting with the letter “c” that you wouldn’t want to eat.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Camel   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Cat                       64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Cougar        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Cow   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Cheetah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Coyote                    3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36938" y="1611138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3" grpId="0"/>
      <p:bldP spid="34" grpId="0"/>
      <p:bldP spid="35" grpId="0"/>
      <p:bldP spid="36" grpId="0"/>
      <p:bldP spid="17" grpId="0"/>
      <p:bldP spid="17" grpId="1"/>
      <p:bldP spid="1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country with a name that starts with the letter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Afghanistan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Australia             26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America              18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Albania               13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Algeria                 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Argentina               4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Armenia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2596" y="1452468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D5890F-2CD5-40A4-9EF1-4A4A1E45C7E9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33" grpId="0"/>
      <p:bldP spid="34" grpId="0"/>
      <p:bldP spid="35" grpId="0"/>
      <p:bldP spid="36" grpId="0"/>
      <p:bldP spid="37" grpId="0"/>
      <p:bldP spid="17" grpId="0"/>
      <p:bldP spid="17" grpId="1"/>
      <p:bldP spid="17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xx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3101" y="145699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9B8469-4B09-4672-B478-DC507975CC5E}"/>
              </a:ext>
            </a:extLst>
          </p:cNvPr>
          <p:cNvSpPr/>
          <p:nvPr/>
        </p:nvSpPr>
        <p:spPr>
          <a:xfrm>
            <a:off x="948466" y="6380758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liquid in your kitchen that you hope no one ever accidentally drinks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Vinegar               30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Soap                    46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Cooking oil        16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Soy sauce           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Bacon grease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16310" y="1480251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A35E10F-480A-443B-B812-D3D16A96554D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33" grpId="0"/>
      <p:bldP spid="34" grpId="0"/>
      <p:bldP spid="35" grpId="0"/>
      <p:bldP spid="17" grpId="0"/>
      <p:bldP spid="17" grpId="1"/>
      <p:bldP spid="1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something you haven’t done since high school gym class.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Dodgeball           23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Run a mile          25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Pushups              21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Sit-ups / Crunches    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Lift weights         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Swim laps               5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Changed in a locker room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Tennis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Exercised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46006" y="1480251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0A20C5-4A1A-46C6-BF2D-04D2336921D5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plant people might grow themselves.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Flowers / Roses   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Tomatoes            33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Apples                 14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Zucchini               7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Plums       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Pot / weed / grass         </a:t>
            </a:r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818965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767C32B-B9E2-4014-93D1-B4B2849E5D04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part of your body that you might say has an “ache”.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Stomach              33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Head                    34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Back	                11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Tooth                   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Muscle                 6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Knee                        3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Ear              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29318" y="1477595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1D5ED8-323C-4F8B-AE18-73C85315F264}"/>
              </a:ext>
            </a:extLst>
          </p:cNvPr>
          <p:cNvSpPr/>
          <p:nvPr/>
        </p:nvSpPr>
        <p:spPr>
          <a:xfrm>
            <a:off x="948466" y="6384601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6" descr="A picture containing computer, sitting, computer, building&#10;&#10;Description automatically generated">
            <a:extLst>
              <a:ext uri="{FF2B5EF4-FFF2-40B4-BE49-F238E27FC236}">
                <a16:creationId xmlns:a16="http://schemas.microsoft.com/office/drawing/2014/main" id="{ABEDA955-E3ED-4386-B063-2636107D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1327305"/>
            <a:ext cx="10857391" cy="5530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A7EE3-F5B2-4EC8-9454-445DADA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72 Black" panose="020B0A04030603020204" pitchFamily="34" charset="0"/>
                <a:cs typeface="72 Black" panose="020B0A04030603020204" pitchFamily="34" charset="0"/>
              </a:rPr>
              <a:t>Name a country that speaks Spanish.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498F2-0C06-4D92-994C-03E8E6763D24}"/>
              </a:ext>
            </a:extLst>
          </p:cNvPr>
          <p:cNvSpPr/>
          <p:nvPr/>
        </p:nvSpPr>
        <p:spPr>
          <a:xfrm>
            <a:off x="1127760" y="266038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Mexico                24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6BA7F-EA44-4E7F-A067-B040B202A15A}"/>
              </a:ext>
            </a:extLst>
          </p:cNvPr>
          <p:cNvSpPr/>
          <p:nvPr/>
        </p:nvSpPr>
        <p:spPr>
          <a:xfrm>
            <a:off x="111252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Spain                   38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A6C3-ED62-4F25-B753-55FEC851D515}"/>
              </a:ext>
            </a:extLst>
          </p:cNvPr>
          <p:cNvSpPr txBox="1"/>
          <p:nvPr/>
        </p:nvSpPr>
        <p:spPr>
          <a:xfrm>
            <a:off x="948466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04845-54AE-47AA-B844-2514CDF2CF0E}"/>
              </a:ext>
            </a:extLst>
          </p:cNvPr>
          <p:cNvSpPr txBox="1"/>
          <p:nvPr/>
        </p:nvSpPr>
        <p:spPr>
          <a:xfrm>
            <a:off x="931433" y="2988196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C45CD-F144-48ED-91AE-B9132CC01179}"/>
              </a:ext>
            </a:extLst>
          </p:cNvPr>
          <p:cNvSpPr txBox="1"/>
          <p:nvPr/>
        </p:nvSpPr>
        <p:spPr>
          <a:xfrm>
            <a:off x="10219765" y="6320119"/>
            <a:ext cx="3496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40500-A003-4CC4-9943-6D9F4136FE55}"/>
              </a:ext>
            </a:extLst>
          </p:cNvPr>
          <p:cNvSpPr/>
          <p:nvPr/>
        </p:nvSpPr>
        <p:spPr>
          <a:xfrm>
            <a:off x="1127760" y="3371369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United States     10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75A195-2B66-4236-9A40-1DB935897650}"/>
              </a:ext>
            </a:extLst>
          </p:cNvPr>
          <p:cNvSpPr/>
          <p:nvPr/>
        </p:nvSpPr>
        <p:spPr>
          <a:xfrm>
            <a:off x="1127760" y="4064108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Cuba                    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EA708-41BA-48FD-882C-E62B0B799E0C}"/>
              </a:ext>
            </a:extLst>
          </p:cNvPr>
          <p:cNvSpPr/>
          <p:nvPr/>
        </p:nvSpPr>
        <p:spPr>
          <a:xfrm>
            <a:off x="1110727" y="478078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Argentina            4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F6D8F-5FDD-4555-BAF3-2D7B96AEF813}"/>
              </a:ext>
            </a:extLst>
          </p:cNvPr>
          <p:cNvSpPr/>
          <p:nvPr/>
        </p:nvSpPr>
        <p:spPr>
          <a:xfrm>
            <a:off x="1110727" y="5481346"/>
            <a:ext cx="47333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Costa Rica               3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4C1E5-6346-4902-872E-61D2DA3CCC56}"/>
              </a:ext>
            </a:extLst>
          </p:cNvPr>
          <p:cNvSpPr/>
          <p:nvPr/>
        </p:nvSpPr>
        <p:spPr>
          <a:xfrm>
            <a:off x="6283810" y="198281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Chile        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FDEE0-4512-4325-BBE6-FEB926A2F2F5}"/>
              </a:ext>
            </a:extLst>
          </p:cNvPr>
          <p:cNvSpPr/>
          <p:nvPr/>
        </p:nvSpPr>
        <p:spPr>
          <a:xfrm>
            <a:off x="6283810" y="2694206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Colombia             3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17FC-B110-4676-BAB6-1F30AAEBCFE5}"/>
              </a:ext>
            </a:extLst>
          </p:cNvPr>
          <p:cNvSpPr/>
          <p:nvPr/>
        </p:nvSpPr>
        <p:spPr>
          <a:xfrm>
            <a:off x="6330878" y="338265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Guatemala          2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37315-1764-4A48-8A7D-97DA92475DA6}"/>
              </a:ext>
            </a:extLst>
          </p:cNvPr>
          <p:cNvSpPr/>
          <p:nvPr/>
        </p:nvSpPr>
        <p:spPr>
          <a:xfrm>
            <a:off x="6346116" y="4081945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E1F8-B463-4809-946A-F564B4091755}"/>
              </a:ext>
            </a:extLst>
          </p:cNvPr>
          <p:cNvSpPr/>
          <p:nvPr/>
        </p:nvSpPr>
        <p:spPr>
          <a:xfrm>
            <a:off x="6297257" y="4769003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A3E39-8FE6-44F3-AC2B-395B1318E00D}"/>
              </a:ext>
            </a:extLst>
          </p:cNvPr>
          <p:cNvSpPr/>
          <p:nvPr/>
        </p:nvSpPr>
        <p:spPr>
          <a:xfrm>
            <a:off x="6286725" y="5495811"/>
            <a:ext cx="47333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81CCD-641B-4F01-83D1-B68B94F4A499}"/>
              </a:ext>
            </a:extLst>
          </p:cNvPr>
          <p:cNvSpPr txBox="1"/>
          <p:nvPr/>
        </p:nvSpPr>
        <p:spPr>
          <a:xfrm>
            <a:off x="949814" y="3675835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492A6-7346-4EC6-8BDB-BF217B4912D5}"/>
              </a:ext>
            </a:extLst>
          </p:cNvPr>
          <p:cNvSpPr txBox="1"/>
          <p:nvPr/>
        </p:nvSpPr>
        <p:spPr>
          <a:xfrm>
            <a:off x="948466" y="4376398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C510E-BA0E-40AD-B9B6-5E004520C56B}"/>
              </a:ext>
            </a:extLst>
          </p:cNvPr>
          <p:cNvSpPr txBox="1"/>
          <p:nvPr/>
        </p:nvSpPr>
        <p:spPr>
          <a:xfrm>
            <a:off x="926167" y="512255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72C47-959F-4600-8773-38A2102D6331}"/>
              </a:ext>
            </a:extLst>
          </p:cNvPr>
          <p:cNvSpPr txBox="1"/>
          <p:nvPr/>
        </p:nvSpPr>
        <p:spPr>
          <a:xfrm>
            <a:off x="931433" y="5805609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D460A-7F47-42FB-BFCD-BD1061F060B6}"/>
              </a:ext>
            </a:extLst>
          </p:cNvPr>
          <p:cNvSpPr txBox="1"/>
          <p:nvPr/>
        </p:nvSpPr>
        <p:spPr>
          <a:xfrm>
            <a:off x="6096000" y="2324874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B89F3-2A13-47DA-A2BC-37826C1ACEF5}"/>
              </a:ext>
            </a:extLst>
          </p:cNvPr>
          <p:cNvSpPr txBox="1"/>
          <p:nvPr/>
        </p:nvSpPr>
        <p:spPr>
          <a:xfrm>
            <a:off x="6089278" y="3013321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B4096-E194-466A-BE06-28CB4830BEE7}"/>
              </a:ext>
            </a:extLst>
          </p:cNvPr>
          <p:cNvSpPr txBox="1"/>
          <p:nvPr/>
        </p:nvSpPr>
        <p:spPr>
          <a:xfrm>
            <a:off x="6089278" y="3712613"/>
            <a:ext cx="17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2FCB7-9C63-4B19-9C55-36B637CE80C1}"/>
              </a:ext>
            </a:extLst>
          </p:cNvPr>
          <p:cNvSpPr txBox="1"/>
          <p:nvPr/>
        </p:nvSpPr>
        <p:spPr>
          <a:xfrm>
            <a:off x="5977669" y="4400395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D72D4A-558A-4753-BF87-2FE79772E8F4}"/>
              </a:ext>
            </a:extLst>
          </p:cNvPr>
          <p:cNvSpPr txBox="1"/>
          <p:nvPr/>
        </p:nvSpPr>
        <p:spPr>
          <a:xfrm>
            <a:off x="5977669" y="5090083"/>
            <a:ext cx="45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730E8-1C25-4DAB-8AE9-332F95BADC3A}"/>
              </a:ext>
            </a:extLst>
          </p:cNvPr>
          <p:cNvSpPr txBox="1"/>
          <p:nvPr/>
        </p:nvSpPr>
        <p:spPr>
          <a:xfrm>
            <a:off x="5977669" y="5827299"/>
            <a:ext cx="45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B2606-A1BF-4434-91B0-AD5351DF08A0}"/>
              </a:ext>
            </a:extLst>
          </p:cNvPr>
          <p:cNvSpPr/>
          <p:nvPr/>
        </p:nvSpPr>
        <p:spPr>
          <a:xfrm>
            <a:off x="3733215" y="1465960"/>
            <a:ext cx="4733364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X</a:t>
            </a:r>
            <a:endParaRPr lang="en-US" sz="30000" b="1" cap="none" spc="0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4" name="Action Button: Go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F0B59D7-51A5-44E3-8FED-BDE050C5A51C}"/>
              </a:ext>
            </a:extLst>
          </p:cNvPr>
          <p:cNvSpPr/>
          <p:nvPr/>
        </p:nvSpPr>
        <p:spPr>
          <a:xfrm>
            <a:off x="948466" y="6362834"/>
            <a:ext cx="1137786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6" grpId="0"/>
      <p:bldP spid="6" grpId="1"/>
      <p:bldP spid="6" grpId="2"/>
      <p:bldP spid="13" grpId="0"/>
      <p:bldP spid="16" grpId="0"/>
      <p:bldP spid="18" grpId="0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17" grpId="0"/>
      <p:bldP spid="17" grpId="1"/>
      <p:bldP spid="17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1451</Words>
  <Application>Microsoft Office PowerPoint</Application>
  <PresentationFormat>Widescreen</PresentationFormat>
  <Paragraphs>659</Paragraphs>
  <Slides>40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72 Black</vt:lpstr>
      <vt:lpstr>Arial</vt:lpstr>
      <vt:lpstr>Calibri</vt:lpstr>
      <vt:lpstr>Calibri Light</vt:lpstr>
      <vt:lpstr>Office Theme</vt:lpstr>
      <vt:lpstr>PowerPoint Presentation</vt:lpstr>
      <vt:lpstr>Sample: Name a reason a person might wake up at 2 in the morning</vt:lpstr>
      <vt:lpstr>What is the first thing most people do in the morning?</vt:lpstr>
      <vt:lpstr>Name a country with a name that starts with the letter A</vt:lpstr>
      <vt:lpstr>Name a liquid in your kitchen that you hope no one ever accidentally drinks</vt:lpstr>
      <vt:lpstr>Name something you haven’t done since high school gym class.</vt:lpstr>
      <vt:lpstr>Name a plant people might grow themselves.</vt:lpstr>
      <vt:lpstr>Name a part of your body that you might say has an “ache”.</vt:lpstr>
      <vt:lpstr>Name a country that speaks Spanish.</vt:lpstr>
      <vt:lpstr>How old would you like your first child to be before their first date?</vt:lpstr>
      <vt:lpstr>Name something you eat that might roll away if you dropped it on the floor.</vt:lpstr>
      <vt:lpstr>Name a country with a lot of land.</vt:lpstr>
      <vt:lpstr>How long does a typical New Year’s Resolution last?</vt:lpstr>
      <vt:lpstr>Name something you’d hate to find swimming around in your bathtub.</vt:lpstr>
      <vt:lpstr>Name a fruit you might eat in the morning.</vt:lpstr>
      <vt:lpstr>Name something you might put in your bed before you go to sleep to keep you warm at night.</vt:lpstr>
      <vt:lpstr>Name something that comes out of clouds.</vt:lpstr>
      <vt:lpstr>Name a country with a lot of ice.</vt:lpstr>
      <vt:lpstr>Name a type of building where it always seems to be cold.</vt:lpstr>
      <vt:lpstr>Name a common candy bar component.</vt:lpstr>
      <vt:lpstr>Name a state that has a lot of sports teams</vt:lpstr>
      <vt:lpstr>Name something you might prefer to buy in person rather than online</vt:lpstr>
      <vt:lpstr>Name something a person cares more about as they pass middle-age</vt:lpstr>
      <vt:lpstr>Name something you find in a breakfast buffet.</vt:lpstr>
      <vt:lpstr>What’s something you keep in your car, just in case?</vt:lpstr>
      <vt:lpstr>Name something in a person’s closet that only comes out for special occasions.</vt:lpstr>
      <vt:lpstr>Name something associated with Vampires.</vt:lpstr>
      <vt:lpstr>In which place are you told to use your inside voice?</vt:lpstr>
      <vt:lpstr>What makes you healthy and strong?</vt:lpstr>
      <vt:lpstr>What does a dog do?</vt:lpstr>
      <vt:lpstr>What are things that come in pairs?</vt:lpstr>
      <vt:lpstr>What do you do on a summer day?</vt:lpstr>
      <vt:lpstr>Name a food you can eat with your hands.</vt:lpstr>
      <vt:lpstr>What’s something teens look forward to?</vt:lpstr>
      <vt:lpstr>In horror movies, name a place teenagers go where there’s always a killer on the loose.</vt:lpstr>
      <vt:lpstr>Name something snowmen might have nightmares about.</vt:lpstr>
      <vt:lpstr>Name a house you’d never want to be in.</vt:lpstr>
      <vt:lpstr>Done - What is a word that rhymes with “election”</vt:lpstr>
      <vt:lpstr>Name an animal starting with the letter “c” that you wouldn’t want to eat.</vt:lpstr>
      <vt:lpstr>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Mirchandani, Kush R</dc:creator>
  <cp:lastModifiedBy>Mirchandani, Kush R</cp:lastModifiedBy>
  <cp:revision>101</cp:revision>
  <dcterms:created xsi:type="dcterms:W3CDTF">2020-09-03T15:43:59Z</dcterms:created>
  <dcterms:modified xsi:type="dcterms:W3CDTF">2022-04-14T20:17:24Z</dcterms:modified>
</cp:coreProperties>
</file>