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B396-E469-3743-00AB-61C4DDCC5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4E77A-37AA-DFC0-BC7A-C709FFFE3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F26D8-B026-CE0E-A7F6-0A966052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5169-293B-42C8-95E5-47F2EBC0A38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D74F4-7FE4-34A4-F05B-0C522562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FAEE-F815-D460-82C3-09A88775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AD1E-3B0C-484E-B834-052FC541E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96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D6B7-7C66-C140-EC68-10C7620B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32270-9C36-145A-9C11-1785CB811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636E-CD80-B9B1-57F2-8574AAAF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5169-293B-42C8-95E5-47F2EBC0A38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3426E-EA9E-B8DB-B3AB-4FB3080F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6F28D-5ECA-2BC3-D4B4-D91E09EC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AD1E-3B0C-484E-B834-052FC541E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08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DD60A-84E7-1691-EBF6-1C9F74D12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577CA-9A3B-D846-4456-FA670B47B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0FBCD-2AD7-72D8-9390-F1AB9BF3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5169-293B-42C8-95E5-47F2EBC0A38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29988-DD1E-1CDD-7361-1E52F440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A1CA-461C-A4C5-BA5C-73225B65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AD1E-3B0C-484E-B834-052FC541E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16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B669-5BBB-2E6F-9543-276C7793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EAAE0-CBB5-49D2-C0AA-EB645EB1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891B5-A73C-3150-EDB2-12DC22F5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5169-293B-42C8-95E5-47F2EBC0A38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D0A7F-4F13-D02C-86A1-BEC15EC6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59F11-E70D-3FFD-3985-1811613C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AD1E-3B0C-484E-B834-052FC541E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32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FD1E-A1D0-EBC8-63A6-950AE4E6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655E8-0164-BE54-8C9D-BC2B02EE2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767B7-5F5E-565B-0C70-AC9D34FA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5169-293B-42C8-95E5-47F2EBC0A38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77842-87E0-A3E3-2598-2A51B244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7649-986D-7B9C-CDC8-C2C884B4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AD1E-3B0C-484E-B834-052FC541E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41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010B-E8DA-EA53-4458-9245056D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14BF-ECE0-F61C-74ED-98DECD45C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CB36D-052A-B3DA-EAED-8DA603F40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EA697-4153-AB57-B47F-48FA0CAF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5169-293B-42C8-95E5-47F2EBC0A38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B05A8-C624-7802-FD11-F2BF04F8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74535-1655-9692-3A90-DAAEEC76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AD1E-3B0C-484E-B834-052FC541E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93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2781-6265-A37C-CA2B-DF862217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C5118-621A-EF5E-0486-B8F2DB44D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8EC12-5247-22E6-1061-50D541085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B7BF6-A80F-8B7B-465F-F3D45FBE0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9C53A-4B10-260C-B3A4-7D76A22D0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A0397-5EA9-E456-4743-CA7361AA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5169-293B-42C8-95E5-47F2EBC0A38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A0407-F745-FD24-9120-31AEB64F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4C8A1-BEBA-E5F3-2A3D-9AB9C5B2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AD1E-3B0C-484E-B834-052FC541E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3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20B1-ABA0-71D2-2E55-61A659F4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09710-1E0F-8407-D64C-91E9FBEC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5169-293B-42C8-95E5-47F2EBC0A38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A9D21-1717-04C0-C68B-7A8B789F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77CB6-F97F-4BFC-DEC8-A7539355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AD1E-3B0C-484E-B834-052FC541E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86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D24A1-A856-6800-603C-F027B9B4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5169-293B-42C8-95E5-47F2EBC0A38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013BF-67DE-0F76-8055-E99C79ED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3669C-0AA1-201A-44A3-83B8EEC3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AD1E-3B0C-484E-B834-052FC541E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30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5CDE-8EA8-E289-E013-34B2E2BF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5ECA-C300-BD67-1960-7812CFA19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A17B9-A71B-E017-1A3C-3B6ABC1E0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722ED-15BA-78BE-6FF0-F7BF5C20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5169-293B-42C8-95E5-47F2EBC0A38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25A11-F5D7-AC2A-4DC3-869D9081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F95BE-8D32-216E-E24F-22A53B46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AD1E-3B0C-484E-B834-052FC541E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9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7056-E033-9820-A01E-9EBA11F8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085B4-F639-2B8A-CEED-714E0AD4A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F99F7-BD12-948D-2184-7DE8EBB68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DC3AB-9C64-79D8-9241-1A2078D0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5169-293B-42C8-95E5-47F2EBC0A38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B9A8D-5C94-9612-A583-96C4D983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CB78C-DDC8-F88C-AAFD-D118A3D9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AD1E-3B0C-484E-B834-052FC541E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C7C26-0AAD-9C06-E35A-FDA4C71F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D74CC-579B-74AD-C4C8-B94EF2E4B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9D70A-B914-38B4-5DAE-535490255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B5169-293B-42C8-95E5-47F2EBC0A38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DFD0C-59BE-E21A-604B-5FC5A3007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EA78A-D952-61C3-545E-C125DCA32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9AD1E-3B0C-484E-B834-052FC541E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5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DF49-F92E-EF1A-947D-CEA46E8D7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D0C31-52C4-1B64-4D03-F944185D6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MOHIT PRASAD</dc:creator>
  <cp:lastModifiedBy>MOHIT PRASAD</cp:lastModifiedBy>
  <cp:revision>1</cp:revision>
  <dcterms:created xsi:type="dcterms:W3CDTF">2024-01-05T20:30:21Z</dcterms:created>
  <dcterms:modified xsi:type="dcterms:W3CDTF">2024-01-05T20:30:26Z</dcterms:modified>
</cp:coreProperties>
</file>