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67" r:id="rId5"/>
    <p:sldId id="261" r:id="rId6"/>
    <p:sldId id="268" r:id="rId7"/>
    <p:sldId id="274" r:id="rId8"/>
    <p:sldId id="275" r:id="rId9"/>
    <p:sldId id="276" r:id="rId10"/>
    <p:sldId id="257" r:id="rId11"/>
    <p:sldId id="258" r:id="rId12"/>
    <p:sldId id="263" r:id="rId13"/>
    <p:sldId id="270" r:id="rId14"/>
    <p:sldId id="271" r:id="rId15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D520-20F8-6EE4-2ECF-D1649509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E32E-01A1-E3D9-3A16-3183977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B863-943E-A7D7-B0D1-A9E10CE0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C5BB-03B7-3FB1-1B32-6BF699B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2E16-DE92-9FC2-4C0D-624BBED4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5DED-A95A-0563-75F6-643AC5BE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622E2-0276-E109-BB0A-21E94412C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62C6-7338-EA11-E69A-00FBC2E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221A-6869-DC6C-D9D1-C154FEB4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2098-B286-4A63-6ABE-585E8C36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932F2-4CB1-D60E-B3B8-3F5A5DD04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3169C-6688-5841-5CE6-2EFBF533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03A3-2312-4787-4A11-B3735B03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769C-C16B-06DB-DA65-A64B024C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5BCE-FA17-5A5D-992B-E0A1DC2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0C17-2096-7B06-E3DF-E64E5B80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442F-0971-7EAC-5EF4-02AF135A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A50F-16FE-54EC-6600-DB62FE44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04002-89C2-05D7-15F8-D618C11B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1F03-3AC6-4D60-EA52-D58BB2CD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CB7D-3530-DB93-4DC9-7397C4E0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8518-5CDE-103F-2988-44E6BFE33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43EE-06FF-5050-B3AC-B5B220E4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2147-9764-BC7F-0A08-528BFA75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DEC0-68D8-0C7D-9129-7AA67726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1D5A-C60A-FB8C-687C-202198EC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8FA3-C615-C12F-6DA7-40C393FDA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EAC6C-BDCA-FA27-C92F-002CD0A87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F75CB-2D9E-878C-BEBF-AAEFC792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7D2A-76E6-E8ED-FD85-CB19C917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3724-47D8-2262-65FD-1F939ADC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949-3C8E-4618-7CDB-179C0D00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5D43-BDE9-091B-0B32-85A456AF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0F8D4-3769-D83C-BC2A-F882A5D2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41E9A-F9ED-8221-AD65-BCD9DE28C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8A89-AA6B-1D8E-B480-E63DFBEB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C4CD8-B848-8C4A-E909-A4AD4EF1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99999-65C8-BF96-2364-444680F4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DE84B-4E30-FB70-E6F1-1C52D8B2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F259-829A-ED24-0790-4BC4896B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64123-7053-E634-7374-C3FAE3E8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C0228-36F9-3573-C40D-79A29D56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CB198-5D8A-932F-FCCD-61FC2FDB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0D8F6-4208-2FF9-560A-C78C4B7B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D5496-79A2-DCAF-7C71-A88CF5F6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79F60-7860-8029-CEEB-6574FE62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CA40-06E7-B895-8630-FAEA8392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6883-E2F1-05FB-A3C8-41DA980D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13213-13C1-ACBA-E019-961D676A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E514-38C7-9113-3FA9-EF55807A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5F5B3-DCCA-3116-D90D-A6B99E2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8E277-1C55-2F3D-5213-1F4B3860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A647-37CE-FA47-BD82-AC2CAA84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A11F8-83C3-F421-4242-739BD74A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029C6-075E-D504-0C6C-D6E4D73C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4EA63-1942-8393-1AF7-91C504DE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2BEE-CDD9-6907-DB82-2CE08792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B0F2-8FED-C90A-8011-B57A9E29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565A96-59E9-7398-31F5-0A9707A1F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B49DBC-B264-E18F-D8BB-BD85A330D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95671A-CE3B-1DE7-2172-4193B59392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7CBCC7F-1C21-444D-A0F2-F8E19A2BFE8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017892B-98F7-6217-2B78-F7E65930DF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F17023-1A71-93A5-0F7C-58B9AF18FA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48A1-1C84-7DF3-3453-4A21C9882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C++ No-SQL Database Web  Framework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E628C-56E9-1B4F-F516-1F3F988DF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Cloud-based Websites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486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A3C8-FF79-F196-6506-E89C9824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Deployment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CE9D4C47-E7C6-8320-9449-F466BE5A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2" y="1553592"/>
            <a:ext cx="11846491" cy="466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8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7B3A-E1D4-9424-7BB2-33A17CE9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Web Framework Architecture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35C4E5D-F185-D2F1-3FBB-6453F1C0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6" y="1199924"/>
            <a:ext cx="11073414" cy="49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4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2357-34AB-3C33-399F-E80DC5C7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A7712E8-1FD9-CA3D-6FD4-72CE4464C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212"/>
            <a:ext cx="12192000" cy="506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34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6E96-DF2C-2AA0-8474-D86D20DD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161D-9CF9-C800-EBEB-7D02AD35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 socket interface:</a:t>
            </a:r>
          </a:p>
          <a:p>
            <a:pPr lvl="1"/>
            <a:r>
              <a:rPr lang="en-US" sz="2400" dirty="0" err="1"/>
              <a:t>Bdb_inet_socket_server</a:t>
            </a:r>
            <a:r>
              <a:rPr lang="en-US" sz="2400" dirty="0"/>
              <a:t>/</a:t>
            </a:r>
            <a:r>
              <a:rPr lang="en-US" sz="2400" dirty="0" err="1"/>
              <a:t>Bdb_inet_socket_client</a:t>
            </a:r>
            <a:endParaRPr lang="en-US" sz="2400" dirty="0"/>
          </a:p>
          <a:p>
            <a:r>
              <a:rPr lang="en-US" dirty="0"/>
              <a:t>JSON Request handler: </a:t>
            </a:r>
            <a:r>
              <a:rPr lang="en-US" sz="2400" dirty="0" err="1"/>
              <a:t>Dconf_request_handler</a:t>
            </a:r>
            <a:endParaRPr lang="en-US" sz="2400" dirty="0"/>
          </a:p>
          <a:p>
            <a:r>
              <a:rPr lang="en-US" dirty="0"/>
              <a:t>Order request handler: </a:t>
            </a:r>
            <a:r>
              <a:rPr lang="en-US" sz="2400" dirty="0" err="1"/>
              <a:t>Dconf_order_request_handler</a:t>
            </a:r>
            <a:endParaRPr lang="en-US" sz="2400" dirty="0"/>
          </a:p>
          <a:p>
            <a:r>
              <a:rPr lang="en-US" dirty="0"/>
              <a:t>Order lookup: </a:t>
            </a:r>
            <a:r>
              <a:rPr lang="en-US" sz="2400" dirty="0" err="1"/>
              <a:t>Order_DAO</a:t>
            </a:r>
            <a:r>
              <a:rPr lang="en-US" sz="2400" dirty="0"/>
              <a:t>, </a:t>
            </a:r>
            <a:r>
              <a:rPr lang="en-US" sz="2400" dirty="0" err="1"/>
              <a:t>Order_DTO</a:t>
            </a:r>
            <a:endParaRPr lang="en-US" sz="2400" dirty="0"/>
          </a:p>
          <a:p>
            <a:r>
              <a:rPr lang="en-US" dirty="0"/>
              <a:t>Database interface: </a:t>
            </a:r>
            <a:r>
              <a:rPr lang="en-US" sz="2400" dirty="0" err="1"/>
              <a:t>Bdb_DAO</a:t>
            </a:r>
            <a:endParaRPr lang="en-US" sz="2800" dirty="0"/>
          </a:p>
          <a:p>
            <a:r>
              <a:rPr lang="en-US" dirty="0"/>
              <a:t>Berkeley DB access: </a:t>
            </a:r>
            <a:r>
              <a:rPr lang="en-US" sz="2400" dirty="0" err="1"/>
              <a:t>Bdb_dbp</a:t>
            </a:r>
            <a:r>
              <a:rPr lang="en-US" sz="2400" dirty="0"/>
              <a:t>, </a:t>
            </a:r>
            <a:r>
              <a:rPr lang="en-US" sz="2400" dirty="0" err="1"/>
              <a:t>Bdb_dbt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8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36BE-A6D8-3FDC-52A0-09EDB155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C2-2A57-CB03-C15D-E43698E5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C++ Web  Framework supports dynamic websites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Consists of a web server, application server, and browser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Developer tasks: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data interface</a:t>
            </a:r>
          </a:p>
          <a:p>
            <a:pPr lvl="1"/>
            <a:r>
              <a:rPr lang="en-US" dirty="0"/>
              <a:t>Define request processor</a:t>
            </a:r>
          </a:p>
          <a:p>
            <a:pPr lvl="1"/>
            <a:r>
              <a:rPr lang="en-US" dirty="0"/>
              <a:t>Write HTML, </a:t>
            </a:r>
            <a:r>
              <a:rPr lang="en-US" dirty="0" err="1"/>
              <a:t>Javascript</a:t>
            </a:r>
            <a:r>
              <a:rPr lang="en-US" dirty="0"/>
              <a:t>, jQuery for browser</a:t>
            </a:r>
          </a:p>
          <a:p>
            <a:pPr lvl="1"/>
            <a:r>
              <a:rPr lang="en-US" dirty="0"/>
              <a:t>Deploy web and application server to cloud environment</a:t>
            </a:r>
          </a:p>
          <a:p>
            <a:r>
              <a:rPr lang="en-US" dirty="0"/>
              <a:t>Framework supplies network/DB/</a:t>
            </a:r>
            <a:r>
              <a:rPr lang="en-US"/>
              <a:t>data interfaces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4825-F4ED-E317-85E9-B7DFB6BE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A5F3-4C7D-AEEF-C276-11C2E178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web framework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Web frameworks</a:t>
            </a:r>
          </a:p>
          <a:p>
            <a:r>
              <a:rPr lang="en-US" dirty="0"/>
              <a:t>Types of websites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Sample application</a:t>
            </a:r>
          </a:p>
          <a:p>
            <a:r>
              <a:rPr lang="en-US" dirty="0"/>
              <a:t>Code walkthrough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503B-E56A-F05C-3925-704ECBB0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B2B7-7F02-72F2-53ED-C64B16F2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C++: classes, templates, </a:t>
            </a:r>
            <a:r>
              <a:rPr lang="en-US" sz="2800" dirty="0" err="1"/>
              <a:t>STL</a:t>
            </a:r>
            <a:endParaRPr lang="en-US" sz="2800" dirty="0"/>
          </a:p>
          <a:p>
            <a:r>
              <a:rPr lang="en-US" sz="2800" dirty="0" err="1"/>
              <a:t>Javascript</a:t>
            </a:r>
            <a:r>
              <a:rPr lang="en-US" sz="2800" dirty="0"/>
              <a:t>: classes, jQuery</a:t>
            </a:r>
          </a:p>
          <a:p>
            <a:r>
              <a:rPr lang="en-US" sz="2800" dirty="0"/>
              <a:t>Networks: HTTP, sockets, REST, get, post</a:t>
            </a:r>
          </a:p>
          <a:p>
            <a:r>
              <a:rPr lang="en-US" sz="2800" dirty="0"/>
              <a:t>Databases: key-index DBs, DB APIs</a:t>
            </a:r>
          </a:p>
          <a:p>
            <a:r>
              <a:rPr lang="en-US" sz="2800" dirty="0"/>
              <a:t>Linux: command line, bash, g++, </a:t>
            </a:r>
            <a:r>
              <a:rPr lang="en-US" sz="2800" dirty="0" err="1"/>
              <a:t>cmake</a:t>
            </a:r>
            <a:endParaRPr lang="en-US" sz="2800" dirty="0"/>
          </a:p>
          <a:p>
            <a:r>
              <a:rPr lang="en-US" sz="2800" dirty="0"/>
              <a:t>Data access : </a:t>
            </a:r>
            <a:r>
              <a:rPr lang="en-US" sz="2800" dirty="0" err="1"/>
              <a:t>DTO</a:t>
            </a:r>
            <a:r>
              <a:rPr lang="en-US" sz="2800" dirty="0"/>
              <a:t>, DAO, JSON, serialization/deserialization</a:t>
            </a:r>
          </a:p>
          <a:p>
            <a:r>
              <a:rPr lang="en-US" sz="2800" dirty="0"/>
              <a:t>Docker: containers, </a:t>
            </a:r>
            <a:r>
              <a:rPr lang="en-US" sz="2800" dirty="0" err="1"/>
              <a:t>dockerfiles</a:t>
            </a:r>
            <a:endParaRPr lang="en-US" sz="2800" dirty="0"/>
          </a:p>
          <a:p>
            <a:r>
              <a:rPr lang="en-US" sz="2800" dirty="0"/>
              <a:t>Cloud servers: Google cloud, AWS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B0C8-92E3-8C5F-93F1-6ED0E724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8FC4-703F-5C6F-1C60-29924331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dynamic websites</a:t>
            </a:r>
          </a:p>
          <a:p>
            <a:r>
              <a:rPr lang="en-US" dirty="0"/>
              <a:t>Increases developer productivity</a:t>
            </a:r>
          </a:p>
          <a:p>
            <a:pPr lvl="1"/>
            <a:r>
              <a:rPr lang="en-US" dirty="0"/>
              <a:t>Provide built-in code to handle tasks</a:t>
            </a:r>
          </a:p>
          <a:p>
            <a:pPr lvl="1"/>
            <a:r>
              <a:rPr lang="en-US" dirty="0"/>
              <a:t>Shortens time to create a web application </a:t>
            </a:r>
          </a:p>
          <a:p>
            <a:r>
              <a:rPr lang="en-US" dirty="0"/>
              <a:t>Enforces specific coding patterns </a:t>
            </a:r>
          </a:p>
          <a:p>
            <a:pPr lvl="1"/>
            <a:r>
              <a:rPr lang="en-US" dirty="0"/>
              <a:t>Simplifies network and database access</a:t>
            </a:r>
          </a:p>
          <a:p>
            <a:pPr lvl="1"/>
            <a:r>
              <a:rPr lang="en-US" dirty="0"/>
              <a:t>Allows consistency and understandability</a:t>
            </a:r>
          </a:p>
          <a:p>
            <a:pPr lvl="1"/>
            <a:r>
              <a:rPr lang="en-US" dirty="0"/>
              <a:t>Increases maintainability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3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FB5-3E56-2726-EC7A-497B58A1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C++ 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D63E-3C61-7988-4431-6559E200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Other web frameworks</a:t>
            </a:r>
          </a:p>
          <a:p>
            <a:pPr lvl="1"/>
            <a:r>
              <a:rPr lang="en-US" sz="2400" dirty="0"/>
              <a:t>Oat++ (</a:t>
            </a:r>
            <a:r>
              <a:rPr lang="en-US" sz="2400" dirty="0" err="1"/>
              <a:t>oatpp.io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Drogon</a:t>
            </a:r>
            <a:r>
              <a:rPr lang="en-US" sz="2400" dirty="0"/>
              <a:t> (</a:t>
            </a:r>
            <a:r>
              <a:rPr lang="en-US" sz="2400" dirty="0" err="1"/>
              <a:t>drogon.org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POCO (</a:t>
            </a:r>
            <a:r>
              <a:rPr lang="en-US" sz="2400" dirty="0" err="1"/>
              <a:t>pocoproject.org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TreeFrog</a:t>
            </a:r>
            <a:r>
              <a:rPr lang="en-US" sz="2400" dirty="0"/>
              <a:t> (</a:t>
            </a:r>
            <a:r>
              <a:rPr lang="en-US" sz="2400" dirty="0" err="1"/>
              <a:t>www.treefrogframework.org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Pistache (</a:t>
            </a:r>
            <a:r>
              <a:rPr lang="en-US" sz="2400" dirty="0" err="1"/>
              <a:t>pistache.io</a:t>
            </a:r>
            <a:r>
              <a:rPr lang="en-US" sz="2400" dirty="0"/>
              <a:t>)</a:t>
            </a:r>
          </a:p>
          <a:p>
            <a:r>
              <a:rPr lang="en-US" dirty="0"/>
              <a:t>Why use this framework</a:t>
            </a:r>
          </a:p>
          <a:p>
            <a:pPr lvl="1"/>
            <a:r>
              <a:rPr lang="en-US" sz="2400" dirty="0"/>
              <a:t>Is simpler</a:t>
            </a:r>
          </a:p>
          <a:p>
            <a:pPr lvl="1"/>
            <a:r>
              <a:rPr lang="en-US" sz="2400" dirty="0"/>
              <a:t>Good starter or learner web framework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687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E953-E7B8-F43E-A08F-351FDCD4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this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ED3B-BD9E-2A71-8A59-54E13230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C++ and uses a No-SQL database</a:t>
            </a:r>
          </a:p>
          <a:p>
            <a:pPr lvl="1"/>
            <a:r>
              <a:rPr lang="en-US" dirty="0"/>
              <a:t>Faster than interpreted languages or </a:t>
            </a:r>
            <a:r>
              <a:rPr lang="en-US" dirty="0" err="1"/>
              <a:t>RDMS</a:t>
            </a:r>
            <a:endParaRPr lang="en-US" dirty="0"/>
          </a:p>
          <a:p>
            <a:pPr lvl="1"/>
            <a:r>
              <a:rPr lang="en-US" dirty="0"/>
              <a:t>Increases user responsiveness</a:t>
            </a:r>
          </a:p>
          <a:p>
            <a:pPr lvl="1"/>
            <a:r>
              <a:rPr lang="en-US" dirty="0"/>
              <a:t>Reduces cloud server CPU and storage costs</a:t>
            </a:r>
          </a:p>
          <a:p>
            <a:r>
              <a:rPr lang="en-US" dirty="0"/>
              <a:t>Simpler to program</a:t>
            </a:r>
          </a:p>
          <a:p>
            <a:pPr lvl="1"/>
            <a:r>
              <a:rPr lang="en-US" dirty="0"/>
              <a:t>Fewer components for developers to manage</a:t>
            </a:r>
          </a:p>
          <a:p>
            <a:r>
              <a:rPr lang="en-US" dirty="0"/>
              <a:t>More convenient system administration</a:t>
            </a:r>
          </a:p>
          <a:p>
            <a:pPr lvl="1"/>
            <a:r>
              <a:rPr lang="en-US" dirty="0"/>
              <a:t>Easier to deploy to the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7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91F-A225-9874-D561-46710DF4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websites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3F8596-9321-1C70-6A46-3A19E4BB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11754035" cy="467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11B3-4C73-9908-D0CF-A733CA15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Generators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F0C264-B210-6812-B4C0-595DF04E5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133"/>
            <a:ext cx="11913833" cy="46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16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8E83-DA4D-2019-A1BE-F6B71A6F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websites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91B046F-A280-28CB-BF1A-2C3593B0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62" y="1298864"/>
            <a:ext cx="8749791" cy="49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18473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1152</Template>
  <TotalTime>330</TotalTime>
  <Words>370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Diseño predeterminado</vt:lpstr>
      <vt:lpstr>C++ No-SQL Database Web  Framework</vt:lpstr>
      <vt:lpstr>Outline</vt:lpstr>
      <vt:lpstr>Prerequisites</vt:lpstr>
      <vt:lpstr>What is a Web Framework</vt:lpstr>
      <vt:lpstr>Other C++ Web Frameworks</vt:lpstr>
      <vt:lpstr>Why use this framework</vt:lpstr>
      <vt:lpstr>Static websites</vt:lpstr>
      <vt:lpstr>HTML Generators</vt:lpstr>
      <vt:lpstr>Dynamic websites</vt:lpstr>
      <vt:lpstr>Web Application Deployment</vt:lpstr>
      <vt:lpstr>C++ Web Framework Architecture</vt:lpstr>
      <vt:lpstr>Sample application</vt:lpstr>
      <vt:lpstr>Code walkthrough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Kushner</dc:creator>
  <cp:lastModifiedBy>Todd Kushner</cp:lastModifiedBy>
  <cp:revision>23</cp:revision>
  <dcterms:created xsi:type="dcterms:W3CDTF">2023-09-14T23:37:55Z</dcterms:created>
  <dcterms:modified xsi:type="dcterms:W3CDTF">2023-09-19T14:05:17Z</dcterms:modified>
</cp:coreProperties>
</file>