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520-20F8-6EE4-2ECF-D1649509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E32E-01A1-E3D9-3A16-3183977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B863-943E-A7D7-B0D1-A9E10CE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C5BB-03B7-3FB1-1B32-6BF699B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E16-DE92-9FC2-4C0D-624BBED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5DED-A95A-0563-75F6-643AC5B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22E2-0276-E109-BB0A-21E94412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62C6-7338-EA11-E69A-00FBC2E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21A-6869-DC6C-D9D1-C154FEB4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2098-B286-4A63-6ABE-585E8C3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932F2-4CB1-D60E-B3B8-3F5A5DD0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3169C-6688-5841-5CE6-2EFBF533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03A3-2312-4787-4A11-B3735B0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769C-C16B-06DB-DA65-A64B024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5BCE-FA17-5A5D-992B-E0A1DC2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C17-2096-7B06-E3DF-E64E5B80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442F-0971-7EAC-5EF4-02AF135A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A50F-16FE-54EC-6600-DB62FE4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4002-89C2-05D7-15F8-D618C11B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F03-3AC6-4D60-EA52-D58BB2C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CB7D-3530-DB93-4DC9-7397C4E0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8518-5CDE-103F-2988-44E6BFE3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43EE-06FF-5050-B3AC-B5B220E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2147-9764-BC7F-0A08-528BFA75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DEC0-68D8-0C7D-9129-7AA6772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D5A-C60A-FB8C-687C-202198EC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8FA3-C615-C12F-6DA7-40C393FDA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C6C-BDCA-FA27-C92F-002CD0A8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75CB-2D9E-878C-BEBF-AAEFC792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7D2A-76E6-E8ED-FD85-CB19C91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3724-47D8-2262-65FD-1F939AD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949-3C8E-4618-7CDB-179C0D0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5D43-BDE9-091B-0B32-85A456AF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F8D4-3769-D83C-BC2A-F882A5D2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41E9A-F9ED-8221-AD65-BCD9DE28C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8A89-AA6B-1D8E-B480-E63DFBEB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C4CD8-B848-8C4A-E909-A4AD4EF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99999-65C8-BF96-2364-444680F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DE84B-4E30-FB70-E6F1-1C52D8B2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259-829A-ED24-0790-4BC4896B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64123-7053-E634-7374-C3FAE3E8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0228-36F9-3573-C40D-79A29D5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B198-5D8A-932F-FCCD-61FC2FD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0D8F6-4208-2FF9-560A-C78C4B7B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D5496-79A2-DCAF-7C71-A88CF5F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9F60-7860-8029-CEEB-6574FE62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CA40-06E7-B895-8630-FAEA8392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6883-E2F1-05FB-A3C8-41DA980D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3213-13C1-ACBA-E019-961D676A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E514-38C7-9113-3FA9-EF55807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F5B3-DCCA-3116-D90D-A6B99E2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E277-1C55-2F3D-5213-1F4B386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A647-37CE-FA47-BD82-AC2CAA84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11F8-83C3-F421-4242-739BD74A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029C6-075E-D504-0C6C-D6E4D73C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EA63-1942-8393-1AF7-91C504DE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BEE-CDD9-6907-DB82-2CE0879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B0F2-8FED-C90A-8011-B57A9E2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565A96-59E9-7398-31F5-0A9707A1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B49DBC-B264-E18F-D8BB-BD85A330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95671A-CE3B-1DE7-2172-4193B59392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17892B-98F7-6217-2B78-F7E65930DF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F17023-1A71-93A5-0F7C-58B9AF18FA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8A1-1C84-7DF3-3453-4A21C9882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C++ No-SQL </a:t>
            </a:r>
            <a:r>
              <a:rPr lang="en-US" sz="4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Web 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Framework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628C-56E9-1B4F-F516-1F3F988DF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Cloud-based Websites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86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A3C8-FF79-F196-6506-E89C9824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Anatomy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686EE8C-D30C-42BF-B64B-76F0047E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705"/>
            <a:ext cx="10647285" cy="51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ACF-1698-5959-252F-5902D14B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Web application breakdown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8A81-1787-C18F-8088-DDF01955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Cloud components</a:t>
            </a:r>
          </a:p>
          <a:p>
            <a:pPr lvl="1"/>
            <a:r>
              <a:rPr lang="en-US" sz="2400" dirty="0"/>
              <a:t>Application server virtual machine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Database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HTTP API interface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Database</a:t>
            </a:r>
          </a:p>
          <a:p>
            <a:pPr lvl="1"/>
            <a:r>
              <a:rPr lang="en-US" sz="2400" dirty="0"/>
              <a:t>Web server virtual machine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HTML web pages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r>
              <a:rPr lang="en-US" sz="1600" dirty="0"/>
              <a:t> files</a:t>
            </a:r>
          </a:p>
          <a:p>
            <a:r>
              <a:rPr lang="en-US" sz="2800" dirty="0"/>
              <a:t>User components</a:t>
            </a:r>
          </a:p>
          <a:p>
            <a:pPr lvl="1"/>
            <a:r>
              <a:rPr lang="en-US" sz="2400" dirty="0"/>
              <a:t>Browser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r>
              <a:rPr lang="en-US" sz="1600" dirty="0"/>
              <a:t>/jQuery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Domain object model</a:t>
            </a:r>
          </a:p>
        </p:txBody>
      </p:sp>
    </p:spTree>
    <p:extLst>
      <p:ext uri="{BB962C8B-B14F-4D97-AF65-F5344CB8AC3E}">
        <p14:creationId xmlns:p14="http://schemas.microsoft.com/office/powerpoint/2010/main" val="37032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7B3A-E1D4-9424-7BB2-33A17CE9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Web Framework Architecture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C2C40AEE-3CDE-58C4-C8E8-7B74BBCC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5" y="1109709"/>
            <a:ext cx="8313255" cy="512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273F-D714-C3F9-1C07-B25EB1E0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Client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B189-3E24-9FCE-5E06-4BCC97D5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Server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HTTP interface</a:t>
            </a:r>
          </a:p>
          <a:p>
            <a:pPr lvl="2"/>
            <a:r>
              <a:rPr lang="en-US" sz="1400" dirty="0"/>
              <a:t>Receives and sends JSON POST requests and 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Web request processor</a:t>
            </a:r>
          </a:p>
          <a:p>
            <a:pPr lvl="2"/>
            <a:r>
              <a:rPr lang="en-US" sz="1400" dirty="0"/>
              <a:t>Processes JSON application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Access Objects</a:t>
            </a:r>
          </a:p>
          <a:p>
            <a:pPr lvl="2"/>
            <a:r>
              <a:rPr lang="en-US" sz="1400" dirty="0"/>
              <a:t>Exchanges data transfer objects with database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Database interface</a:t>
            </a:r>
          </a:p>
          <a:p>
            <a:pPr lvl="2"/>
            <a:r>
              <a:rPr lang="en-US" sz="1400" dirty="0"/>
              <a:t>Serialize and deserialize </a:t>
            </a:r>
            <a:r>
              <a:rPr lang="en-US" sz="1400" dirty="0" err="1"/>
              <a:t>DTOs</a:t>
            </a:r>
            <a:r>
              <a:rPr lang="en-US" sz="1400" dirty="0"/>
              <a:t> to transfer as binary database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No-SQL database interface</a:t>
            </a:r>
          </a:p>
          <a:p>
            <a:pPr lvl="2"/>
            <a:r>
              <a:rPr lang="en-US" sz="1400" dirty="0"/>
              <a:t>Provides indexed access to database records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Client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HTML UI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jQuery ajax calls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Javascript</a:t>
            </a:r>
            <a:r>
              <a:rPr lang="en-US" sz="1800" dirty="0"/>
              <a:t> UI control classes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34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FB5-3E56-2726-EC7A-497B58A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C++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D63E-3C61-7988-4431-6559E200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Oat++ (</a:t>
            </a:r>
            <a:r>
              <a:rPr lang="en-US" sz="2800" dirty="0" err="1"/>
              <a:t>oatpp.io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Drogon</a:t>
            </a:r>
            <a:r>
              <a:rPr lang="en-US" sz="2800" dirty="0"/>
              <a:t> (</a:t>
            </a:r>
            <a:r>
              <a:rPr lang="en-US" sz="2800" dirty="0" err="1"/>
              <a:t>drogon.org</a:t>
            </a:r>
            <a:r>
              <a:rPr lang="en-US" sz="2800" dirty="0"/>
              <a:t>)</a:t>
            </a:r>
          </a:p>
          <a:p>
            <a:r>
              <a:rPr lang="en-US" sz="2800" dirty="0"/>
              <a:t>POCO (</a:t>
            </a:r>
            <a:r>
              <a:rPr lang="en-US" sz="2800" dirty="0" err="1"/>
              <a:t>pocoproject.org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TreeFrog</a:t>
            </a:r>
            <a:r>
              <a:rPr lang="en-US" sz="2800" dirty="0"/>
              <a:t> (</a:t>
            </a:r>
            <a:r>
              <a:rPr lang="en-US" sz="2800" dirty="0" err="1"/>
              <a:t>www.treefrogframework.org</a:t>
            </a:r>
            <a:r>
              <a:rPr lang="en-US" sz="2800" dirty="0"/>
              <a:t>)</a:t>
            </a:r>
          </a:p>
          <a:p>
            <a:r>
              <a:rPr lang="en-US" sz="2800" dirty="0"/>
              <a:t>Pistache (</a:t>
            </a:r>
            <a:r>
              <a:rPr lang="en-US" sz="2800" dirty="0" err="1"/>
              <a:t>pistache.io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Wt</a:t>
            </a:r>
            <a:r>
              <a:rPr lang="en-US" sz="2800" dirty="0"/>
              <a:t> (Web GUI library https://</a:t>
            </a:r>
            <a:r>
              <a:rPr lang="en-US" sz="2800" dirty="0" err="1"/>
              <a:t>www.webtoolkit.eu</a:t>
            </a:r>
            <a:r>
              <a:rPr lang="en-US" sz="2800" dirty="0"/>
              <a:t>/</a:t>
            </a:r>
            <a:r>
              <a:rPr lang="en-US" sz="2800" dirty="0" err="1"/>
              <a:t>wt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CppCMS</a:t>
            </a:r>
            <a:r>
              <a:rPr lang="en-US" sz="2800" dirty="0"/>
              <a:t> (http://</a:t>
            </a:r>
            <a:r>
              <a:rPr lang="en-US" sz="2800" dirty="0" err="1"/>
              <a:t>cppcms.com</a:t>
            </a:r>
            <a:r>
              <a:rPr lang="en-US" sz="2800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281687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CFD3-E589-A3E8-0E38-83278DF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AE59-B164-3D0B-6AB1-1EE0F588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frameworks:</a:t>
            </a:r>
          </a:p>
          <a:p>
            <a:pPr lvl="1"/>
            <a:r>
              <a:rPr lang="en-US" dirty="0"/>
              <a:t>Are more powerful</a:t>
            </a:r>
          </a:p>
          <a:p>
            <a:pPr lvl="1"/>
            <a:r>
              <a:rPr lang="en-US" dirty="0"/>
              <a:t>Have been in development longer</a:t>
            </a:r>
          </a:p>
          <a:p>
            <a:pPr lvl="1"/>
            <a:r>
              <a:rPr lang="en-US" dirty="0"/>
              <a:t>Provide a full set of web interface features</a:t>
            </a:r>
          </a:p>
          <a:p>
            <a:r>
              <a:rPr lang="en-US" dirty="0"/>
              <a:t>Advantages of this framework</a:t>
            </a:r>
          </a:p>
          <a:p>
            <a:pPr lvl="1"/>
            <a:r>
              <a:rPr lang="en-US" dirty="0"/>
              <a:t>Is much simpler</a:t>
            </a:r>
          </a:p>
          <a:p>
            <a:pPr lvl="1"/>
            <a:r>
              <a:rPr lang="en-US" dirty="0"/>
              <a:t>Integrates a database into the framework</a:t>
            </a:r>
          </a:p>
          <a:p>
            <a:pPr lvl="1"/>
            <a:r>
              <a:rPr lang="en-US" dirty="0"/>
              <a:t>Can more quickly create a full 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344934951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1152</Template>
  <TotalTime>74</TotalTime>
  <Words>224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Diseño predeterminado</vt:lpstr>
      <vt:lpstr>C++ No-SQL Database Web  Framework</vt:lpstr>
      <vt:lpstr>Web Application Anatomy</vt:lpstr>
      <vt:lpstr>Web application breakdown</vt:lpstr>
      <vt:lpstr>C++ Web Framework Architecture</vt:lpstr>
      <vt:lpstr>Server and Client Components</vt:lpstr>
      <vt:lpstr>Other C++ Web Frameworks</vt:lpstr>
      <vt:lpstr>Comparison with this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Kushner</dc:creator>
  <cp:lastModifiedBy>Todd Kushner</cp:lastModifiedBy>
  <cp:revision>6</cp:revision>
  <dcterms:created xsi:type="dcterms:W3CDTF">2023-09-14T23:37:55Z</dcterms:created>
  <dcterms:modified xsi:type="dcterms:W3CDTF">2023-09-16T15:13:35Z</dcterms:modified>
</cp:coreProperties>
</file>