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Questrial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SAM 5000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MAKING SHOWERS BETTER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0058400" y="6093825"/>
            <a:ext cx="1305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Team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PROBLEM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warning when you run out of hot water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customizability for your shower experience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way to track the water you use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0058400" y="6093825"/>
            <a:ext cx="1305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Team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WHAT’S ALREADY OUT THERE?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Tankless Water Heater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EVO Shower Head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HYDRAO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0058400" y="6093825"/>
            <a:ext cx="1305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Team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PROTOTYPE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Guest Access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User Account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Routines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058400" y="6093825"/>
            <a:ext cx="1305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Team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QUESTIONS?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0058400" y="6093825"/>
            <a:ext cx="1305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Team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