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0913a47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0913a47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0913a47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0913a47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0913a47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0913a47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07129b7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07129b7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07129b74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07129b74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07129b7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07129b7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07129b74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07129b74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07129b74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07129b74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07129b74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07129b74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07129b74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07129b74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07129b74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07129b74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x30BZ7aEQ4CYF_rTdPJ1VS3plIQuTSv/view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kvfkhnQvt-X7oRrGok43VI00kP2_rmQS/view" TargetMode="External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XaEwHKwBmey_tQpMWewnJNrRJKJqvP_X/view" TargetMode="External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e_0sVNBzhRKBl0zxA2i6JPT5_UzJHKdO/view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 To a Dollar Game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Kush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Demo 2</a:t>
            </a:r>
            <a:endParaRPr/>
          </a:p>
        </p:txBody>
      </p:sp>
      <p:pic>
        <p:nvPicPr>
          <p:cNvPr id="119" name="Google Shape;119;p22" title="0.45Exampl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175" y="1303850"/>
            <a:ext cx="5686939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Demo 3</a:t>
            </a:r>
            <a:endParaRPr/>
          </a:p>
        </p:txBody>
      </p:sp>
      <p:pic>
        <p:nvPicPr>
          <p:cNvPr id="125" name="Google Shape;125;p23" title="0.17Exampl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8375" y="1215825"/>
            <a:ext cx="5686939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Demo 4</a:t>
            </a:r>
            <a:endParaRPr/>
          </a:p>
        </p:txBody>
      </p:sp>
      <p:pic>
        <p:nvPicPr>
          <p:cNvPr id="131" name="Google Shape;131;p24" title="0.09Exampl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525" y="1230500"/>
            <a:ext cx="5686939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Game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 kids how to count coins and make exactly $1 or whatever the goal amount is which you can change in the code.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kids understand money value through a fun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players (Human vs AI).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coins without exceeding $1.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valid coins can be picked.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to reach exactly $1 wins!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Rules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only pick valid coins based on current amount.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Must reach exactly the target amount depending on that the target amount is — no more, no less.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target amount can be $1.00 or $1.24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Human Player must go first because if the AI player goes first then he’ll always win due to him strategizing his move as the best move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Algorithms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uses Alpha-Beta Pruning algorithm.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makes strategic choices, not random.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modified the algorithm slightly: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depth limit.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Sorted actions for smarter moves.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the depth limit the AI would continue searching in some cases if all moves are equally good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Details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Language: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Libraries: NumPy, Tkinter (for GUI)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external datasets needed.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Features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Tkinter-based interface.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Displays current amount and coin list.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Shows whose turn it is (Human or AI).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Updates game state after every move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GUI</a:t>
            </a:r>
            <a:endParaRPr/>
          </a:p>
        </p:txBody>
      </p:sp>
      <p:pic>
        <p:nvPicPr>
          <p:cNvPr id="106" name="Google Shape;106;p20" title="Screenshot 2025-04-26 at 2.21.2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0" y="1399250"/>
            <a:ext cx="4510554" cy="369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 title="Screenshot 2025-04-26 at 2.21.3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4" y="1296525"/>
            <a:ext cx="4229536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Demo 1</a:t>
            </a:r>
            <a:endParaRPr/>
          </a:p>
        </p:txBody>
      </p:sp>
      <p:pic>
        <p:nvPicPr>
          <p:cNvPr id="113" name="Google Shape;113;p21" title="1dollarexample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700" y="1208475"/>
            <a:ext cx="5686939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